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A5F9F-493D-E14A-B127-CA19CDDDA131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E4E90-2D57-954A-9303-0A8310054EB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50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4E90-2D57-954A-9303-0A8310054EB7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312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E4E90-2D57-954A-9303-0A8310054EB7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620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61A-650C-377D-0686-085F06DD7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37621-5889-D8E3-15BD-821F56A8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6620-4309-463A-7FE7-102A5807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6C3D-7000-F833-F0A9-DA50EA84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1352-4028-947C-E2C2-1A8FD3E0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98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7C34-B0A3-00A1-2B60-DC1BC8E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FD6-7F0C-6AAB-6CD6-F38C7FFE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A4D5-5B21-7C24-5EFB-489B5111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E206-FAC6-E3D5-38B8-051E005F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DFA0-B369-ADD8-5393-B95FADC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662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D60F-63AC-7B11-D467-8945EF98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C4BB9-0DED-0FE7-BB19-FAD4EBAC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5E74-57FE-B408-A5BA-204B3915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3051-5A9C-D9F0-92CE-9132F641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3523-EC0A-F771-A484-118EEDCC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90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CFA7-E006-84F2-6EFE-6256D2B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0562-E236-ED8C-2BD3-B938A986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55F-5DE7-F08B-B520-76082D76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36AE-893B-11E6-B7EB-2F83C2DD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6B31-2C03-A959-316C-2EDBDE29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606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66DF-E5C9-FDD0-8A35-B6D19668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8F0D-0F41-8407-6805-F9BC197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F18D-B3F7-3C8C-F22B-1E251421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E854-C0B4-5F11-3B5F-750D9752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1303-19F9-9988-CDBE-6A5E312E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414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DEA-C5CA-6441-097F-A19FE883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E6A-7A48-3C02-0BAE-4B334EB9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703F7-2124-334E-A68A-5CBBA47D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C2F1-A6BE-1193-BB80-B08C1C00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514F4-41F5-146A-839F-403112B8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B3DB-E4C5-DA65-F71F-4147C6C1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816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8D3B-D976-74C7-6D23-1C6C1F5E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40CD-0738-ACC1-81A5-1D76F83B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CFCD-7FF9-D1ED-1F83-1C1276E0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5654D-8834-AD78-DEFE-86D80490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A202-D772-E0CA-BA8E-6614EFD86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8421A-A1DE-7237-BEFE-F47005ED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4B02E-42A1-6F50-E8D3-600355E7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B7D60-C818-6E52-ADDF-F8A240F5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00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30CF-CF3F-494B-C6E9-40C58EE1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CC4E-506F-1068-17B3-08207003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2D23-E17D-56F9-DD0E-68736006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E46A-9110-6C68-1D3C-3DC54D43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16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A3591-5A48-7D67-3B64-D3CC1886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4FF4-5334-BD5C-4C4A-A9265E36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17E7-C170-4F77-BC41-C7FABE19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87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96D-E519-C682-A9A3-6BFF36D2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379C-E5CA-ED6F-0BBF-3B9CF990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C826D-F235-58B9-AAF3-91F1BD59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F5B1-8201-4466-F828-0FF03829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2E1B-1152-A0BD-7C2B-A04CEFB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A8A61-BA77-5FC9-4C85-6958A1A1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5852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6CB4-510E-D1DE-333D-0447BC4D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8201D-F115-41A6-F6FF-4A7B1B381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9A7C4-036B-F840-5F92-1C61E2A9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430C1-F275-140B-AC3A-867EE522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8D88E-64C8-1A6E-52E5-2A77D2A7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FA16C-0601-0C0B-BD5E-7D7696E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20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C6CE9-1ABD-F481-6047-EE65BF4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7DE0-5B3B-5270-EF13-7BF46A38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7E85-417A-1847-7BB0-CC7891E9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B87A-16AD-5E42-91F6-413ABAA3BB66}" type="datetimeFigureOut">
              <a:rPr lang="en-VN" smtClean="0"/>
              <a:t>05/11/2022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0881-A13C-7DF5-F2EB-5283D790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85EA-A10A-8497-770A-813ACB38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AB5-D5DB-0F4E-B675-0685CE36709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89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130E6-F0BF-039A-58F5-66B3D2E268EE}"/>
              </a:ext>
            </a:extLst>
          </p:cNvPr>
          <p:cNvSpPr/>
          <p:nvPr/>
        </p:nvSpPr>
        <p:spPr>
          <a:xfrm>
            <a:off x="2600325" y="1343025"/>
            <a:ext cx="3971925" cy="27432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8FAC5-AA4C-B98F-4F50-66C574D76AA3}"/>
              </a:ext>
            </a:extLst>
          </p:cNvPr>
          <p:cNvSpPr/>
          <p:nvPr/>
        </p:nvSpPr>
        <p:spPr>
          <a:xfrm>
            <a:off x="5586413" y="2843213"/>
            <a:ext cx="3600450" cy="2328862"/>
          </a:xfrm>
          <a:prstGeom prst="rect">
            <a:avLst/>
          </a:prstGeom>
          <a:solidFill>
            <a:schemeClr val="accent2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58552-3282-B9EA-DFD4-2DAB7147F482}"/>
              </a:ext>
            </a:extLst>
          </p:cNvPr>
          <p:cNvSpPr/>
          <p:nvPr/>
        </p:nvSpPr>
        <p:spPr>
          <a:xfrm>
            <a:off x="2455333" y="3928533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69D99E-22E8-676F-815A-5445661C5B3E}"/>
              </a:ext>
            </a:extLst>
          </p:cNvPr>
          <p:cNvSpPr/>
          <p:nvPr/>
        </p:nvSpPr>
        <p:spPr>
          <a:xfrm>
            <a:off x="6411383" y="1182158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C63576-1006-32AC-4658-81B4FB5F697F}"/>
              </a:ext>
            </a:extLst>
          </p:cNvPr>
          <p:cNvSpPr/>
          <p:nvPr/>
        </p:nvSpPr>
        <p:spPr>
          <a:xfrm>
            <a:off x="5425546" y="5011208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158DF5-65BA-5210-F3D3-EEA8C3309110}"/>
              </a:ext>
            </a:extLst>
          </p:cNvPr>
          <p:cNvSpPr/>
          <p:nvPr/>
        </p:nvSpPr>
        <p:spPr>
          <a:xfrm>
            <a:off x="9025996" y="2714625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25BFE-6F3D-DBAE-696F-C7A055535B1D}"/>
              </a:ext>
            </a:extLst>
          </p:cNvPr>
          <p:cNvSpPr/>
          <p:nvPr/>
        </p:nvSpPr>
        <p:spPr>
          <a:xfrm>
            <a:off x="5425546" y="3893079"/>
            <a:ext cx="321734" cy="3217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9E9C6-7BBB-7EE1-95F3-653500E34A36}"/>
              </a:ext>
            </a:extLst>
          </p:cNvPr>
          <p:cNvSpPr/>
          <p:nvPr/>
        </p:nvSpPr>
        <p:spPr>
          <a:xfrm>
            <a:off x="6395508" y="2682346"/>
            <a:ext cx="321734" cy="321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9D0078-8877-66BB-1763-82BB576C34A7}"/>
              </a:ext>
            </a:extLst>
          </p:cNvPr>
          <p:cNvCxnSpPr/>
          <p:nvPr/>
        </p:nvCxnSpPr>
        <p:spPr>
          <a:xfrm flipH="1">
            <a:off x="2584450" y="0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4FB1C-AE1C-875D-C741-5BCC9B989D41}"/>
              </a:ext>
            </a:extLst>
          </p:cNvPr>
          <p:cNvCxnSpPr/>
          <p:nvPr/>
        </p:nvCxnSpPr>
        <p:spPr>
          <a:xfrm flipH="1">
            <a:off x="6540500" y="169334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B17807-DE9C-4D19-78AF-8C6BA53A32D2}"/>
              </a:ext>
            </a:extLst>
          </p:cNvPr>
          <p:cNvCxnSpPr/>
          <p:nvPr/>
        </p:nvCxnSpPr>
        <p:spPr>
          <a:xfrm flipH="1">
            <a:off x="5590646" y="300037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416189-B83F-D689-91B4-1A7E810D88B8}"/>
              </a:ext>
            </a:extLst>
          </p:cNvPr>
          <p:cNvCxnSpPr/>
          <p:nvPr/>
        </p:nvCxnSpPr>
        <p:spPr>
          <a:xfrm flipH="1">
            <a:off x="9163050" y="300037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130E6-F0BF-039A-58F5-66B3D2E268EE}"/>
              </a:ext>
            </a:extLst>
          </p:cNvPr>
          <p:cNvSpPr/>
          <p:nvPr/>
        </p:nvSpPr>
        <p:spPr>
          <a:xfrm>
            <a:off x="2600325" y="1343025"/>
            <a:ext cx="3971925" cy="27432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8FAC5-AA4C-B98F-4F50-66C574D76AA3}"/>
              </a:ext>
            </a:extLst>
          </p:cNvPr>
          <p:cNvSpPr/>
          <p:nvPr/>
        </p:nvSpPr>
        <p:spPr>
          <a:xfrm>
            <a:off x="7936442" y="2764102"/>
            <a:ext cx="3600450" cy="2328862"/>
          </a:xfrm>
          <a:prstGeom prst="rect">
            <a:avLst/>
          </a:prstGeom>
          <a:solidFill>
            <a:schemeClr val="accent2">
              <a:lumMod val="20000"/>
              <a:lumOff val="8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F58552-3282-B9EA-DFD4-2DAB7147F482}"/>
              </a:ext>
            </a:extLst>
          </p:cNvPr>
          <p:cNvSpPr/>
          <p:nvPr/>
        </p:nvSpPr>
        <p:spPr>
          <a:xfrm>
            <a:off x="2455333" y="3928533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69D99E-22E8-676F-815A-5445661C5B3E}"/>
              </a:ext>
            </a:extLst>
          </p:cNvPr>
          <p:cNvSpPr/>
          <p:nvPr/>
        </p:nvSpPr>
        <p:spPr>
          <a:xfrm>
            <a:off x="6411383" y="1182158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C63576-1006-32AC-4658-81B4FB5F697F}"/>
              </a:ext>
            </a:extLst>
          </p:cNvPr>
          <p:cNvSpPr/>
          <p:nvPr/>
        </p:nvSpPr>
        <p:spPr>
          <a:xfrm>
            <a:off x="7731919" y="4981574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158DF5-65BA-5210-F3D3-EEA8C3309110}"/>
              </a:ext>
            </a:extLst>
          </p:cNvPr>
          <p:cNvSpPr/>
          <p:nvPr/>
        </p:nvSpPr>
        <p:spPr>
          <a:xfrm>
            <a:off x="11376025" y="2663826"/>
            <a:ext cx="321734" cy="3217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25BFE-6F3D-DBAE-696F-C7A055535B1D}"/>
              </a:ext>
            </a:extLst>
          </p:cNvPr>
          <p:cNvSpPr/>
          <p:nvPr/>
        </p:nvSpPr>
        <p:spPr>
          <a:xfrm>
            <a:off x="6387570" y="4007379"/>
            <a:ext cx="321734" cy="3217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9E9C6-7BBB-7EE1-95F3-653500E34A36}"/>
              </a:ext>
            </a:extLst>
          </p:cNvPr>
          <p:cNvSpPr/>
          <p:nvPr/>
        </p:nvSpPr>
        <p:spPr>
          <a:xfrm>
            <a:off x="7716044" y="2603235"/>
            <a:ext cx="321734" cy="321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9D0078-8877-66BB-1763-82BB576C34A7}"/>
              </a:ext>
            </a:extLst>
          </p:cNvPr>
          <p:cNvCxnSpPr/>
          <p:nvPr/>
        </p:nvCxnSpPr>
        <p:spPr>
          <a:xfrm flipH="1">
            <a:off x="2584450" y="0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4FB1C-AE1C-875D-C741-5BCC9B989D41}"/>
              </a:ext>
            </a:extLst>
          </p:cNvPr>
          <p:cNvCxnSpPr/>
          <p:nvPr/>
        </p:nvCxnSpPr>
        <p:spPr>
          <a:xfrm flipH="1">
            <a:off x="6561137" y="132294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B17807-DE9C-4D19-78AF-8C6BA53A32D2}"/>
              </a:ext>
            </a:extLst>
          </p:cNvPr>
          <p:cNvCxnSpPr/>
          <p:nvPr/>
        </p:nvCxnSpPr>
        <p:spPr>
          <a:xfrm flipH="1">
            <a:off x="7904163" y="169334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416189-B83F-D689-91B4-1A7E810D88B8}"/>
              </a:ext>
            </a:extLst>
          </p:cNvPr>
          <p:cNvCxnSpPr/>
          <p:nvPr/>
        </p:nvCxnSpPr>
        <p:spPr>
          <a:xfrm flipH="1">
            <a:off x="11521017" y="300037"/>
            <a:ext cx="15875" cy="62579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5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Son Dam</dc:creator>
  <cp:lastModifiedBy>Thai Son Dam</cp:lastModifiedBy>
  <cp:revision>1</cp:revision>
  <dcterms:created xsi:type="dcterms:W3CDTF">2022-11-05T08:46:42Z</dcterms:created>
  <dcterms:modified xsi:type="dcterms:W3CDTF">2022-11-05T09:35:17Z</dcterms:modified>
</cp:coreProperties>
</file>