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21A"/>
    <a:srgbClr val="941100"/>
    <a:srgbClr val="29C0BD"/>
    <a:srgbClr val="DBF6F4"/>
    <a:srgbClr val="00FFCD"/>
    <a:srgbClr val="00A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5EDD8-8819-8040-B4CE-9F9219214201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32C6-EB4C-1144-A898-9DD986C880A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147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F1E-D596-EA4F-9EEC-45B9FCDED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65DEA-0C6E-2A4C-B49E-0129B9446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DC60-6795-DD42-ACA1-D4874ABE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D7C4-A3D5-2045-8209-4DBEA4A4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8270-600F-C748-8718-7B939389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541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50E8-1097-8347-A665-7A9C901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4ACBE-0323-3C4A-856D-1BAAA39A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7445-DD60-9741-ADF4-D9DC9AC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A648-CCEF-A746-A278-F4458104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5839-8641-1C44-BB81-A661E4C1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45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309F3-FA3B-8B4F-9C8D-8412366AD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F9FED-7220-6446-B0FE-300D5EE34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34F2-F34A-AE4E-A96F-162CD427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5538-B5F2-BE47-B879-99E19230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2CAB-D503-5043-A93D-BA63F98B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609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EAE0-B340-F542-A5B5-6662C89B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DA79-1396-AF45-844C-F34AFBEB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2971D-5C40-244B-879E-48F666BA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4E2F-996B-3244-8E43-F0B0C48B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F0F1-7853-DA48-A952-0A704EC0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897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E04B-EEE1-554B-988D-6AD839E8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18A7-08E8-B545-92D2-22CFA1AD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0428-0624-1240-A1F9-68FCFA90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7C0B-0D79-D541-BB0E-A255A41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FF8B-6B1A-344A-84ED-4017B702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3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E9AA-FA19-714F-AD4B-A52C9A77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B41B-4781-4246-B693-7DBD89C0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73B14-6411-B54A-B9AB-327F3EA3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0F280-0CD5-7042-B11D-56F00BD4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6C022-0433-B24D-91EC-6ECC2E9D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5C890-CF33-F44E-8F18-2B5276B6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F486-DACB-844A-8F23-2B820EBA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B816F-7B87-9549-B229-BB4D4A41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EE570-9F51-CA43-B66D-1375A32B2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3B23E-92AB-7E4A-BD44-4F226DC3B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A7AF1-F577-FC4E-945C-B9DDC83EA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DA192-89F9-3542-9B95-DA455DDD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E4EB1-05E1-AB42-8A4D-2EC819F1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74876-48A0-E44B-B1A5-94580812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511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C7C0-FE8E-6044-8F5E-A68BFC18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089EC-5537-8C45-9D47-9589EE55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07D1-8BE3-F345-AC0A-5C34B1DE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08D8E-B2A9-B640-9351-64C70DE0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19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8DF17-9BA1-8247-A43A-4F715B1D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3E669-EB03-5E42-94AB-B610DA7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613C-DA03-2F4D-80FC-C88CEEFC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03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3469-78F8-044D-B83B-DC518BB4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616D-653B-3D41-B0AB-E1361C63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15AE5-3AB7-EB44-8C98-509456843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05A96-C97D-ED48-A125-680542BB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3F1F-6796-DE44-850C-E20F5355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2F4A1-5F64-2446-BD31-6082385A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00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3261-CC15-4C41-9650-3F890390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988B6-3EA2-3B4C-BD1D-0E223D581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D3CB-A3F4-EA4D-84AA-C2110C24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84E8C-9B4B-2640-BAC0-5B709421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F4534-B963-ED43-9683-584EDEE4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F266D-F4FA-0A42-82CA-D155F48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926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3F82A-F262-E64D-A907-61D3BC6B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F713-1870-E84B-B1DB-B39514CB5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AA11-8BD9-DA4D-903A-72ED46FA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B22A-956B-664C-9042-E0A9F22EE5FD}" type="datetimeFigureOut">
              <a:rPr lang="en-KR" smtClean="0"/>
              <a:t>2020/10/14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869C-99A4-5543-AD4C-BA81A7ADB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9B284-C38A-3C4B-B37E-8587CE5F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ECDF-65BD-8A4B-BC71-F23E34A0C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68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A1D8C3-6162-BD4C-A265-D153B8BA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54079"/>
            <a:ext cx="3517119" cy="3543696"/>
          </a:xfrm>
          <a:prstGeom prst="rect">
            <a:avLst/>
          </a:prstGeom>
        </p:spPr>
      </p:pic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6AAD0A-716F-A243-A053-1A1FCA87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661677"/>
            <a:ext cx="3537345" cy="3528500"/>
          </a:xfrm>
          <a:prstGeom prst="rect">
            <a:avLst/>
          </a:prstGeom>
        </p:spPr>
      </p:pic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1321E3-E62B-5C4C-AB6A-A783A0B3C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662960"/>
            <a:ext cx="3517120" cy="3525935"/>
          </a:xfrm>
          <a:prstGeom prst="rect">
            <a:avLst/>
          </a:prstGeom>
          <a:effectLst>
            <a:glow rad="127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8785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C6216A-9398-A94A-A7B9-D8FAC800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54079"/>
            <a:ext cx="3517119" cy="35436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0E4406-182D-2240-8F0B-4C6818DE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661677"/>
            <a:ext cx="3537345" cy="35285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964E55-C261-6F4E-8E36-58CA0950F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662960"/>
            <a:ext cx="3517120" cy="35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2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C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EAE8F8A-9751-3E44-889A-9340D8C8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54079"/>
            <a:ext cx="3517119" cy="35436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333AAB-0F15-6046-9F8D-F34BE874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661677"/>
            <a:ext cx="3537345" cy="35285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EA1E15FF-9FB3-CD4B-A46E-BAA9CD820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662960"/>
            <a:ext cx="3517120" cy="3525935"/>
          </a:xfrm>
          <a:prstGeom prst="rect">
            <a:avLst/>
          </a:prstGeom>
          <a:effectLst>
            <a:glow>
              <a:schemeClr val="tx1">
                <a:lumMod val="50000"/>
                <a:lumOff val="5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040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27C846-1FD2-1E4F-B2F5-5F0EEBD1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54079"/>
            <a:ext cx="3517119" cy="35436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D2B3CDA-EC09-5F4A-A8F4-BEE004AA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661677"/>
            <a:ext cx="3537345" cy="35285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6252431-0C66-4B47-8DF0-727EF110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662960"/>
            <a:ext cx="3517120" cy="35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6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Jeonghwan Choi</dc:creator>
  <cp:lastModifiedBy>Jeonghwan Choi</cp:lastModifiedBy>
  <cp:revision>2</cp:revision>
  <dcterms:created xsi:type="dcterms:W3CDTF">2020-10-14T12:04:57Z</dcterms:created>
  <dcterms:modified xsi:type="dcterms:W3CDTF">2020-10-14T12:18:35Z</dcterms:modified>
</cp:coreProperties>
</file>