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E2EF-23B0-4D6F-9637-1F323C735B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298" y="764915"/>
            <a:ext cx="8905702" cy="6898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75" y="1838902"/>
            <a:ext cx="8358909" cy="45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packeges</a:t>
            </a:r>
            <a:r>
              <a:rPr lang="en-US" dirty="0" smtClean="0"/>
              <a:t> -&gt; manager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80" y="2015545"/>
            <a:ext cx="5743239" cy="40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595" y="1409988"/>
            <a:ext cx="8562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4881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Unity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1 engine game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Joachim Ante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Unity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PC, Mobile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2D,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971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Asset : 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game: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Scence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,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 Object: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scene</a:t>
            </a:r>
          </a:p>
          <a:p>
            <a:r>
              <a:rPr lang="en-US" dirty="0" smtClean="0"/>
              <a:t>Component: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Object, </a:t>
            </a:r>
            <a:r>
              <a:rPr lang="en-US" dirty="0" err="1" smtClean="0"/>
              <a:t>ánh</a:t>
            </a:r>
            <a:r>
              <a:rPr lang="en-US" dirty="0" smtClean="0"/>
              <a:t> sang, camera, particle,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Script: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</a:t>
            </a:r>
            <a:r>
              <a:rPr lang="en-US" dirty="0" err="1" smtClean="0"/>
              <a:t>Javascipt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C# </a:t>
            </a:r>
            <a:r>
              <a:rPr lang="en-US" dirty="0" err="1" smtClean="0"/>
              <a:t>giúp</a:t>
            </a:r>
            <a:r>
              <a:rPr lang="en-US" dirty="0" smtClean="0"/>
              <a:t> game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code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Prefab: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 </a:t>
            </a:r>
            <a:r>
              <a:rPr lang="en-US" dirty="0" err="1" smtClean="0"/>
              <a:t>được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instances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Packages: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objects, assets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meta-data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1511214"/>
            <a:ext cx="8944495" cy="48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104621"/>
          </a:xfrm>
        </p:spPr>
        <p:txBody>
          <a:bodyPr/>
          <a:lstStyle/>
          <a:p>
            <a:r>
              <a:rPr lang="en-US" dirty="0" smtClean="0"/>
              <a:t>Scene [1]: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Game[2]: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xme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game,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Play</a:t>
            </a:r>
          </a:p>
          <a:p>
            <a:r>
              <a:rPr lang="en-US" dirty="0" smtClean="0"/>
              <a:t>Hierarchy[3]: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Project[4]: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r>
              <a:rPr lang="en-US" dirty="0" smtClean="0"/>
              <a:t>Inspector[5]: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/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671" y="1825625"/>
            <a:ext cx="4890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644" y="1825625"/>
            <a:ext cx="3114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05" y="1825625"/>
            <a:ext cx="8037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Assets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assetstore.unity.com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88" y="1519668"/>
            <a:ext cx="7996845" cy="46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291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Kết Quả Nghiên Cứu về Unity</vt:lpstr>
      <vt:lpstr>Unity là gì?</vt:lpstr>
      <vt:lpstr>Các khái niệm cơ bản trong Unity</vt:lpstr>
      <vt:lpstr>Giao diện phần mềm Unity</vt:lpstr>
      <vt:lpstr>PowerPoint Presentation</vt:lpstr>
      <vt:lpstr>Kiến trúc tổng quan</vt:lpstr>
      <vt:lpstr>Chu kỳ sống của thành phần Script</vt:lpstr>
      <vt:lpstr>Tạo game</vt:lpstr>
      <vt:lpstr>Import Assets từ trang assetstore.unity.com</vt:lpstr>
      <vt:lpstr>Vào packeges -&gt; manager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2024-03-11T01:33:39Z</dcterms:created>
  <dcterms:modified xsi:type="dcterms:W3CDTF">2024-03-14T06:57:45Z</dcterms:modified>
</cp:coreProperties>
</file>