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68" r:id="rId4"/>
    <p:sldId id="269" r:id="rId5"/>
    <p:sldId id="270" r:id="rId6"/>
    <p:sldId id="256" r:id="rId7"/>
    <p:sldId id="257" r:id="rId8"/>
    <p:sldId id="274" r:id="rId9"/>
    <p:sldId id="258" r:id="rId10"/>
    <p:sldId id="259" r:id="rId11"/>
    <p:sldId id="260" r:id="rId12"/>
    <p:sldId id="261" r:id="rId13"/>
    <p:sldId id="262" r:id="rId14"/>
    <p:sldId id="265" r:id="rId15"/>
    <p:sldId id="263" r:id="rId16"/>
    <p:sldId id="264" r:id="rId17"/>
    <p:sldId id="266" r:id="rId18"/>
    <p:sldId id="276" r:id="rId19"/>
    <p:sldId id="271" r:id="rId20"/>
    <p:sldId id="275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E2EF-23B0-4D6F-9637-1F323C735B33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5246-6C86-4032-AF85-5E22D218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4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E2EF-23B0-4D6F-9637-1F323C735B33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5246-6C86-4032-AF85-5E22D218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7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E2EF-23B0-4D6F-9637-1F323C735B33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5246-6C86-4032-AF85-5E22D218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0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E2EF-23B0-4D6F-9637-1F323C735B33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5246-6C86-4032-AF85-5E22D218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5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E2EF-23B0-4D6F-9637-1F323C735B33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5246-6C86-4032-AF85-5E22D218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5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E2EF-23B0-4D6F-9637-1F323C735B33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5246-6C86-4032-AF85-5E22D218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7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E2EF-23B0-4D6F-9637-1F323C735B33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5246-6C86-4032-AF85-5E22D218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7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E2EF-23B0-4D6F-9637-1F323C735B33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5246-6C86-4032-AF85-5E22D218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0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E2EF-23B0-4D6F-9637-1F323C735B33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5246-6C86-4032-AF85-5E22D218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6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E2EF-23B0-4D6F-9637-1F323C735B33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5246-6C86-4032-AF85-5E22D218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9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E2EF-23B0-4D6F-9637-1F323C735B33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5246-6C86-4032-AF85-5E22D218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9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EE2EF-23B0-4D6F-9637-1F323C735B33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5246-6C86-4032-AF85-5E22D218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2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forum.unity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549" y="2842953"/>
            <a:ext cx="8006542" cy="922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b="1" dirty="0" err="1" smtClean="0"/>
              <a:t>Kết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Quả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Tìm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Hiểu</a:t>
            </a:r>
            <a:r>
              <a:rPr lang="en-US" sz="6000" b="1" dirty="0" smtClean="0"/>
              <a:t> Unity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683090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Unity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360" y="1511214"/>
            <a:ext cx="8944495" cy="481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5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2342"/>
            <a:ext cx="10515600" cy="5104621"/>
          </a:xfrm>
        </p:spPr>
        <p:txBody>
          <a:bodyPr/>
          <a:lstStyle/>
          <a:p>
            <a:r>
              <a:rPr lang="en-US" dirty="0" smtClean="0"/>
              <a:t>Scene [1]: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endParaRPr lang="en-US" dirty="0" smtClean="0"/>
          </a:p>
          <a:p>
            <a:r>
              <a:rPr lang="en-US" dirty="0" smtClean="0"/>
              <a:t>Game[2]: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xme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game,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ở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ấn</a:t>
            </a:r>
            <a:r>
              <a:rPr lang="en-US" dirty="0" smtClean="0"/>
              <a:t> Play</a:t>
            </a:r>
          </a:p>
          <a:p>
            <a:r>
              <a:rPr lang="en-US" dirty="0" smtClean="0"/>
              <a:t>Hierarchy[3]: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Game Object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game</a:t>
            </a:r>
          </a:p>
          <a:p>
            <a:r>
              <a:rPr lang="en-US" dirty="0" smtClean="0"/>
              <a:t>Project[4]: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project,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endParaRPr lang="en-US" dirty="0" smtClean="0"/>
          </a:p>
          <a:p>
            <a:r>
              <a:rPr lang="en-US" dirty="0" smtClean="0"/>
              <a:t>Inspector[5]: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/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8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0671" y="1825625"/>
            <a:ext cx="48906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0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Script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8644" y="1825625"/>
            <a:ext cx="31147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game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305" y="1825625"/>
            <a:ext cx="80373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54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Assets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assetstore.unity.com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988" y="1519668"/>
            <a:ext cx="7996845" cy="466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68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packeges</a:t>
            </a:r>
            <a:r>
              <a:rPr lang="en-US" dirty="0" smtClean="0"/>
              <a:t> -&gt; manager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380" y="2015545"/>
            <a:ext cx="5743239" cy="404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47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595" y="1409988"/>
            <a:ext cx="85625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19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13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, </a:t>
            </a:r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Kho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khổng</a:t>
            </a:r>
            <a:r>
              <a:rPr lang="en-US" dirty="0" smtClean="0"/>
              <a:t> </a:t>
            </a:r>
            <a:r>
              <a:rPr lang="en-US" dirty="0" err="1" smtClean="0"/>
              <a:t>lồ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	https</a:t>
            </a:r>
            <a:r>
              <a:rPr lang="en-US" dirty="0"/>
              <a:t>://assetstore.unity.com/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:</a:t>
            </a:r>
            <a:r>
              <a:rPr lang="en-US" dirty="0" smtClean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forum.unity.com/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</a:t>
            </a:r>
            <a:r>
              <a:rPr lang="en-US" dirty="0" err="1" smtClean="0"/>
              <a:t>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https</a:t>
            </a:r>
            <a:r>
              <a:rPr lang="en-US" dirty="0"/>
              <a:t>://docs.unity3d.com/Manual/index.html	https://docs.unity3d.com/ScriptReference/index.html</a:t>
            </a:r>
            <a:endParaRPr lang="en-US" dirty="0" smtClean="0"/>
          </a:p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Mỗi</a:t>
            </a:r>
            <a:r>
              <a:rPr lang="en-US" dirty="0" smtClean="0"/>
              <a:t> version </a:t>
            </a:r>
            <a:r>
              <a:rPr lang="en-US" dirty="0" err="1" smtClean="0"/>
              <a:t>của</a:t>
            </a:r>
            <a:r>
              <a:rPr lang="en-US" dirty="0" smtClean="0"/>
              <a:t> Unity </a:t>
            </a:r>
            <a:r>
              <a:rPr lang="en-US" dirty="0" err="1" smtClean="0"/>
              <a:t>có</a:t>
            </a:r>
            <a:r>
              <a:rPr lang="en-US" dirty="0" smtClean="0"/>
              <a:t> 1 </a:t>
            </a:r>
            <a:r>
              <a:rPr lang="en-US" dirty="0" err="1" smtClean="0"/>
              <a:t>bộ</a:t>
            </a:r>
            <a:r>
              <a:rPr lang="en-US" dirty="0" smtClean="0"/>
              <a:t> module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,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code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module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version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game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Unity </a:t>
            </a:r>
            <a:r>
              <a:rPr lang="en-US" dirty="0" err="1" smtClean="0"/>
              <a:t>khá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r>
              <a:rPr lang="en-US" dirty="0" smtClean="0"/>
              <a:t>,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767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702" y="1077480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iêu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/>
              <a:t>t</a:t>
            </a:r>
            <a:r>
              <a:rPr lang="en-US" dirty="0" err="1" smtClean="0"/>
              <a:t>ìm</a:t>
            </a:r>
            <a:r>
              <a:rPr lang="en-US" dirty="0" smtClean="0"/>
              <a:t> </a:t>
            </a:r>
            <a:r>
              <a:rPr lang="en-US" dirty="0" err="1"/>
              <a:t>h</a:t>
            </a:r>
            <a:r>
              <a:rPr lang="en-US" dirty="0" err="1" smtClean="0"/>
              <a:t>iểu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Unity</a:t>
            </a:r>
          </a:p>
          <a:p>
            <a:pPr>
              <a:buFontTx/>
              <a:buChar char="-"/>
            </a:pPr>
            <a:r>
              <a:rPr lang="en-US" dirty="0" smtClean="0"/>
              <a:t>Demo </a:t>
            </a:r>
            <a:r>
              <a:rPr lang="en-US" dirty="0" err="1" smtClean="0"/>
              <a:t>minigame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59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50%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game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Unity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Pokemon</a:t>
            </a:r>
            <a:r>
              <a:rPr lang="en-US" dirty="0" smtClean="0"/>
              <a:t> Go, </a:t>
            </a:r>
            <a:r>
              <a:rPr lang="en-US" dirty="0" err="1" smtClean="0"/>
              <a:t>Axie</a:t>
            </a:r>
            <a:r>
              <a:rPr lang="en-US" dirty="0" smtClean="0"/>
              <a:t> Infinity, Monument Valley,…</a:t>
            </a:r>
          </a:p>
          <a:p>
            <a:r>
              <a:rPr lang="en-US" dirty="0" smtClean="0"/>
              <a:t>Unity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game </a:t>
            </a:r>
            <a:r>
              <a:rPr lang="en-US" dirty="0" err="1" smtClean="0"/>
              <a:t>mạnh</a:t>
            </a:r>
            <a:r>
              <a:rPr lang="en-US" dirty="0" smtClean="0"/>
              <a:t>,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đẹp</a:t>
            </a:r>
            <a:r>
              <a:rPr lang="en-US" dirty="0" smtClean="0"/>
              <a:t>,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endParaRPr lang="en-US" dirty="0" smtClean="0"/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build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endParaRPr lang="en-US" dirty="0" smtClean="0"/>
          </a:p>
          <a:p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build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minigame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740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34881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vũng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minigame</a:t>
            </a:r>
            <a:r>
              <a:rPr lang="en-US" dirty="0" smtClean="0"/>
              <a:t> 2D </a:t>
            </a:r>
          </a:p>
          <a:p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game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source code</a:t>
            </a:r>
          </a:p>
          <a:p>
            <a:r>
              <a:rPr lang="en-US" dirty="0" smtClean="0"/>
              <a:t>Build game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60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,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game </a:t>
            </a:r>
            <a:r>
              <a:rPr lang="en-US" dirty="0" err="1" smtClean="0"/>
              <a:t>từ</a:t>
            </a:r>
            <a:r>
              <a:rPr lang="en-US" dirty="0" smtClean="0"/>
              <a:t> source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51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Unity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 smtClean="0"/>
          </a:p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Unity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8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338" y="1288472"/>
            <a:ext cx="8053661" cy="433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2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Unity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gì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Unity </a:t>
            </a:r>
            <a:r>
              <a:rPr lang="en-US" dirty="0" err="1" smtClean="0"/>
              <a:t>là</a:t>
            </a:r>
            <a:r>
              <a:rPr lang="en-US" dirty="0" smtClean="0"/>
              <a:t> 1 engine game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Joachim Ante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2001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r>
              <a:rPr lang="en-US" dirty="0" smtClean="0"/>
              <a:t>Unity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endParaRPr lang="en-US" dirty="0" smtClean="0"/>
          </a:p>
          <a:p>
            <a:r>
              <a:rPr lang="en-US" dirty="0" smtClean="0"/>
              <a:t>Build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PC, Mobile</a:t>
            </a:r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2D, 3D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2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UI </a:t>
            </a:r>
            <a:r>
              <a:rPr lang="en-US" dirty="0" err="1" smtClean="0"/>
              <a:t>cho</a:t>
            </a:r>
            <a:r>
              <a:rPr lang="en-US" dirty="0" smtClean="0"/>
              <a:t> game, </a:t>
            </a:r>
            <a:r>
              <a:rPr lang="en-US" dirty="0" err="1" smtClean="0"/>
              <a:t>tạo</a:t>
            </a:r>
            <a:r>
              <a:rPr lang="en-US" dirty="0" smtClean="0"/>
              <a:t> drop bar, textbox, …</a:t>
            </a:r>
          </a:p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2D, 3D –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2D, 3D</a:t>
            </a:r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tựa</a:t>
            </a:r>
            <a:r>
              <a:rPr lang="en-US" dirty="0" smtClean="0"/>
              <a:t> game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endParaRPr lang="en-US" dirty="0" smtClean="0"/>
          </a:p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tang </a:t>
            </a:r>
            <a:r>
              <a:rPr lang="en-US" dirty="0" err="1" smtClean="0"/>
              <a:t>cường</a:t>
            </a:r>
            <a:r>
              <a:rPr lang="en-US" dirty="0" smtClean="0"/>
              <a:t> AR hay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ảo</a:t>
            </a:r>
            <a:r>
              <a:rPr lang="en-US" dirty="0" smtClean="0"/>
              <a:t> VR</a:t>
            </a:r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font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 smtClean="0"/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bot AI –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tuệ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54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418"/>
            <a:ext cx="10515600" cy="49710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Asset : Kho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game: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,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…</a:t>
            </a:r>
          </a:p>
          <a:p>
            <a:r>
              <a:rPr lang="en-US" dirty="0" err="1" smtClean="0"/>
              <a:t>Scence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,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endParaRPr lang="en-US" dirty="0" smtClean="0"/>
          </a:p>
          <a:p>
            <a:r>
              <a:rPr lang="en-US" dirty="0" smtClean="0"/>
              <a:t>Game Object: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scene</a:t>
            </a:r>
          </a:p>
          <a:p>
            <a:r>
              <a:rPr lang="en-US" dirty="0" smtClean="0"/>
              <a:t>Component: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Game Object, </a:t>
            </a:r>
            <a:r>
              <a:rPr lang="en-US" dirty="0" err="1" smtClean="0"/>
              <a:t>ánh</a:t>
            </a:r>
            <a:r>
              <a:rPr lang="en-US" dirty="0" smtClean="0"/>
              <a:t> sang, camera, particle,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Script: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C#, </a:t>
            </a:r>
            <a:r>
              <a:rPr lang="en-US" dirty="0" err="1" smtClean="0"/>
              <a:t>Javascipt</a:t>
            </a:r>
            <a:r>
              <a:rPr lang="en-US" dirty="0" smtClean="0"/>
              <a:t>,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C#, C# </a:t>
            </a:r>
            <a:r>
              <a:rPr lang="en-US" dirty="0" err="1" smtClean="0"/>
              <a:t>giúp</a:t>
            </a:r>
            <a:r>
              <a:rPr lang="en-US" dirty="0" smtClean="0"/>
              <a:t> game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code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r>
              <a:rPr lang="en-US" dirty="0" smtClean="0"/>
              <a:t>Prefab: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Game Object </a:t>
            </a:r>
            <a:r>
              <a:rPr lang="en-US" dirty="0" err="1" smtClean="0"/>
              <a:t>được</a:t>
            </a:r>
            <a:r>
              <a:rPr lang="en-US" dirty="0" smtClean="0"/>
              <a:t> cache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instances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object.</a:t>
            </a:r>
          </a:p>
          <a:p>
            <a:r>
              <a:rPr lang="en-US" dirty="0" smtClean="0"/>
              <a:t>Packages: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game objects, assets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file meta-data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5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527</Words>
  <Application>Microsoft Office PowerPoint</Application>
  <PresentationFormat>Widescreen</PresentationFormat>
  <Paragraphs>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Mục tiêu</vt:lpstr>
      <vt:lpstr>Phạm vi tìm hiểu</vt:lpstr>
      <vt:lpstr>Phương pháp</vt:lpstr>
      <vt:lpstr>PowerPoint Presentation</vt:lpstr>
      <vt:lpstr>Unity là gì?</vt:lpstr>
      <vt:lpstr>Các tính năng cơ bản của Unity</vt:lpstr>
      <vt:lpstr>Các khái niệm cơ bản trong Unity</vt:lpstr>
      <vt:lpstr>Giao diện phần mềm Unity</vt:lpstr>
      <vt:lpstr>PowerPoint Presentation</vt:lpstr>
      <vt:lpstr>Kiến trúc tổng quan</vt:lpstr>
      <vt:lpstr>Chu kỳ sống của thành phần Script</vt:lpstr>
      <vt:lpstr>Tạo game</vt:lpstr>
      <vt:lpstr>Import Assets từ trang assetstore.unity.com</vt:lpstr>
      <vt:lpstr>Vào packeges -&gt; manager </vt:lpstr>
      <vt:lpstr>PowerPoint Presentation</vt:lpstr>
      <vt:lpstr>Hiệu suất</vt:lpstr>
      <vt:lpstr>Ưu điểm, nhược điểm</vt:lpstr>
      <vt:lpstr>Kết luận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20</cp:revision>
  <dcterms:created xsi:type="dcterms:W3CDTF">2024-03-11T01:33:39Z</dcterms:created>
  <dcterms:modified xsi:type="dcterms:W3CDTF">2024-03-18T09:22:05Z</dcterms:modified>
</cp:coreProperties>
</file>