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Lst>
  <p:sldSz cx="26009600" cy="1463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1" d="100"/>
          <a:sy n="41"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1200" y="2394374"/>
            <a:ext cx="19507200" cy="5093547"/>
          </a:xfrm>
        </p:spPr>
        <p:txBody>
          <a:bodyPr anchor="b"/>
          <a:lstStyle>
            <a:lvl1pPr algn="ctr">
              <a:defRPr sz="12800"/>
            </a:lvl1pPr>
          </a:lstStyle>
          <a:p>
            <a:r>
              <a:rPr lang="en-US" smtClean="0"/>
              <a:t>Click to edit Master title style</a:t>
            </a:r>
            <a:endParaRPr lang="en-US" dirty="0"/>
          </a:p>
        </p:txBody>
      </p:sp>
      <p:sp>
        <p:nvSpPr>
          <p:cNvPr id="3" name="Subtitle 2"/>
          <p:cNvSpPr>
            <a:spLocks noGrp="1"/>
          </p:cNvSpPr>
          <p:nvPr>
            <p:ph type="subTitle" idx="1"/>
          </p:nvPr>
        </p:nvSpPr>
        <p:spPr>
          <a:xfrm>
            <a:off x="3251200" y="7684348"/>
            <a:ext cx="19507200" cy="3532292"/>
          </a:xfrm>
        </p:spPr>
        <p:txBody>
          <a:bodyPr/>
          <a:lstStyle>
            <a:lvl1pPr marL="0" indent="0" algn="ctr">
              <a:buNone/>
              <a:defRPr sz="5120"/>
            </a:lvl1pPr>
            <a:lvl2pPr marL="975345" indent="0" algn="ctr">
              <a:buNone/>
              <a:defRPr sz="4267"/>
            </a:lvl2pPr>
            <a:lvl3pPr marL="1950690" indent="0" algn="ctr">
              <a:buNone/>
              <a:defRPr sz="3840"/>
            </a:lvl3pPr>
            <a:lvl4pPr marL="2926034" indent="0" algn="ctr">
              <a:buNone/>
              <a:defRPr sz="3413"/>
            </a:lvl4pPr>
            <a:lvl5pPr marL="3901379" indent="0" algn="ctr">
              <a:buNone/>
              <a:defRPr sz="3413"/>
            </a:lvl5pPr>
            <a:lvl6pPr marL="4876724" indent="0" algn="ctr">
              <a:buNone/>
              <a:defRPr sz="3413"/>
            </a:lvl6pPr>
            <a:lvl7pPr marL="5852069" indent="0" algn="ctr">
              <a:buNone/>
              <a:defRPr sz="3413"/>
            </a:lvl7pPr>
            <a:lvl8pPr marL="6827413" indent="0" algn="ctr">
              <a:buNone/>
              <a:defRPr sz="3413"/>
            </a:lvl8pPr>
            <a:lvl9pPr marL="7802758" indent="0" algn="ctr">
              <a:buNone/>
              <a:defRPr sz="341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700E14-8E97-4100-A11A-A6178B312C7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345237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00E14-8E97-4100-A11A-A6178B312C7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114298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613120" y="778933"/>
            <a:ext cx="5608320" cy="123985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88160" y="778933"/>
            <a:ext cx="16499840" cy="1239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00E14-8E97-4100-A11A-A6178B312C7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186505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700E14-8E97-4100-A11A-A6178B312C7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421355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613" y="3647442"/>
            <a:ext cx="22433280" cy="6085839"/>
          </a:xfrm>
        </p:spPr>
        <p:txBody>
          <a:bodyPr anchor="b"/>
          <a:lstStyle>
            <a:lvl1pPr>
              <a:defRPr sz="12800"/>
            </a:lvl1pPr>
          </a:lstStyle>
          <a:p>
            <a:r>
              <a:rPr lang="en-US" smtClean="0"/>
              <a:t>Click to edit Master title style</a:t>
            </a:r>
            <a:endParaRPr lang="en-US" dirty="0"/>
          </a:p>
        </p:txBody>
      </p:sp>
      <p:sp>
        <p:nvSpPr>
          <p:cNvPr id="3" name="Text Placeholder 2"/>
          <p:cNvSpPr>
            <a:spLocks noGrp="1"/>
          </p:cNvSpPr>
          <p:nvPr>
            <p:ph type="body" idx="1"/>
          </p:nvPr>
        </p:nvSpPr>
        <p:spPr>
          <a:xfrm>
            <a:off x="1774613" y="9790855"/>
            <a:ext cx="22433280" cy="3200399"/>
          </a:xfrm>
        </p:spPr>
        <p:txBody>
          <a:bodyPr/>
          <a:lstStyle>
            <a:lvl1pPr marL="0" indent="0">
              <a:buNone/>
              <a:defRPr sz="5120">
                <a:solidFill>
                  <a:schemeClr val="tx1">
                    <a:tint val="75000"/>
                  </a:schemeClr>
                </a:solidFill>
              </a:defRPr>
            </a:lvl1pPr>
            <a:lvl2pPr marL="975345" indent="0">
              <a:buNone/>
              <a:defRPr sz="4267">
                <a:solidFill>
                  <a:schemeClr val="tx1">
                    <a:tint val="75000"/>
                  </a:schemeClr>
                </a:solidFill>
              </a:defRPr>
            </a:lvl2pPr>
            <a:lvl3pPr marL="1950690" indent="0">
              <a:buNone/>
              <a:defRPr sz="3840">
                <a:solidFill>
                  <a:schemeClr val="tx1">
                    <a:tint val="75000"/>
                  </a:schemeClr>
                </a:solidFill>
              </a:defRPr>
            </a:lvl3pPr>
            <a:lvl4pPr marL="2926034" indent="0">
              <a:buNone/>
              <a:defRPr sz="3413">
                <a:solidFill>
                  <a:schemeClr val="tx1">
                    <a:tint val="75000"/>
                  </a:schemeClr>
                </a:solidFill>
              </a:defRPr>
            </a:lvl4pPr>
            <a:lvl5pPr marL="3901379" indent="0">
              <a:buNone/>
              <a:defRPr sz="3413">
                <a:solidFill>
                  <a:schemeClr val="tx1">
                    <a:tint val="75000"/>
                  </a:schemeClr>
                </a:solidFill>
              </a:defRPr>
            </a:lvl5pPr>
            <a:lvl6pPr marL="4876724" indent="0">
              <a:buNone/>
              <a:defRPr sz="3413">
                <a:solidFill>
                  <a:schemeClr val="tx1">
                    <a:tint val="75000"/>
                  </a:schemeClr>
                </a:solidFill>
              </a:defRPr>
            </a:lvl6pPr>
            <a:lvl7pPr marL="5852069" indent="0">
              <a:buNone/>
              <a:defRPr sz="3413">
                <a:solidFill>
                  <a:schemeClr val="tx1">
                    <a:tint val="75000"/>
                  </a:schemeClr>
                </a:solidFill>
              </a:defRPr>
            </a:lvl7pPr>
            <a:lvl8pPr marL="6827413" indent="0">
              <a:buNone/>
              <a:defRPr sz="3413">
                <a:solidFill>
                  <a:schemeClr val="tx1">
                    <a:tint val="75000"/>
                  </a:schemeClr>
                </a:solidFill>
              </a:defRPr>
            </a:lvl8pPr>
            <a:lvl9pPr marL="7802758" indent="0">
              <a:buNone/>
              <a:defRPr sz="341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700E14-8E97-4100-A11A-A6178B312C7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315816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88160" y="3894667"/>
            <a:ext cx="11054080" cy="92828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167360" y="3894667"/>
            <a:ext cx="11054080" cy="92828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700E14-8E97-4100-A11A-A6178B312C75}"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3625058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1548" y="778934"/>
            <a:ext cx="22433280" cy="28278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791549" y="3586481"/>
            <a:ext cx="11003279" cy="1757679"/>
          </a:xfrm>
        </p:spPr>
        <p:txBody>
          <a:bodyPr anchor="b"/>
          <a:lstStyle>
            <a:lvl1pPr marL="0" indent="0">
              <a:buNone/>
              <a:defRPr sz="5120" b="1"/>
            </a:lvl1pPr>
            <a:lvl2pPr marL="975345" indent="0">
              <a:buNone/>
              <a:defRPr sz="4267" b="1"/>
            </a:lvl2pPr>
            <a:lvl3pPr marL="1950690" indent="0">
              <a:buNone/>
              <a:defRPr sz="3840" b="1"/>
            </a:lvl3pPr>
            <a:lvl4pPr marL="2926034" indent="0">
              <a:buNone/>
              <a:defRPr sz="3413" b="1"/>
            </a:lvl4pPr>
            <a:lvl5pPr marL="3901379" indent="0">
              <a:buNone/>
              <a:defRPr sz="3413" b="1"/>
            </a:lvl5pPr>
            <a:lvl6pPr marL="4876724" indent="0">
              <a:buNone/>
              <a:defRPr sz="3413" b="1"/>
            </a:lvl6pPr>
            <a:lvl7pPr marL="5852069" indent="0">
              <a:buNone/>
              <a:defRPr sz="3413" b="1"/>
            </a:lvl7pPr>
            <a:lvl8pPr marL="6827413" indent="0">
              <a:buNone/>
              <a:defRPr sz="3413" b="1"/>
            </a:lvl8pPr>
            <a:lvl9pPr marL="7802758" indent="0">
              <a:buNone/>
              <a:defRPr sz="3413" b="1"/>
            </a:lvl9pPr>
          </a:lstStyle>
          <a:p>
            <a:pPr lvl="0"/>
            <a:r>
              <a:rPr lang="en-US" smtClean="0"/>
              <a:t>Edit Master text styles</a:t>
            </a:r>
          </a:p>
        </p:txBody>
      </p:sp>
      <p:sp>
        <p:nvSpPr>
          <p:cNvPr id="4" name="Content Placeholder 3"/>
          <p:cNvSpPr>
            <a:spLocks noGrp="1"/>
          </p:cNvSpPr>
          <p:nvPr>
            <p:ph sz="half" idx="2"/>
          </p:nvPr>
        </p:nvSpPr>
        <p:spPr>
          <a:xfrm>
            <a:off x="1791549" y="5344160"/>
            <a:ext cx="11003279" cy="78604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167360" y="3586481"/>
            <a:ext cx="11057468" cy="1757679"/>
          </a:xfrm>
        </p:spPr>
        <p:txBody>
          <a:bodyPr anchor="b"/>
          <a:lstStyle>
            <a:lvl1pPr marL="0" indent="0">
              <a:buNone/>
              <a:defRPr sz="5120" b="1"/>
            </a:lvl1pPr>
            <a:lvl2pPr marL="975345" indent="0">
              <a:buNone/>
              <a:defRPr sz="4267" b="1"/>
            </a:lvl2pPr>
            <a:lvl3pPr marL="1950690" indent="0">
              <a:buNone/>
              <a:defRPr sz="3840" b="1"/>
            </a:lvl3pPr>
            <a:lvl4pPr marL="2926034" indent="0">
              <a:buNone/>
              <a:defRPr sz="3413" b="1"/>
            </a:lvl4pPr>
            <a:lvl5pPr marL="3901379" indent="0">
              <a:buNone/>
              <a:defRPr sz="3413" b="1"/>
            </a:lvl5pPr>
            <a:lvl6pPr marL="4876724" indent="0">
              <a:buNone/>
              <a:defRPr sz="3413" b="1"/>
            </a:lvl6pPr>
            <a:lvl7pPr marL="5852069" indent="0">
              <a:buNone/>
              <a:defRPr sz="3413" b="1"/>
            </a:lvl7pPr>
            <a:lvl8pPr marL="6827413" indent="0">
              <a:buNone/>
              <a:defRPr sz="3413" b="1"/>
            </a:lvl8pPr>
            <a:lvl9pPr marL="7802758" indent="0">
              <a:buNone/>
              <a:defRPr sz="3413" b="1"/>
            </a:lvl9pPr>
          </a:lstStyle>
          <a:p>
            <a:pPr lvl="0"/>
            <a:r>
              <a:rPr lang="en-US" smtClean="0"/>
              <a:t>Edit Master text styles</a:t>
            </a:r>
          </a:p>
        </p:txBody>
      </p:sp>
      <p:sp>
        <p:nvSpPr>
          <p:cNvPr id="6" name="Content Placeholder 5"/>
          <p:cNvSpPr>
            <a:spLocks noGrp="1"/>
          </p:cNvSpPr>
          <p:nvPr>
            <p:ph sz="quarter" idx="4"/>
          </p:nvPr>
        </p:nvSpPr>
        <p:spPr>
          <a:xfrm>
            <a:off x="13167360" y="5344160"/>
            <a:ext cx="11057468" cy="78604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700E14-8E97-4100-A11A-A6178B312C75}"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224290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700E14-8E97-4100-A11A-A6178B312C75}"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303442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00E14-8E97-4100-A11A-A6178B312C75}"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255640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549" y="975360"/>
            <a:ext cx="8388772" cy="3413760"/>
          </a:xfrm>
        </p:spPr>
        <p:txBody>
          <a:bodyPr anchor="b"/>
          <a:lstStyle>
            <a:lvl1pPr>
              <a:defRPr sz="6827"/>
            </a:lvl1pPr>
          </a:lstStyle>
          <a:p>
            <a:r>
              <a:rPr lang="en-US" smtClean="0"/>
              <a:t>Click to edit Master title style</a:t>
            </a:r>
            <a:endParaRPr lang="en-US" dirty="0"/>
          </a:p>
        </p:txBody>
      </p:sp>
      <p:sp>
        <p:nvSpPr>
          <p:cNvPr id="3" name="Content Placeholder 2"/>
          <p:cNvSpPr>
            <a:spLocks noGrp="1"/>
          </p:cNvSpPr>
          <p:nvPr>
            <p:ph idx="1"/>
          </p:nvPr>
        </p:nvSpPr>
        <p:spPr>
          <a:xfrm>
            <a:off x="11057468" y="2106508"/>
            <a:ext cx="13167360" cy="10397067"/>
          </a:xfrm>
        </p:spPr>
        <p:txBody>
          <a:bodyPr/>
          <a:lstStyle>
            <a:lvl1pPr>
              <a:defRPr sz="6827"/>
            </a:lvl1pPr>
            <a:lvl2pPr>
              <a:defRPr sz="5973"/>
            </a:lvl2pPr>
            <a:lvl3pPr>
              <a:defRPr sz="5120"/>
            </a:lvl3pPr>
            <a:lvl4pPr>
              <a:defRPr sz="4267"/>
            </a:lvl4pPr>
            <a:lvl5pPr>
              <a:defRPr sz="4267"/>
            </a:lvl5pPr>
            <a:lvl6pPr>
              <a:defRPr sz="4267"/>
            </a:lvl6pPr>
            <a:lvl7pPr>
              <a:defRPr sz="4267"/>
            </a:lvl7pPr>
            <a:lvl8pPr>
              <a:defRPr sz="4267"/>
            </a:lvl8pPr>
            <a:lvl9pPr>
              <a:defRPr sz="42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91549" y="4389120"/>
            <a:ext cx="8388772" cy="8131388"/>
          </a:xfrm>
        </p:spPr>
        <p:txBody>
          <a:bodyPr/>
          <a:lstStyle>
            <a:lvl1pPr marL="0" indent="0">
              <a:buNone/>
              <a:defRPr sz="3413"/>
            </a:lvl1pPr>
            <a:lvl2pPr marL="975345" indent="0">
              <a:buNone/>
              <a:defRPr sz="2987"/>
            </a:lvl2pPr>
            <a:lvl3pPr marL="1950690" indent="0">
              <a:buNone/>
              <a:defRPr sz="2560"/>
            </a:lvl3pPr>
            <a:lvl4pPr marL="2926034" indent="0">
              <a:buNone/>
              <a:defRPr sz="2133"/>
            </a:lvl4pPr>
            <a:lvl5pPr marL="3901379" indent="0">
              <a:buNone/>
              <a:defRPr sz="2133"/>
            </a:lvl5pPr>
            <a:lvl6pPr marL="4876724" indent="0">
              <a:buNone/>
              <a:defRPr sz="2133"/>
            </a:lvl6pPr>
            <a:lvl7pPr marL="5852069" indent="0">
              <a:buNone/>
              <a:defRPr sz="2133"/>
            </a:lvl7pPr>
            <a:lvl8pPr marL="6827413" indent="0">
              <a:buNone/>
              <a:defRPr sz="2133"/>
            </a:lvl8pPr>
            <a:lvl9pPr marL="7802758" indent="0">
              <a:buNone/>
              <a:defRPr sz="2133"/>
            </a:lvl9pPr>
          </a:lstStyle>
          <a:p>
            <a:pPr lvl="0"/>
            <a:r>
              <a:rPr lang="en-US" smtClean="0"/>
              <a:t>Edit Master text styles</a:t>
            </a:r>
          </a:p>
        </p:txBody>
      </p:sp>
      <p:sp>
        <p:nvSpPr>
          <p:cNvPr id="5" name="Date Placeholder 4"/>
          <p:cNvSpPr>
            <a:spLocks noGrp="1"/>
          </p:cNvSpPr>
          <p:nvPr>
            <p:ph type="dt" sz="half" idx="10"/>
          </p:nvPr>
        </p:nvSpPr>
        <p:spPr/>
        <p:txBody>
          <a:bodyPr/>
          <a:lstStyle/>
          <a:p>
            <a:fld id="{7A700E14-8E97-4100-A11A-A6178B312C75}"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255111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549" y="975360"/>
            <a:ext cx="8388772" cy="3413760"/>
          </a:xfrm>
        </p:spPr>
        <p:txBody>
          <a:bodyPr anchor="b"/>
          <a:lstStyle>
            <a:lvl1pPr>
              <a:defRPr sz="68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057468" y="2106508"/>
            <a:ext cx="13167360" cy="10397067"/>
          </a:xfrm>
        </p:spPr>
        <p:txBody>
          <a:bodyPr anchor="t"/>
          <a:lstStyle>
            <a:lvl1pPr marL="0" indent="0">
              <a:buNone/>
              <a:defRPr sz="6827"/>
            </a:lvl1pPr>
            <a:lvl2pPr marL="975345" indent="0">
              <a:buNone/>
              <a:defRPr sz="5973"/>
            </a:lvl2pPr>
            <a:lvl3pPr marL="1950690" indent="0">
              <a:buNone/>
              <a:defRPr sz="5120"/>
            </a:lvl3pPr>
            <a:lvl4pPr marL="2926034" indent="0">
              <a:buNone/>
              <a:defRPr sz="4267"/>
            </a:lvl4pPr>
            <a:lvl5pPr marL="3901379" indent="0">
              <a:buNone/>
              <a:defRPr sz="4267"/>
            </a:lvl5pPr>
            <a:lvl6pPr marL="4876724" indent="0">
              <a:buNone/>
              <a:defRPr sz="4267"/>
            </a:lvl6pPr>
            <a:lvl7pPr marL="5852069" indent="0">
              <a:buNone/>
              <a:defRPr sz="4267"/>
            </a:lvl7pPr>
            <a:lvl8pPr marL="6827413" indent="0">
              <a:buNone/>
              <a:defRPr sz="4267"/>
            </a:lvl8pPr>
            <a:lvl9pPr marL="7802758" indent="0">
              <a:buNone/>
              <a:defRPr sz="4267"/>
            </a:lvl9pPr>
          </a:lstStyle>
          <a:p>
            <a:r>
              <a:rPr lang="en-US" smtClean="0"/>
              <a:t>Click icon to add picture</a:t>
            </a:r>
            <a:endParaRPr lang="en-US" dirty="0"/>
          </a:p>
        </p:txBody>
      </p:sp>
      <p:sp>
        <p:nvSpPr>
          <p:cNvPr id="4" name="Text Placeholder 3"/>
          <p:cNvSpPr>
            <a:spLocks noGrp="1"/>
          </p:cNvSpPr>
          <p:nvPr>
            <p:ph type="body" sz="half" idx="2"/>
          </p:nvPr>
        </p:nvSpPr>
        <p:spPr>
          <a:xfrm>
            <a:off x="1791549" y="4389120"/>
            <a:ext cx="8388772" cy="8131388"/>
          </a:xfrm>
        </p:spPr>
        <p:txBody>
          <a:bodyPr/>
          <a:lstStyle>
            <a:lvl1pPr marL="0" indent="0">
              <a:buNone/>
              <a:defRPr sz="3413"/>
            </a:lvl1pPr>
            <a:lvl2pPr marL="975345" indent="0">
              <a:buNone/>
              <a:defRPr sz="2987"/>
            </a:lvl2pPr>
            <a:lvl3pPr marL="1950690" indent="0">
              <a:buNone/>
              <a:defRPr sz="2560"/>
            </a:lvl3pPr>
            <a:lvl4pPr marL="2926034" indent="0">
              <a:buNone/>
              <a:defRPr sz="2133"/>
            </a:lvl4pPr>
            <a:lvl5pPr marL="3901379" indent="0">
              <a:buNone/>
              <a:defRPr sz="2133"/>
            </a:lvl5pPr>
            <a:lvl6pPr marL="4876724" indent="0">
              <a:buNone/>
              <a:defRPr sz="2133"/>
            </a:lvl6pPr>
            <a:lvl7pPr marL="5852069" indent="0">
              <a:buNone/>
              <a:defRPr sz="2133"/>
            </a:lvl7pPr>
            <a:lvl8pPr marL="6827413" indent="0">
              <a:buNone/>
              <a:defRPr sz="2133"/>
            </a:lvl8pPr>
            <a:lvl9pPr marL="7802758" indent="0">
              <a:buNone/>
              <a:defRPr sz="2133"/>
            </a:lvl9pPr>
          </a:lstStyle>
          <a:p>
            <a:pPr lvl="0"/>
            <a:r>
              <a:rPr lang="en-US" smtClean="0"/>
              <a:t>Edit Master text styles</a:t>
            </a:r>
          </a:p>
        </p:txBody>
      </p:sp>
      <p:sp>
        <p:nvSpPr>
          <p:cNvPr id="5" name="Date Placeholder 4"/>
          <p:cNvSpPr>
            <a:spLocks noGrp="1"/>
          </p:cNvSpPr>
          <p:nvPr>
            <p:ph type="dt" sz="half" idx="10"/>
          </p:nvPr>
        </p:nvSpPr>
        <p:spPr/>
        <p:txBody>
          <a:bodyPr/>
          <a:lstStyle/>
          <a:p>
            <a:fld id="{7A700E14-8E97-4100-A11A-A6178B312C75}"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EFC36-23AF-4B74-A1FB-A49606491358}" type="slidenum">
              <a:rPr lang="en-US" smtClean="0"/>
              <a:t>‹#›</a:t>
            </a:fld>
            <a:endParaRPr lang="en-US"/>
          </a:p>
        </p:txBody>
      </p:sp>
    </p:spTree>
    <p:extLst>
      <p:ext uri="{BB962C8B-B14F-4D97-AF65-F5344CB8AC3E}">
        <p14:creationId xmlns:p14="http://schemas.microsoft.com/office/powerpoint/2010/main" val="339668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8160" y="778934"/>
            <a:ext cx="22433280" cy="282786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88160" y="3894667"/>
            <a:ext cx="22433280" cy="92828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88160" y="13560215"/>
            <a:ext cx="5852160" cy="778933"/>
          </a:xfrm>
          <a:prstGeom prst="rect">
            <a:avLst/>
          </a:prstGeom>
        </p:spPr>
        <p:txBody>
          <a:bodyPr vert="horz" lIns="91440" tIns="45720" rIns="91440" bIns="45720" rtlCol="0" anchor="ctr"/>
          <a:lstStyle>
            <a:lvl1pPr algn="l">
              <a:defRPr sz="2560">
                <a:solidFill>
                  <a:schemeClr val="tx1">
                    <a:tint val="75000"/>
                  </a:schemeClr>
                </a:solidFill>
              </a:defRPr>
            </a:lvl1pPr>
          </a:lstStyle>
          <a:p>
            <a:fld id="{7A700E14-8E97-4100-A11A-A6178B312C75}" type="datetimeFigureOut">
              <a:rPr lang="en-US" smtClean="0"/>
              <a:t>7/16/2020</a:t>
            </a:fld>
            <a:endParaRPr lang="en-US"/>
          </a:p>
        </p:txBody>
      </p:sp>
      <p:sp>
        <p:nvSpPr>
          <p:cNvPr id="5" name="Footer Placeholder 4"/>
          <p:cNvSpPr>
            <a:spLocks noGrp="1"/>
          </p:cNvSpPr>
          <p:nvPr>
            <p:ph type="ftr" sz="quarter" idx="3"/>
          </p:nvPr>
        </p:nvSpPr>
        <p:spPr>
          <a:xfrm>
            <a:off x="8615680" y="13560215"/>
            <a:ext cx="8778240" cy="778933"/>
          </a:xfrm>
          <a:prstGeom prst="rect">
            <a:avLst/>
          </a:prstGeom>
        </p:spPr>
        <p:txBody>
          <a:bodyPr vert="horz" lIns="91440" tIns="45720" rIns="91440" bIns="45720" rtlCol="0" anchor="ctr"/>
          <a:lstStyle>
            <a:lvl1pPr algn="ctr">
              <a:defRPr sz="25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369280" y="13560215"/>
            <a:ext cx="5852160" cy="778933"/>
          </a:xfrm>
          <a:prstGeom prst="rect">
            <a:avLst/>
          </a:prstGeom>
        </p:spPr>
        <p:txBody>
          <a:bodyPr vert="horz" lIns="91440" tIns="45720" rIns="91440" bIns="45720" rtlCol="0" anchor="ctr"/>
          <a:lstStyle>
            <a:lvl1pPr algn="r">
              <a:defRPr sz="2560">
                <a:solidFill>
                  <a:schemeClr val="tx1">
                    <a:tint val="75000"/>
                  </a:schemeClr>
                </a:solidFill>
              </a:defRPr>
            </a:lvl1pPr>
          </a:lstStyle>
          <a:p>
            <a:fld id="{80EEFC36-23AF-4B74-A1FB-A49606491358}" type="slidenum">
              <a:rPr lang="en-US" smtClean="0"/>
              <a:t>‹#›</a:t>
            </a:fld>
            <a:endParaRPr lang="en-US"/>
          </a:p>
        </p:txBody>
      </p:sp>
    </p:spTree>
    <p:extLst>
      <p:ext uri="{BB962C8B-B14F-4D97-AF65-F5344CB8AC3E}">
        <p14:creationId xmlns:p14="http://schemas.microsoft.com/office/powerpoint/2010/main" val="298544072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950690" rtl="0" eaLnBrk="1" latinLnBrk="0" hangingPunct="1">
        <a:lnSpc>
          <a:spcPct val="90000"/>
        </a:lnSpc>
        <a:spcBef>
          <a:spcPct val="0"/>
        </a:spcBef>
        <a:buNone/>
        <a:defRPr sz="9387" kern="1200">
          <a:solidFill>
            <a:schemeClr val="tx1"/>
          </a:solidFill>
          <a:latin typeface="+mj-lt"/>
          <a:ea typeface="+mj-ea"/>
          <a:cs typeface="+mj-cs"/>
        </a:defRPr>
      </a:lvl1pPr>
    </p:titleStyle>
    <p:bodyStyle>
      <a:lvl1pPr marL="487672" indent="-487672" algn="l" defTabSz="1950690" rtl="0" eaLnBrk="1" latinLnBrk="0" hangingPunct="1">
        <a:lnSpc>
          <a:spcPct val="90000"/>
        </a:lnSpc>
        <a:spcBef>
          <a:spcPts val="2133"/>
        </a:spcBef>
        <a:buFont typeface="Arial" panose="020B0604020202020204" pitchFamily="34" charset="0"/>
        <a:buChar char="•"/>
        <a:defRPr sz="5973" kern="1200">
          <a:solidFill>
            <a:schemeClr val="tx1"/>
          </a:solidFill>
          <a:latin typeface="+mn-lt"/>
          <a:ea typeface="+mn-ea"/>
          <a:cs typeface="+mn-cs"/>
        </a:defRPr>
      </a:lvl1pPr>
      <a:lvl2pPr marL="1463017" indent="-487672" algn="l" defTabSz="1950690" rtl="0" eaLnBrk="1" latinLnBrk="0" hangingPunct="1">
        <a:lnSpc>
          <a:spcPct val="90000"/>
        </a:lnSpc>
        <a:spcBef>
          <a:spcPts val="1067"/>
        </a:spcBef>
        <a:buFont typeface="Arial" panose="020B0604020202020204" pitchFamily="34" charset="0"/>
        <a:buChar char="•"/>
        <a:defRPr sz="5120" kern="1200">
          <a:solidFill>
            <a:schemeClr val="tx1"/>
          </a:solidFill>
          <a:latin typeface="+mn-lt"/>
          <a:ea typeface="+mn-ea"/>
          <a:cs typeface="+mn-cs"/>
        </a:defRPr>
      </a:lvl2pPr>
      <a:lvl3pPr marL="2438362" indent="-487672" algn="l" defTabSz="1950690" rtl="0" eaLnBrk="1" latinLnBrk="0" hangingPunct="1">
        <a:lnSpc>
          <a:spcPct val="90000"/>
        </a:lnSpc>
        <a:spcBef>
          <a:spcPts val="1067"/>
        </a:spcBef>
        <a:buFont typeface="Arial" panose="020B0604020202020204" pitchFamily="34" charset="0"/>
        <a:buChar char="•"/>
        <a:defRPr sz="4267" kern="1200">
          <a:solidFill>
            <a:schemeClr val="tx1"/>
          </a:solidFill>
          <a:latin typeface="+mn-lt"/>
          <a:ea typeface="+mn-ea"/>
          <a:cs typeface="+mn-cs"/>
        </a:defRPr>
      </a:lvl3pPr>
      <a:lvl4pPr marL="3413707" indent="-487672" algn="l" defTabSz="1950690" rtl="0" eaLnBrk="1" latinLnBrk="0" hangingPunct="1">
        <a:lnSpc>
          <a:spcPct val="90000"/>
        </a:lnSpc>
        <a:spcBef>
          <a:spcPts val="1067"/>
        </a:spcBef>
        <a:buFont typeface="Arial" panose="020B0604020202020204" pitchFamily="34" charset="0"/>
        <a:buChar char="•"/>
        <a:defRPr sz="3840" kern="1200">
          <a:solidFill>
            <a:schemeClr val="tx1"/>
          </a:solidFill>
          <a:latin typeface="+mn-lt"/>
          <a:ea typeface="+mn-ea"/>
          <a:cs typeface="+mn-cs"/>
        </a:defRPr>
      </a:lvl4pPr>
      <a:lvl5pPr marL="4389051" indent="-487672" algn="l" defTabSz="1950690" rtl="0" eaLnBrk="1" latinLnBrk="0" hangingPunct="1">
        <a:lnSpc>
          <a:spcPct val="90000"/>
        </a:lnSpc>
        <a:spcBef>
          <a:spcPts val="1067"/>
        </a:spcBef>
        <a:buFont typeface="Arial" panose="020B0604020202020204" pitchFamily="34" charset="0"/>
        <a:buChar char="•"/>
        <a:defRPr sz="3840" kern="1200">
          <a:solidFill>
            <a:schemeClr val="tx1"/>
          </a:solidFill>
          <a:latin typeface="+mn-lt"/>
          <a:ea typeface="+mn-ea"/>
          <a:cs typeface="+mn-cs"/>
        </a:defRPr>
      </a:lvl5pPr>
      <a:lvl6pPr marL="5364396" indent="-487672" algn="l" defTabSz="1950690" rtl="0" eaLnBrk="1" latinLnBrk="0" hangingPunct="1">
        <a:lnSpc>
          <a:spcPct val="90000"/>
        </a:lnSpc>
        <a:spcBef>
          <a:spcPts val="1067"/>
        </a:spcBef>
        <a:buFont typeface="Arial" panose="020B0604020202020204" pitchFamily="34" charset="0"/>
        <a:buChar char="•"/>
        <a:defRPr sz="3840" kern="1200">
          <a:solidFill>
            <a:schemeClr val="tx1"/>
          </a:solidFill>
          <a:latin typeface="+mn-lt"/>
          <a:ea typeface="+mn-ea"/>
          <a:cs typeface="+mn-cs"/>
        </a:defRPr>
      </a:lvl6pPr>
      <a:lvl7pPr marL="6339741" indent="-487672" algn="l" defTabSz="1950690" rtl="0" eaLnBrk="1" latinLnBrk="0" hangingPunct="1">
        <a:lnSpc>
          <a:spcPct val="90000"/>
        </a:lnSpc>
        <a:spcBef>
          <a:spcPts val="1067"/>
        </a:spcBef>
        <a:buFont typeface="Arial" panose="020B0604020202020204" pitchFamily="34" charset="0"/>
        <a:buChar char="•"/>
        <a:defRPr sz="3840" kern="1200">
          <a:solidFill>
            <a:schemeClr val="tx1"/>
          </a:solidFill>
          <a:latin typeface="+mn-lt"/>
          <a:ea typeface="+mn-ea"/>
          <a:cs typeface="+mn-cs"/>
        </a:defRPr>
      </a:lvl7pPr>
      <a:lvl8pPr marL="7315086" indent="-487672" algn="l" defTabSz="1950690" rtl="0" eaLnBrk="1" latinLnBrk="0" hangingPunct="1">
        <a:lnSpc>
          <a:spcPct val="90000"/>
        </a:lnSpc>
        <a:spcBef>
          <a:spcPts val="1067"/>
        </a:spcBef>
        <a:buFont typeface="Arial" panose="020B0604020202020204" pitchFamily="34" charset="0"/>
        <a:buChar char="•"/>
        <a:defRPr sz="3840" kern="1200">
          <a:solidFill>
            <a:schemeClr val="tx1"/>
          </a:solidFill>
          <a:latin typeface="+mn-lt"/>
          <a:ea typeface="+mn-ea"/>
          <a:cs typeface="+mn-cs"/>
        </a:defRPr>
      </a:lvl8pPr>
      <a:lvl9pPr marL="8290430" indent="-487672" algn="l" defTabSz="1950690" rtl="0" eaLnBrk="1" latinLnBrk="0" hangingPunct="1">
        <a:lnSpc>
          <a:spcPct val="90000"/>
        </a:lnSpc>
        <a:spcBef>
          <a:spcPts val="1067"/>
        </a:spcBef>
        <a:buFont typeface="Arial" panose="020B0604020202020204" pitchFamily="34" charset="0"/>
        <a:buChar char="•"/>
        <a:defRPr sz="3840" kern="1200">
          <a:solidFill>
            <a:schemeClr val="tx1"/>
          </a:solidFill>
          <a:latin typeface="+mn-lt"/>
          <a:ea typeface="+mn-ea"/>
          <a:cs typeface="+mn-cs"/>
        </a:defRPr>
      </a:lvl9pPr>
    </p:bodyStyle>
    <p:otherStyle>
      <a:defPPr>
        <a:defRPr lang="en-US"/>
      </a:defPPr>
      <a:lvl1pPr marL="0" algn="l" defTabSz="1950690" rtl="0" eaLnBrk="1" latinLnBrk="0" hangingPunct="1">
        <a:defRPr sz="3840" kern="1200">
          <a:solidFill>
            <a:schemeClr val="tx1"/>
          </a:solidFill>
          <a:latin typeface="+mn-lt"/>
          <a:ea typeface="+mn-ea"/>
          <a:cs typeface="+mn-cs"/>
        </a:defRPr>
      </a:lvl1pPr>
      <a:lvl2pPr marL="975345" algn="l" defTabSz="1950690" rtl="0" eaLnBrk="1" latinLnBrk="0" hangingPunct="1">
        <a:defRPr sz="3840" kern="1200">
          <a:solidFill>
            <a:schemeClr val="tx1"/>
          </a:solidFill>
          <a:latin typeface="+mn-lt"/>
          <a:ea typeface="+mn-ea"/>
          <a:cs typeface="+mn-cs"/>
        </a:defRPr>
      </a:lvl2pPr>
      <a:lvl3pPr marL="1950690" algn="l" defTabSz="1950690" rtl="0" eaLnBrk="1" latinLnBrk="0" hangingPunct="1">
        <a:defRPr sz="3840" kern="1200">
          <a:solidFill>
            <a:schemeClr val="tx1"/>
          </a:solidFill>
          <a:latin typeface="+mn-lt"/>
          <a:ea typeface="+mn-ea"/>
          <a:cs typeface="+mn-cs"/>
        </a:defRPr>
      </a:lvl3pPr>
      <a:lvl4pPr marL="2926034" algn="l" defTabSz="1950690" rtl="0" eaLnBrk="1" latinLnBrk="0" hangingPunct="1">
        <a:defRPr sz="3840" kern="1200">
          <a:solidFill>
            <a:schemeClr val="tx1"/>
          </a:solidFill>
          <a:latin typeface="+mn-lt"/>
          <a:ea typeface="+mn-ea"/>
          <a:cs typeface="+mn-cs"/>
        </a:defRPr>
      </a:lvl4pPr>
      <a:lvl5pPr marL="3901379" algn="l" defTabSz="1950690" rtl="0" eaLnBrk="1" latinLnBrk="0" hangingPunct="1">
        <a:defRPr sz="3840" kern="1200">
          <a:solidFill>
            <a:schemeClr val="tx1"/>
          </a:solidFill>
          <a:latin typeface="+mn-lt"/>
          <a:ea typeface="+mn-ea"/>
          <a:cs typeface="+mn-cs"/>
        </a:defRPr>
      </a:lvl5pPr>
      <a:lvl6pPr marL="4876724" algn="l" defTabSz="1950690" rtl="0" eaLnBrk="1" latinLnBrk="0" hangingPunct="1">
        <a:defRPr sz="3840" kern="1200">
          <a:solidFill>
            <a:schemeClr val="tx1"/>
          </a:solidFill>
          <a:latin typeface="+mn-lt"/>
          <a:ea typeface="+mn-ea"/>
          <a:cs typeface="+mn-cs"/>
        </a:defRPr>
      </a:lvl6pPr>
      <a:lvl7pPr marL="5852069" algn="l" defTabSz="1950690" rtl="0" eaLnBrk="1" latinLnBrk="0" hangingPunct="1">
        <a:defRPr sz="3840" kern="1200">
          <a:solidFill>
            <a:schemeClr val="tx1"/>
          </a:solidFill>
          <a:latin typeface="+mn-lt"/>
          <a:ea typeface="+mn-ea"/>
          <a:cs typeface="+mn-cs"/>
        </a:defRPr>
      </a:lvl7pPr>
      <a:lvl8pPr marL="6827413" algn="l" defTabSz="1950690" rtl="0" eaLnBrk="1" latinLnBrk="0" hangingPunct="1">
        <a:defRPr sz="3840" kern="1200">
          <a:solidFill>
            <a:schemeClr val="tx1"/>
          </a:solidFill>
          <a:latin typeface="+mn-lt"/>
          <a:ea typeface="+mn-ea"/>
          <a:cs typeface="+mn-cs"/>
        </a:defRPr>
      </a:lvl8pPr>
      <a:lvl9pPr marL="7802758" algn="l" defTabSz="1950690" rtl="0" eaLnBrk="1" latinLnBrk="0" hangingPunct="1">
        <a:defRPr sz="38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695623" y="-13126"/>
            <a:ext cx="1441879" cy="1020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Root</a:t>
            </a:r>
          </a:p>
        </p:txBody>
      </p:sp>
      <p:cxnSp>
        <p:nvCxnSpPr>
          <p:cNvPr id="6" name="Straight Arrow Connector 5"/>
          <p:cNvCxnSpPr>
            <a:stCxn id="4" idx="4"/>
          </p:cNvCxnSpPr>
          <p:nvPr/>
        </p:nvCxnSpPr>
        <p:spPr>
          <a:xfrm flipH="1">
            <a:off x="12400029" y="1007857"/>
            <a:ext cx="16534" cy="78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732063" y="1817222"/>
            <a:ext cx="5335928" cy="5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HashMap</a:t>
            </a:r>
            <a:r>
              <a:rPr lang="en-US" dirty="0" smtClean="0"/>
              <a:t>&lt;String</a:t>
            </a:r>
            <a:r>
              <a:rPr lang="en-US" dirty="0"/>
              <a:t>, </a:t>
            </a:r>
            <a:r>
              <a:rPr lang="en-US" dirty="0" err="1"/>
              <a:t>ArrayList</a:t>
            </a:r>
            <a:r>
              <a:rPr lang="en-US" dirty="0"/>
              <a:t>&lt;Node</a:t>
            </a:r>
            <a:r>
              <a:rPr lang="en-US" dirty="0" smtClean="0"/>
              <a:t>&gt;&gt; </a:t>
            </a:r>
            <a:r>
              <a:rPr lang="en-US" dirty="0" err="1" smtClean="0"/>
              <a:t>nodeChildren</a:t>
            </a:r>
            <a:endParaRPr lang="en-US" dirty="0"/>
          </a:p>
        </p:txBody>
      </p:sp>
      <p:cxnSp>
        <p:nvCxnSpPr>
          <p:cNvPr id="11" name="Straight Arrow Connector 10"/>
          <p:cNvCxnSpPr/>
          <p:nvPr/>
        </p:nvCxnSpPr>
        <p:spPr>
          <a:xfrm>
            <a:off x="12400027" y="2454544"/>
            <a:ext cx="0" cy="613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606281" y="2576607"/>
            <a:ext cx="1431802" cy="369332"/>
          </a:xfrm>
          <a:prstGeom prst="rect">
            <a:avLst/>
          </a:prstGeom>
          <a:noFill/>
        </p:spPr>
        <p:txBody>
          <a:bodyPr wrap="none" rtlCol="0">
            <a:spAutoFit/>
          </a:bodyPr>
          <a:lstStyle/>
          <a:p>
            <a:r>
              <a:rPr lang="en-US" dirty="0"/>
              <a:t>&lt;</a:t>
            </a:r>
            <a:r>
              <a:rPr lang="en-US" dirty="0" smtClean="0"/>
              <a:t>appliance, </a:t>
            </a:r>
            <a:r>
              <a:rPr lang="en-US" dirty="0"/>
              <a:t>&gt;</a:t>
            </a:r>
          </a:p>
        </p:txBody>
      </p:sp>
      <p:sp>
        <p:nvSpPr>
          <p:cNvPr id="14" name="Rectangle 13"/>
          <p:cNvSpPr/>
          <p:nvPr/>
        </p:nvSpPr>
        <p:spPr>
          <a:xfrm>
            <a:off x="10630638" y="3450584"/>
            <a:ext cx="3538781" cy="13721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10630638" y="3597365"/>
            <a:ext cx="1293884" cy="1225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p>
        </p:txBody>
      </p:sp>
      <p:sp>
        <p:nvSpPr>
          <p:cNvPr id="16" name="Oval 15"/>
          <p:cNvSpPr/>
          <p:nvPr/>
        </p:nvSpPr>
        <p:spPr>
          <a:xfrm>
            <a:off x="12807274" y="3597365"/>
            <a:ext cx="1338524" cy="1222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2909376" y="3911026"/>
            <a:ext cx="1134319" cy="923330"/>
          </a:xfrm>
          <a:prstGeom prst="rect">
            <a:avLst/>
          </a:prstGeom>
          <a:noFill/>
        </p:spPr>
        <p:txBody>
          <a:bodyPr wrap="square" rtlCol="0">
            <a:spAutoFit/>
          </a:bodyPr>
          <a:lstStyle/>
          <a:p>
            <a:pPr algn="ctr"/>
            <a:r>
              <a:rPr lang="en-US" dirty="0" smtClean="0"/>
              <a:t>Node:  Appliance</a:t>
            </a:r>
            <a:endParaRPr lang="en-US" dirty="0"/>
          </a:p>
          <a:p>
            <a:endParaRPr lang="en-US" dirty="0"/>
          </a:p>
        </p:txBody>
      </p:sp>
      <p:sp>
        <p:nvSpPr>
          <p:cNvPr id="18" name="TextBox 17"/>
          <p:cNvSpPr txBox="1"/>
          <p:nvPr/>
        </p:nvSpPr>
        <p:spPr>
          <a:xfrm>
            <a:off x="10664420" y="3896882"/>
            <a:ext cx="1134319" cy="923330"/>
          </a:xfrm>
          <a:prstGeom prst="rect">
            <a:avLst/>
          </a:prstGeom>
          <a:noFill/>
        </p:spPr>
        <p:txBody>
          <a:bodyPr wrap="square" rtlCol="0">
            <a:spAutoFit/>
          </a:bodyPr>
          <a:lstStyle/>
          <a:p>
            <a:pPr algn="ctr"/>
            <a:r>
              <a:rPr lang="en-US" dirty="0" smtClean="0"/>
              <a:t>Node</a:t>
            </a:r>
          </a:p>
          <a:p>
            <a:pPr algn="ctr"/>
            <a:r>
              <a:rPr lang="en-US" dirty="0" smtClean="0"/>
              <a:t>Appliance</a:t>
            </a:r>
            <a:endParaRPr lang="en-US" dirty="0"/>
          </a:p>
          <a:p>
            <a:endParaRPr lang="en-US" dirty="0"/>
          </a:p>
        </p:txBody>
      </p:sp>
      <p:cxnSp>
        <p:nvCxnSpPr>
          <p:cNvPr id="20" name="Straight Arrow Connector 19"/>
          <p:cNvCxnSpPr/>
          <p:nvPr/>
        </p:nvCxnSpPr>
        <p:spPr>
          <a:xfrm>
            <a:off x="14171359" y="4136639"/>
            <a:ext cx="2343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2996015" y="3292371"/>
            <a:ext cx="1816759" cy="116244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Microwave</a:t>
            </a:r>
            <a:endParaRPr lang="en-US" dirty="0"/>
          </a:p>
        </p:txBody>
      </p:sp>
      <p:sp>
        <p:nvSpPr>
          <p:cNvPr id="22" name="TextBox 21"/>
          <p:cNvSpPr txBox="1"/>
          <p:nvPr/>
        </p:nvSpPr>
        <p:spPr>
          <a:xfrm>
            <a:off x="14271521" y="3655233"/>
            <a:ext cx="2282609" cy="369332"/>
          </a:xfrm>
          <a:prstGeom prst="rect">
            <a:avLst/>
          </a:prstGeom>
          <a:noFill/>
        </p:spPr>
        <p:txBody>
          <a:bodyPr wrap="square" rtlCol="0">
            <a:spAutoFit/>
          </a:bodyPr>
          <a:lstStyle/>
          <a:p>
            <a:r>
              <a:rPr lang="en-US" dirty="0" err="1" smtClean="0"/>
              <a:t>getPropertyChildren</a:t>
            </a:r>
            <a:endParaRPr lang="en-US" dirty="0"/>
          </a:p>
        </p:txBody>
      </p:sp>
      <p:sp>
        <p:nvSpPr>
          <p:cNvPr id="26" name="Rectangle 25"/>
          <p:cNvSpPr/>
          <p:nvPr/>
        </p:nvSpPr>
        <p:spPr>
          <a:xfrm>
            <a:off x="16656232" y="3778762"/>
            <a:ext cx="3329939" cy="67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HashMap</a:t>
            </a:r>
            <a:r>
              <a:rPr lang="en-US" dirty="0"/>
              <a:t>&lt;String, </a:t>
            </a:r>
            <a:r>
              <a:rPr lang="en-US" dirty="0" err="1" smtClean="0"/>
              <a:t>PropertyNode</a:t>
            </a:r>
            <a:r>
              <a:rPr lang="en-US" dirty="0" smtClean="0"/>
              <a:t>&gt;</a:t>
            </a:r>
            <a:endParaRPr lang="en-US" dirty="0"/>
          </a:p>
        </p:txBody>
      </p:sp>
      <p:cxnSp>
        <p:nvCxnSpPr>
          <p:cNvPr id="27" name="Straight Arrow Connector 26"/>
          <p:cNvCxnSpPr/>
          <p:nvPr/>
        </p:nvCxnSpPr>
        <p:spPr>
          <a:xfrm>
            <a:off x="19828820" y="4116789"/>
            <a:ext cx="2581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190375" y="3712216"/>
            <a:ext cx="2282609" cy="369332"/>
          </a:xfrm>
          <a:prstGeom prst="rect">
            <a:avLst/>
          </a:prstGeom>
          <a:noFill/>
        </p:spPr>
        <p:txBody>
          <a:bodyPr wrap="square" rtlCol="0">
            <a:spAutoFit/>
          </a:bodyPr>
          <a:lstStyle/>
          <a:p>
            <a:r>
              <a:rPr lang="en-US" dirty="0" smtClean="0"/>
              <a:t>&lt;</a:t>
            </a:r>
            <a:r>
              <a:rPr lang="en-US" dirty="0" err="1" smtClean="0"/>
              <a:t>applianceName</a:t>
            </a:r>
            <a:r>
              <a:rPr lang="en-US" dirty="0" smtClean="0"/>
              <a:t>, &gt;</a:t>
            </a:r>
            <a:endParaRPr lang="en-US" dirty="0"/>
          </a:p>
        </p:txBody>
      </p:sp>
      <p:sp>
        <p:nvSpPr>
          <p:cNvPr id="32" name="TextBox 31"/>
          <p:cNvSpPr txBox="1"/>
          <p:nvPr/>
        </p:nvSpPr>
        <p:spPr>
          <a:xfrm>
            <a:off x="23166944" y="2852708"/>
            <a:ext cx="2944327" cy="369332"/>
          </a:xfrm>
          <a:prstGeom prst="rect">
            <a:avLst/>
          </a:prstGeom>
          <a:noFill/>
        </p:spPr>
        <p:txBody>
          <a:bodyPr wrap="square" rtlCol="0">
            <a:spAutoFit/>
          </a:bodyPr>
          <a:lstStyle/>
          <a:p>
            <a:r>
              <a:rPr lang="en-US" dirty="0" err="1" smtClean="0"/>
              <a:t>PropertyNode</a:t>
            </a:r>
            <a:endParaRPr lang="en-US" dirty="0"/>
          </a:p>
        </p:txBody>
      </p:sp>
      <p:sp>
        <p:nvSpPr>
          <p:cNvPr id="34" name="TextBox 33"/>
          <p:cNvSpPr txBox="1"/>
          <p:nvPr/>
        </p:nvSpPr>
        <p:spPr>
          <a:xfrm>
            <a:off x="11510943" y="3051146"/>
            <a:ext cx="2527140" cy="369332"/>
          </a:xfrm>
          <a:prstGeom prst="rect">
            <a:avLst/>
          </a:prstGeom>
          <a:noFill/>
        </p:spPr>
        <p:txBody>
          <a:bodyPr wrap="square" rtlCol="0">
            <a:spAutoFit/>
          </a:bodyPr>
          <a:lstStyle/>
          <a:p>
            <a:r>
              <a:rPr lang="en-US" dirty="0" err="1" smtClean="0"/>
              <a:t>ArrayList</a:t>
            </a:r>
            <a:r>
              <a:rPr lang="en-US" dirty="0" smtClean="0"/>
              <a:t>&lt;Node&gt;</a:t>
            </a:r>
            <a:endParaRPr lang="en-US" dirty="0"/>
          </a:p>
        </p:txBody>
      </p:sp>
      <p:sp>
        <p:nvSpPr>
          <p:cNvPr id="35" name="TextBox 34"/>
          <p:cNvSpPr txBox="1"/>
          <p:nvPr/>
        </p:nvSpPr>
        <p:spPr>
          <a:xfrm>
            <a:off x="12606281" y="1283788"/>
            <a:ext cx="2282609" cy="369332"/>
          </a:xfrm>
          <a:prstGeom prst="rect">
            <a:avLst/>
          </a:prstGeom>
          <a:noFill/>
        </p:spPr>
        <p:txBody>
          <a:bodyPr wrap="square" rtlCol="0">
            <a:spAutoFit/>
          </a:bodyPr>
          <a:lstStyle/>
          <a:p>
            <a:r>
              <a:rPr lang="en-US" dirty="0" err="1" smtClean="0"/>
              <a:t>getNodeChildren</a:t>
            </a:r>
            <a:endParaRPr lang="en-US" dirty="0"/>
          </a:p>
        </p:txBody>
      </p:sp>
      <p:cxnSp>
        <p:nvCxnSpPr>
          <p:cNvPr id="38" name="Straight Arrow Connector 37"/>
          <p:cNvCxnSpPr/>
          <p:nvPr/>
        </p:nvCxnSpPr>
        <p:spPr>
          <a:xfrm>
            <a:off x="13476535" y="4646645"/>
            <a:ext cx="794986" cy="130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300279" y="6081830"/>
            <a:ext cx="5335928" cy="5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HashMap</a:t>
            </a:r>
            <a:r>
              <a:rPr lang="en-US" dirty="0" smtClean="0"/>
              <a:t>&lt;String</a:t>
            </a:r>
            <a:r>
              <a:rPr lang="en-US" dirty="0"/>
              <a:t>, </a:t>
            </a:r>
            <a:r>
              <a:rPr lang="en-US" dirty="0" err="1"/>
              <a:t>ArrayList</a:t>
            </a:r>
            <a:r>
              <a:rPr lang="en-US" dirty="0"/>
              <a:t>&lt;Node&gt;&gt;</a:t>
            </a:r>
          </a:p>
        </p:txBody>
      </p:sp>
      <p:sp>
        <p:nvSpPr>
          <p:cNvPr id="40" name="TextBox 39"/>
          <p:cNvSpPr txBox="1"/>
          <p:nvPr/>
        </p:nvSpPr>
        <p:spPr>
          <a:xfrm>
            <a:off x="14145798" y="5185920"/>
            <a:ext cx="2282609" cy="369332"/>
          </a:xfrm>
          <a:prstGeom prst="rect">
            <a:avLst/>
          </a:prstGeom>
          <a:noFill/>
        </p:spPr>
        <p:txBody>
          <a:bodyPr wrap="square" rtlCol="0">
            <a:spAutoFit/>
          </a:bodyPr>
          <a:lstStyle/>
          <a:p>
            <a:r>
              <a:rPr lang="en-US" dirty="0" err="1" smtClean="0"/>
              <a:t>getNodeChildren</a:t>
            </a:r>
            <a:endParaRPr lang="en-US" dirty="0"/>
          </a:p>
        </p:txBody>
      </p:sp>
      <p:cxnSp>
        <p:nvCxnSpPr>
          <p:cNvPr id="44" name="Straight Arrow Connector 43"/>
          <p:cNvCxnSpPr/>
          <p:nvPr/>
        </p:nvCxnSpPr>
        <p:spPr>
          <a:xfrm>
            <a:off x="15067991" y="6658223"/>
            <a:ext cx="0" cy="126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3298600" y="8328621"/>
            <a:ext cx="3538781" cy="13721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13298600" y="8475402"/>
            <a:ext cx="1293884" cy="1225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p>
        </p:txBody>
      </p:sp>
      <p:sp>
        <p:nvSpPr>
          <p:cNvPr id="47" name="Oval 46"/>
          <p:cNvSpPr/>
          <p:nvPr/>
        </p:nvSpPr>
        <p:spPr>
          <a:xfrm>
            <a:off x="15475236" y="8475402"/>
            <a:ext cx="1338524" cy="1222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TextBox 47"/>
          <p:cNvSpPr txBox="1"/>
          <p:nvPr/>
        </p:nvSpPr>
        <p:spPr>
          <a:xfrm>
            <a:off x="15577338" y="8789063"/>
            <a:ext cx="1134319" cy="923330"/>
          </a:xfrm>
          <a:prstGeom prst="rect">
            <a:avLst/>
          </a:prstGeom>
          <a:noFill/>
        </p:spPr>
        <p:txBody>
          <a:bodyPr wrap="square" rtlCol="0">
            <a:spAutoFit/>
          </a:bodyPr>
          <a:lstStyle/>
          <a:p>
            <a:pPr algn="ctr"/>
            <a:r>
              <a:rPr lang="en-US" dirty="0" smtClean="0"/>
              <a:t>Node: </a:t>
            </a:r>
          </a:p>
          <a:p>
            <a:pPr algn="ctr"/>
            <a:r>
              <a:rPr lang="en-US" dirty="0" smtClean="0"/>
              <a:t>Food</a:t>
            </a:r>
            <a:endParaRPr lang="en-US" dirty="0"/>
          </a:p>
          <a:p>
            <a:endParaRPr lang="en-US" dirty="0"/>
          </a:p>
        </p:txBody>
      </p:sp>
      <p:sp>
        <p:nvSpPr>
          <p:cNvPr id="49" name="TextBox 48"/>
          <p:cNvSpPr txBox="1"/>
          <p:nvPr/>
        </p:nvSpPr>
        <p:spPr>
          <a:xfrm>
            <a:off x="13332382" y="8774919"/>
            <a:ext cx="1134319" cy="923330"/>
          </a:xfrm>
          <a:prstGeom prst="rect">
            <a:avLst/>
          </a:prstGeom>
          <a:noFill/>
        </p:spPr>
        <p:txBody>
          <a:bodyPr wrap="square" rtlCol="0">
            <a:spAutoFit/>
          </a:bodyPr>
          <a:lstStyle/>
          <a:p>
            <a:pPr algn="ctr"/>
            <a:r>
              <a:rPr lang="en-US" dirty="0" smtClean="0"/>
              <a:t>Node</a:t>
            </a:r>
          </a:p>
          <a:p>
            <a:pPr algn="ctr"/>
            <a:r>
              <a:rPr lang="en-US" dirty="0" smtClean="0"/>
              <a:t>Food</a:t>
            </a:r>
            <a:endParaRPr lang="en-US" dirty="0"/>
          </a:p>
          <a:p>
            <a:endParaRPr lang="en-US" dirty="0"/>
          </a:p>
        </p:txBody>
      </p:sp>
      <p:sp>
        <p:nvSpPr>
          <p:cNvPr id="50" name="TextBox 49"/>
          <p:cNvSpPr txBox="1"/>
          <p:nvPr/>
        </p:nvSpPr>
        <p:spPr>
          <a:xfrm>
            <a:off x="14178905" y="7929183"/>
            <a:ext cx="2527140" cy="369332"/>
          </a:xfrm>
          <a:prstGeom prst="rect">
            <a:avLst/>
          </a:prstGeom>
          <a:noFill/>
        </p:spPr>
        <p:txBody>
          <a:bodyPr wrap="square" rtlCol="0">
            <a:spAutoFit/>
          </a:bodyPr>
          <a:lstStyle/>
          <a:p>
            <a:r>
              <a:rPr lang="en-US" dirty="0" err="1" smtClean="0"/>
              <a:t>ArrayList</a:t>
            </a:r>
            <a:r>
              <a:rPr lang="en-US" dirty="0" smtClean="0"/>
              <a:t>&lt;Node&gt;</a:t>
            </a:r>
            <a:endParaRPr lang="en-US" dirty="0"/>
          </a:p>
        </p:txBody>
      </p:sp>
      <p:sp>
        <p:nvSpPr>
          <p:cNvPr id="57" name="TextBox 56"/>
          <p:cNvSpPr txBox="1"/>
          <p:nvPr/>
        </p:nvSpPr>
        <p:spPr>
          <a:xfrm>
            <a:off x="15265098" y="7040984"/>
            <a:ext cx="2174002" cy="523220"/>
          </a:xfrm>
          <a:prstGeom prst="rect">
            <a:avLst/>
          </a:prstGeom>
          <a:noFill/>
        </p:spPr>
        <p:txBody>
          <a:bodyPr wrap="square" rtlCol="0">
            <a:spAutoFit/>
          </a:bodyPr>
          <a:lstStyle/>
          <a:p>
            <a:r>
              <a:rPr lang="en-US" sz="2800" dirty="0" smtClean="0"/>
              <a:t>&lt;cook, </a:t>
            </a:r>
            <a:r>
              <a:rPr lang="en-US" sz="2800" dirty="0"/>
              <a:t>&gt;</a:t>
            </a:r>
          </a:p>
        </p:txBody>
      </p:sp>
      <p:cxnSp>
        <p:nvCxnSpPr>
          <p:cNvPr id="59" name="Straight Arrow Connector 58"/>
          <p:cNvCxnSpPr/>
          <p:nvPr/>
        </p:nvCxnSpPr>
        <p:spPr>
          <a:xfrm flipV="1">
            <a:off x="16737219" y="9029710"/>
            <a:ext cx="2129279" cy="1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3975372" y="8505602"/>
            <a:ext cx="1816759" cy="116244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potatoses</a:t>
            </a:r>
            <a:endParaRPr lang="en-US" dirty="0"/>
          </a:p>
        </p:txBody>
      </p:sp>
      <p:sp>
        <p:nvSpPr>
          <p:cNvPr id="61" name="TextBox 60"/>
          <p:cNvSpPr txBox="1"/>
          <p:nvPr/>
        </p:nvSpPr>
        <p:spPr>
          <a:xfrm>
            <a:off x="16837381" y="8568154"/>
            <a:ext cx="2282609" cy="369332"/>
          </a:xfrm>
          <a:prstGeom prst="rect">
            <a:avLst/>
          </a:prstGeom>
          <a:noFill/>
        </p:spPr>
        <p:txBody>
          <a:bodyPr wrap="square" rtlCol="0">
            <a:spAutoFit/>
          </a:bodyPr>
          <a:lstStyle/>
          <a:p>
            <a:r>
              <a:rPr lang="en-US" dirty="0" err="1" smtClean="0"/>
              <a:t>getPropertyChildren</a:t>
            </a:r>
            <a:endParaRPr lang="en-US" dirty="0"/>
          </a:p>
        </p:txBody>
      </p:sp>
      <p:sp>
        <p:nvSpPr>
          <p:cNvPr id="62" name="Rectangle 61"/>
          <p:cNvSpPr/>
          <p:nvPr/>
        </p:nvSpPr>
        <p:spPr>
          <a:xfrm>
            <a:off x="18905327" y="8691683"/>
            <a:ext cx="3329939" cy="67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HashMap</a:t>
            </a:r>
            <a:r>
              <a:rPr lang="en-US" dirty="0"/>
              <a:t>&lt;String, </a:t>
            </a:r>
            <a:r>
              <a:rPr lang="en-US" dirty="0" err="1" smtClean="0"/>
              <a:t>PropertyNode</a:t>
            </a:r>
            <a:r>
              <a:rPr lang="en-US" dirty="0" smtClean="0"/>
              <a:t>&gt;</a:t>
            </a:r>
            <a:endParaRPr lang="en-US" dirty="0"/>
          </a:p>
        </p:txBody>
      </p:sp>
      <p:cxnSp>
        <p:nvCxnSpPr>
          <p:cNvPr id="63" name="Straight Arrow Connector 62"/>
          <p:cNvCxnSpPr/>
          <p:nvPr/>
        </p:nvCxnSpPr>
        <p:spPr>
          <a:xfrm>
            <a:off x="22306244" y="9047238"/>
            <a:ext cx="1598150" cy="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32615" y="8625442"/>
            <a:ext cx="2282609" cy="369332"/>
          </a:xfrm>
          <a:prstGeom prst="rect">
            <a:avLst/>
          </a:prstGeom>
          <a:noFill/>
        </p:spPr>
        <p:txBody>
          <a:bodyPr wrap="square" rtlCol="0">
            <a:spAutoFit/>
          </a:bodyPr>
          <a:lstStyle/>
          <a:p>
            <a:r>
              <a:rPr lang="en-US" dirty="0" smtClean="0"/>
              <a:t>&lt;</a:t>
            </a:r>
            <a:r>
              <a:rPr lang="en-US" dirty="0" err="1" smtClean="0"/>
              <a:t>foodType</a:t>
            </a:r>
            <a:r>
              <a:rPr lang="en-US" dirty="0" smtClean="0"/>
              <a:t>, &gt;</a:t>
            </a:r>
            <a:endParaRPr lang="en-US" dirty="0"/>
          </a:p>
        </p:txBody>
      </p:sp>
      <p:sp>
        <p:nvSpPr>
          <p:cNvPr id="65" name="TextBox 64"/>
          <p:cNvSpPr txBox="1"/>
          <p:nvPr/>
        </p:nvSpPr>
        <p:spPr>
          <a:xfrm>
            <a:off x="24149351" y="8004111"/>
            <a:ext cx="2944327" cy="369332"/>
          </a:xfrm>
          <a:prstGeom prst="rect">
            <a:avLst/>
          </a:prstGeom>
          <a:noFill/>
        </p:spPr>
        <p:txBody>
          <a:bodyPr wrap="square" rtlCol="0">
            <a:spAutoFit/>
          </a:bodyPr>
          <a:lstStyle/>
          <a:p>
            <a:r>
              <a:rPr lang="en-US" dirty="0" err="1" smtClean="0"/>
              <a:t>PropertyNode</a:t>
            </a:r>
            <a:endParaRPr lang="en-US" dirty="0"/>
          </a:p>
        </p:txBody>
      </p:sp>
      <p:cxnSp>
        <p:nvCxnSpPr>
          <p:cNvPr id="70" name="Straight Arrow Connector 69"/>
          <p:cNvCxnSpPr/>
          <p:nvPr/>
        </p:nvCxnSpPr>
        <p:spPr>
          <a:xfrm>
            <a:off x="14466701" y="9957235"/>
            <a:ext cx="0" cy="126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2631578" y="11709766"/>
            <a:ext cx="3538781" cy="137211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p:cNvSpPr/>
          <p:nvPr/>
        </p:nvSpPr>
        <p:spPr>
          <a:xfrm>
            <a:off x="12631578" y="11856547"/>
            <a:ext cx="1293884" cy="1225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p>
        </p:txBody>
      </p:sp>
      <p:sp>
        <p:nvSpPr>
          <p:cNvPr id="73" name="Oval 72"/>
          <p:cNvSpPr/>
          <p:nvPr/>
        </p:nvSpPr>
        <p:spPr>
          <a:xfrm>
            <a:off x="14808214" y="11856547"/>
            <a:ext cx="1338524" cy="1222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14910316" y="12170208"/>
            <a:ext cx="1134319" cy="923330"/>
          </a:xfrm>
          <a:prstGeom prst="rect">
            <a:avLst/>
          </a:prstGeom>
          <a:noFill/>
        </p:spPr>
        <p:txBody>
          <a:bodyPr wrap="square" rtlCol="0">
            <a:spAutoFit/>
          </a:bodyPr>
          <a:lstStyle/>
          <a:p>
            <a:pPr algn="ctr"/>
            <a:r>
              <a:rPr lang="en-US" dirty="0" smtClean="0"/>
              <a:t>Node: </a:t>
            </a:r>
          </a:p>
          <a:p>
            <a:pPr algn="ctr"/>
            <a:r>
              <a:rPr lang="en-US" dirty="0" smtClean="0"/>
              <a:t>Step</a:t>
            </a:r>
            <a:endParaRPr lang="en-US" dirty="0"/>
          </a:p>
          <a:p>
            <a:endParaRPr lang="en-US" dirty="0"/>
          </a:p>
        </p:txBody>
      </p:sp>
      <p:sp>
        <p:nvSpPr>
          <p:cNvPr id="75" name="TextBox 74"/>
          <p:cNvSpPr txBox="1"/>
          <p:nvPr/>
        </p:nvSpPr>
        <p:spPr>
          <a:xfrm>
            <a:off x="12665360" y="12156064"/>
            <a:ext cx="1134319" cy="923330"/>
          </a:xfrm>
          <a:prstGeom prst="rect">
            <a:avLst/>
          </a:prstGeom>
          <a:noFill/>
        </p:spPr>
        <p:txBody>
          <a:bodyPr wrap="square" rtlCol="0">
            <a:spAutoFit/>
          </a:bodyPr>
          <a:lstStyle/>
          <a:p>
            <a:pPr algn="ctr"/>
            <a:r>
              <a:rPr lang="en-US" dirty="0" smtClean="0"/>
              <a:t>Node</a:t>
            </a:r>
          </a:p>
          <a:p>
            <a:pPr algn="ctr"/>
            <a:r>
              <a:rPr lang="en-US" dirty="0" smtClean="0"/>
              <a:t>Step</a:t>
            </a:r>
            <a:endParaRPr lang="en-US" dirty="0"/>
          </a:p>
          <a:p>
            <a:endParaRPr lang="en-US" dirty="0"/>
          </a:p>
        </p:txBody>
      </p:sp>
      <p:sp>
        <p:nvSpPr>
          <p:cNvPr id="76" name="TextBox 75"/>
          <p:cNvSpPr txBox="1"/>
          <p:nvPr/>
        </p:nvSpPr>
        <p:spPr>
          <a:xfrm>
            <a:off x="13511883" y="11310328"/>
            <a:ext cx="2527140" cy="369332"/>
          </a:xfrm>
          <a:prstGeom prst="rect">
            <a:avLst/>
          </a:prstGeom>
          <a:noFill/>
        </p:spPr>
        <p:txBody>
          <a:bodyPr wrap="square" rtlCol="0">
            <a:spAutoFit/>
          </a:bodyPr>
          <a:lstStyle/>
          <a:p>
            <a:r>
              <a:rPr lang="en-US" dirty="0" err="1" smtClean="0"/>
              <a:t>ArrayList</a:t>
            </a:r>
            <a:r>
              <a:rPr lang="en-US" dirty="0" smtClean="0"/>
              <a:t>&lt;Node&gt;</a:t>
            </a:r>
            <a:endParaRPr lang="en-US" dirty="0"/>
          </a:p>
        </p:txBody>
      </p:sp>
      <p:sp>
        <p:nvSpPr>
          <p:cNvPr id="77" name="TextBox 76"/>
          <p:cNvSpPr txBox="1"/>
          <p:nvPr/>
        </p:nvSpPr>
        <p:spPr>
          <a:xfrm>
            <a:off x="14598076" y="10368856"/>
            <a:ext cx="3640229" cy="523220"/>
          </a:xfrm>
          <a:prstGeom prst="rect">
            <a:avLst/>
          </a:prstGeom>
          <a:noFill/>
        </p:spPr>
        <p:txBody>
          <a:bodyPr wrap="square" rtlCol="0">
            <a:spAutoFit/>
          </a:bodyPr>
          <a:lstStyle/>
          <a:p>
            <a:r>
              <a:rPr lang="en-US" sz="2800" dirty="0" smtClean="0"/>
              <a:t>&lt;</a:t>
            </a:r>
            <a:r>
              <a:rPr lang="en-US" sz="2800" dirty="0" err="1" smtClean="0"/>
              <a:t>instructionStep</a:t>
            </a:r>
            <a:r>
              <a:rPr lang="en-US" sz="2800" dirty="0" smtClean="0"/>
              <a:t>, </a:t>
            </a:r>
            <a:r>
              <a:rPr lang="en-US" sz="2800" dirty="0"/>
              <a:t>&gt;</a:t>
            </a:r>
          </a:p>
        </p:txBody>
      </p:sp>
      <p:cxnSp>
        <p:nvCxnSpPr>
          <p:cNvPr id="79" name="Straight Arrow Connector 78"/>
          <p:cNvCxnSpPr/>
          <p:nvPr/>
        </p:nvCxnSpPr>
        <p:spPr>
          <a:xfrm flipV="1">
            <a:off x="16070197" y="12410855"/>
            <a:ext cx="2129279" cy="1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3480981" y="11737312"/>
            <a:ext cx="1816759" cy="116244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a:t>
            </a:r>
          </a:p>
        </p:txBody>
      </p:sp>
      <p:sp>
        <p:nvSpPr>
          <p:cNvPr id="81" name="TextBox 80"/>
          <p:cNvSpPr txBox="1"/>
          <p:nvPr/>
        </p:nvSpPr>
        <p:spPr>
          <a:xfrm>
            <a:off x="16170359" y="11949299"/>
            <a:ext cx="2282609" cy="369332"/>
          </a:xfrm>
          <a:prstGeom prst="rect">
            <a:avLst/>
          </a:prstGeom>
          <a:noFill/>
        </p:spPr>
        <p:txBody>
          <a:bodyPr wrap="square" rtlCol="0">
            <a:spAutoFit/>
          </a:bodyPr>
          <a:lstStyle/>
          <a:p>
            <a:r>
              <a:rPr lang="en-US" dirty="0" err="1" smtClean="0"/>
              <a:t>getPropertyChildren</a:t>
            </a:r>
            <a:endParaRPr lang="en-US" dirty="0"/>
          </a:p>
        </p:txBody>
      </p:sp>
      <p:sp>
        <p:nvSpPr>
          <p:cNvPr id="82" name="Rectangle 81"/>
          <p:cNvSpPr/>
          <p:nvPr/>
        </p:nvSpPr>
        <p:spPr>
          <a:xfrm>
            <a:off x="18238305" y="12072828"/>
            <a:ext cx="3329939" cy="67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HashMap</a:t>
            </a:r>
            <a:r>
              <a:rPr lang="en-US" dirty="0"/>
              <a:t>&lt;String, </a:t>
            </a:r>
            <a:r>
              <a:rPr lang="en-US" dirty="0" err="1" smtClean="0"/>
              <a:t>PropertyNode</a:t>
            </a:r>
            <a:r>
              <a:rPr lang="en-US" dirty="0" smtClean="0"/>
              <a:t>&gt;</a:t>
            </a:r>
            <a:endParaRPr lang="en-US" dirty="0"/>
          </a:p>
        </p:txBody>
      </p:sp>
      <p:cxnSp>
        <p:nvCxnSpPr>
          <p:cNvPr id="83" name="Straight Arrow Connector 82"/>
          <p:cNvCxnSpPr/>
          <p:nvPr/>
        </p:nvCxnSpPr>
        <p:spPr>
          <a:xfrm>
            <a:off x="21639222" y="12428383"/>
            <a:ext cx="1598150" cy="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1667204" y="12041523"/>
            <a:ext cx="2282609" cy="369332"/>
          </a:xfrm>
          <a:prstGeom prst="rect">
            <a:avLst/>
          </a:prstGeom>
          <a:noFill/>
        </p:spPr>
        <p:txBody>
          <a:bodyPr wrap="square" rtlCol="0">
            <a:spAutoFit/>
          </a:bodyPr>
          <a:lstStyle/>
          <a:p>
            <a:r>
              <a:rPr lang="en-US" dirty="0" smtClean="0"/>
              <a:t>&lt;</a:t>
            </a:r>
            <a:r>
              <a:rPr lang="en-US" dirty="0" err="1" smtClean="0"/>
              <a:t>stepnumber</a:t>
            </a:r>
            <a:r>
              <a:rPr lang="en-US" dirty="0" smtClean="0"/>
              <a:t>, &gt;</a:t>
            </a:r>
            <a:endParaRPr lang="en-US" dirty="0"/>
          </a:p>
        </p:txBody>
      </p:sp>
      <p:cxnSp>
        <p:nvCxnSpPr>
          <p:cNvPr id="86" name="Straight Arrow Connector 85"/>
          <p:cNvCxnSpPr/>
          <p:nvPr/>
        </p:nvCxnSpPr>
        <p:spPr>
          <a:xfrm>
            <a:off x="21612570" y="12806728"/>
            <a:ext cx="1624802" cy="117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3411011" y="13388660"/>
            <a:ext cx="1964814" cy="116244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somebutton</a:t>
            </a:r>
            <a:endParaRPr lang="en-US" dirty="0"/>
          </a:p>
        </p:txBody>
      </p:sp>
      <p:sp>
        <p:nvSpPr>
          <p:cNvPr id="91" name="TextBox 90"/>
          <p:cNvSpPr txBox="1"/>
          <p:nvPr/>
        </p:nvSpPr>
        <p:spPr>
          <a:xfrm>
            <a:off x="20908264" y="13493539"/>
            <a:ext cx="1768924" cy="369332"/>
          </a:xfrm>
          <a:prstGeom prst="rect">
            <a:avLst/>
          </a:prstGeom>
          <a:noFill/>
        </p:spPr>
        <p:txBody>
          <a:bodyPr wrap="square" rtlCol="0">
            <a:spAutoFit/>
          </a:bodyPr>
          <a:lstStyle/>
          <a:p>
            <a:r>
              <a:rPr lang="en-US" dirty="0" smtClean="0"/>
              <a:t>&lt;button, &gt;</a:t>
            </a:r>
            <a:endParaRPr lang="en-US" dirty="0"/>
          </a:p>
        </p:txBody>
      </p:sp>
      <p:sp>
        <p:nvSpPr>
          <p:cNvPr id="92" name="Rectangle 91"/>
          <p:cNvSpPr/>
          <p:nvPr/>
        </p:nvSpPr>
        <p:spPr>
          <a:xfrm>
            <a:off x="195126" y="4690378"/>
            <a:ext cx="13004800" cy="5940088"/>
          </a:xfrm>
          <a:prstGeom prst="rect">
            <a:avLst/>
          </a:prstGeom>
        </p:spPr>
        <p:txBody>
          <a:bodyPr>
            <a:spAutoFit/>
          </a:bodyPr>
          <a:lstStyle/>
          <a:p>
            <a:endParaRPr lang="en-US" sz="2000" dirty="0"/>
          </a:p>
          <a:p>
            <a:r>
              <a:rPr lang="en-US" sz="2000" dirty="0"/>
              <a:t>class Node {</a:t>
            </a:r>
          </a:p>
          <a:p>
            <a:r>
              <a:rPr lang="en-US" sz="2000" dirty="0"/>
              <a:t>   private String name;</a:t>
            </a:r>
          </a:p>
          <a:p>
            <a:r>
              <a:rPr lang="en-US" sz="2000" dirty="0"/>
              <a:t>   private Node parent</a:t>
            </a:r>
          </a:p>
          <a:p>
            <a:r>
              <a:rPr lang="en-US" sz="2000" dirty="0"/>
              <a:t>   private </a:t>
            </a:r>
            <a:r>
              <a:rPr lang="en-US" sz="2000" dirty="0" err="1"/>
              <a:t>HashMap</a:t>
            </a:r>
            <a:r>
              <a:rPr lang="en-US" sz="2000" dirty="0"/>
              <a:t>&lt;String, </a:t>
            </a:r>
            <a:r>
              <a:rPr lang="en-US" sz="2000" dirty="0" err="1"/>
              <a:t>ArrayList</a:t>
            </a:r>
            <a:r>
              <a:rPr lang="en-US" sz="2000" dirty="0"/>
              <a:t>&lt;Node&gt;&gt; </a:t>
            </a:r>
            <a:r>
              <a:rPr lang="en-US" sz="2000" dirty="0" err="1"/>
              <a:t>nodeChildren</a:t>
            </a:r>
            <a:r>
              <a:rPr lang="en-US" sz="2000" dirty="0"/>
              <a:t>;</a:t>
            </a:r>
          </a:p>
          <a:p>
            <a:r>
              <a:rPr lang="en-US" sz="2000" dirty="0"/>
              <a:t>   private </a:t>
            </a:r>
            <a:r>
              <a:rPr lang="en-US" sz="2000" dirty="0" err="1"/>
              <a:t>HashMap</a:t>
            </a:r>
            <a:r>
              <a:rPr lang="en-US" sz="2000" dirty="0"/>
              <a:t>&lt;String, </a:t>
            </a:r>
            <a:r>
              <a:rPr lang="en-US" sz="2000" dirty="0" err="1"/>
              <a:t>ArrayList</a:t>
            </a:r>
            <a:r>
              <a:rPr lang="en-US" sz="2000" dirty="0"/>
              <a:t>&lt;</a:t>
            </a:r>
            <a:r>
              <a:rPr lang="en-US" sz="2000" dirty="0" err="1"/>
              <a:t>PropertyNode</a:t>
            </a:r>
            <a:r>
              <a:rPr lang="en-US" sz="2000" dirty="0"/>
              <a:t>&gt;&gt;&gt; </a:t>
            </a:r>
            <a:r>
              <a:rPr lang="en-US" sz="2000" dirty="0" err="1"/>
              <a:t>propertyChildren</a:t>
            </a:r>
            <a:r>
              <a:rPr lang="en-US" sz="2000" dirty="0"/>
              <a:t>;</a:t>
            </a:r>
          </a:p>
          <a:p>
            <a:r>
              <a:rPr lang="en-US" sz="2000" dirty="0"/>
              <a:t>} </a:t>
            </a:r>
          </a:p>
          <a:p>
            <a:endParaRPr lang="en-US" sz="2000" dirty="0"/>
          </a:p>
          <a:p>
            <a:endParaRPr lang="en-US" sz="2000" dirty="0"/>
          </a:p>
          <a:p>
            <a:r>
              <a:rPr lang="en-US" sz="2000" dirty="0" err="1"/>
              <a:t>Node:Appliance</a:t>
            </a:r>
            <a:r>
              <a:rPr lang="en-US" sz="2000" dirty="0"/>
              <a:t> (</a:t>
            </a:r>
            <a:r>
              <a:rPr lang="en-US" sz="2000" dirty="0" err="1"/>
              <a:t>PropertyNode</a:t>
            </a:r>
            <a:r>
              <a:rPr lang="en-US" sz="2000" dirty="0"/>
              <a:t>: </a:t>
            </a:r>
            <a:r>
              <a:rPr lang="en-US" sz="2000" dirty="0" err="1"/>
              <a:t>applianceName</a:t>
            </a:r>
            <a:r>
              <a:rPr lang="en-US" sz="2000" dirty="0"/>
              <a:t> -&gt; Microwave), (</a:t>
            </a:r>
            <a:r>
              <a:rPr lang="en-US" sz="2000" dirty="0" err="1"/>
              <a:t>childNodes</a:t>
            </a:r>
            <a:r>
              <a:rPr lang="en-US" sz="2000" dirty="0"/>
              <a:t>: cook -&gt; </a:t>
            </a:r>
            <a:r>
              <a:rPr lang="en-US" sz="2000" dirty="0" err="1"/>
              <a:t>Node:Food</a:t>
            </a:r>
            <a:r>
              <a:rPr lang="en-US" sz="2000" dirty="0"/>
              <a:t>)</a:t>
            </a:r>
          </a:p>
          <a:p>
            <a:r>
              <a:rPr lang="en-US" sz="2000" dirty="0" err="1"/>
              <a:t>Node:Food</a:t>
            </a:r>
            <a:r>
              <a:rPr lang="en-US" sz="2000" dirty="0"/>
              <a:t> (</a:t>
            </a:r>
            <a:r>
              <a:rPr lang="en-US" sz="2000" dirty="0" err="1"/>
              <a:t>PropertyNode</a:t>
            </a:r>
            <a:r>
              <a:rPr lang="en-US" sz="2000" dirty="0"/>
              <a:t>: </a:t>
            </a:r>
            <a:r>
              <a:rPr lang="en-US" sz="2000" dirty="0" err="1"/>
              <a:t>foodType</a:t>
            </a:r>
            <a:r>
              <a:rPr lang="en-US" sz="2000" dirty="0"/>
              <a:t> -&gt; Potato), (</a:t>
            </a:r>
            <a:r>
              <a:rPr lang="en-US" sz="2000" dirty="0" err="1"/>
              <a:t>childNodes</a:t>
            </a:r>
            <a:r>
              <a:rPr lang="en-US" sz="2000" dirty="0"/>
              <a:t>: </a:t>
            </a:r>
            <a:r>
              <a:rPr lang="en-US" sz="2000" dirty="0" err="1"/>
              <a:t>instructionStep</a:t>
            </a:r>
            <a:r>
              <a:rPr lang="en-US" sz="2000" dirty="0"/>
              <a:t> -&gt; Node: Step)</a:t>
            </a:r>
          </a:p>
          <a:p>
            <a:r>
              <a:rPr lang="en-US" sz="2000" dirty="0" err="1"/>
              <a:t>Node:Step</a:t>
            </a:r>
            <a:r>
              <a:rPr lang="en-US" sz="2000" dirty="0"/>
              <a:t> (</a:t>
            </a:r>
            <a:r>
              <a:rPr lang="en-US" sz="2000" dirty="0" err="1"/>
              <a:t>PropertyNode</a:t>
            </a:r>
            <a:r>
              <a:rPr lang="en-US" sz="2000" dirty="0"/>
              <a:t>: </a:t>
            </a:r>
            <a:r>
              <a:rPr lang="en-US" sz="2000" dirty="0" err="1"/>
              <a:t>stepNumber</a:t>
            </a:r>
            <a:r>
              <a:rPr lang="en-US" sz="2000" dirty="0"/>
              <a:t> -&gt; 1, </a:t>
            </a:r>
            <a:r>
              <a:rPr lang="en-US" sz="2000" dirty="0" err="1"/>
              <a:t>PropertyNode</a:t>
            </a:r>
            <a:r>
              <a:rPr lang="en-US" sz="2000" dirty="0"/>
              <a:t>: </a:t>
            </a:r>
            <a:r>
              <a:rPr lang="en-US" sz="2000" dirty="0" err="1"/>
              <a:t>stepText</a:t>
            </a:r>
            <a:r>
              <a:rPr lang="en-US" sz="2000" dirty="0"/>
              <a:t> -&gt; ..., </a:t>
            </a:r>
            <a:r>
              <a:rPr lang="en-US" sz="2000" dirty="0" err="1"/>
              <a:t>PropertyNode</a:t>
            </a:r>
            <a:r>
              <a:rPr lang="en-US" sz="2000" dirty="0"/>
              <a:t>: button -&gt; Potato Button)</a:t>
            </a:r>
          </a:p>
          <a:p>
            <a:endParaRPr lang="en-US" sz="2000" dirty="0"/>
          </a:p>
          <a:p>
            <a:endParaRPr lang="en-US" sz="2000" dirty="0"/>
          </a:p>
          <a:p>
            <a:r>
              <a:rPr lang="en-US" sz="2000" dirty="0"/>
              <a:t>We have intent: cook and </a:t>
            </a:r>
            <a:r>
              <a:rPr lang="en-US" sz="2000" dirty="0" err="1"/>
              <a:t>slot:microwave</a:t>
            </a:r>
            <a:r>
              <a:rPr lang="en-US" sz="2000" dirty="0"/>
              <a:t> (type </a:t>
            </a:r>
            <a:r>
              <a:rPr lang="en-US" sz="2000" dirty="0" err="1"/>
              <a:t>applianceName</a:t>
            </a:r>
            <a:r>
              <a:rPr lang="en-US" sz="2000" dirty="0"/>
              <a:t>) and </a:t>
            </a:r>
            <a:r>
              <a:rPr lang="en-US" sz="2000" dirty="0" err="1"/>
              <a:t>slot:potato</a:t>
            </a:r>
            <a:r>
              <a:rPr lang="en-US" sz="2000" dirty="0"/>
              <a:t> (type </a:t>
            </a:r>
            <a:r>
              <a:rPr lang="en-US" sz="2000" dirty="0" err="1"/>
              <a:t>foodType</a:t>
            </a:r>
            <a:r>
              <a:rPr lang="en-US" sz="2000" dirty="0"/>
              <a:t>).</a:t>
            </a:r>
          </a:p>
          <a:p>
            <a:r>
              <a:rPr lang="en-US" sz="2000" dirty="0"/>
              <a:t>So you would go to the appliance node and first check if you have an appliance with an outgoing property edge </a:t>
            </a:r>
            <a:r>
              <a:rPr lang="en-US" sz="2000" dirty="0" err="1"/>
              <a:t>applianceName:microwave</a:t>
            </a:r>
            <a:r>
              <a:rPr lang="en-US" sz="2000" dirty="0"/>
              <a:t>, then you go to that node and check if the node has an outgoing intent edge cook and lastly if the node at the end of that edge has an outgoing property edge </a:t>
            </a:r>
            <a:r>
              <a:rPr lang="en-US" sz="2000" dirty="0" err="1"/>
              <a:t>foodType:potato</a:t>
            </a:r>
            <a:r>
              <a:rPr lang="en-US" sz="2000" dirty="0"/>
              <a:t>.</a:t>
            </a:r>
          </a:p>
          <a:p>
            <a:r>
              <a:rPr lang="en-US" sz="2000" dirty="0"/>
              <a:t>So maybe a convention could be that property edges are slot name and child edge are intent name.</a:t>
            </a:r>
          </a:p>
        </p:txBody>
      </p:sp>
      <p:sp>
        <p:nvSpPr>
          <p:cNvPr id="94" name="TextBox 93"/>
          <p:cNvSpPr txBox="1"/>
          <p:nvPr/>
        </p:nvSpPr>
        <p:spPr>
          <a:xfrm>
            <a:off x="23622087" y="11183288"/>
            <a:ext cx="2944327" cy="369332"/>
          </a:xfrm>
          <a:prstGeom prst="rect">
            <a:avLst/>
          </a:prstGeom>
          <a:noFill/>
        </p:spPr>
        <p:txBody>
          <a:bodyPr wrap="square" rtlCol="0">
            <a:spAutoFit/>
          </a:bodyPr>
          <a:lstStyle/>
          <a:p>
            <a:r>
              <a:rPr lang="en-US" dirty="0" err="1" smtClean="0"/>
              <a:t>PropertyNode</a:t>
            </a:r>
            <a:endParaRPr lang="en-US" dirty="0"/>
          </a:p>
        </p:txBody>
      </p:sp>
      <p:sp>
        <p:nvSpPr>
          <p:cNvPr id="95" name="TextBox 94"/>
          <p:cNvSpPr txBox="1"/>
          <p:nvPr/>
        </p:nvSpPr>
        <p:spPr>
          <a:xfrm>
            <a:off x="23622087" y="12996651"/>
            <a:ext cx="2944327" cy="369332"/>
          </a:xfrm>
          <a:prstGeom prst="rect">
            <a:avLst/>
          </a:prstGeom>
          <a:noFill/>
        </p:spPr>
        <p:txBody>
          <a:bodyPr wrap="square" rtlCol="0">
            <a:spAutoFit/>
          </a:bodyPr>
          <a:lstStyle/>
          <a:p>
            <a:r>
              <a:rPr lang="en-US" dirty="0" err="1" smtClean="0"/>
              <a:t>PropertyNode</a:t>
            </a:r>
            <a:endParaRPr lang="en-US" dirty="0"/>
          </a:p>
        </p:txBody>
      </p:sp>
    </p:spTree>
    <p:extLst>
      <p:ext uri="{BB962C8B-B14F-4D97-AF65-F5344CB8AC3E}">
        <p14:creationId xmlns:p14="http://schemas.microsoft.com/office/powerpoint/2010/main" val="1335763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695623" y="472066"/>
            <a:ext cx="1441879" cy="1020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Root</a:t>
            </a:r>
          </a:p>
        </p:txBody>
      </p:sp>
      <p:cxnSp>
        <p:nvCxnSpPr>
          <p:cNvPr id="3" name="Straight Arrow Connector 2"/>
          <p:cNvCxnSpPr/>
          <p:nvPr/>
        </p:nvCxnSpPr>
        <p:spPr>
          <a:xfrm flipH="1">
            <a:off x="12381368" y="1493049"/>
            <a:ext cx="16534" cy="78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9713402" y="2302414"/>
            <a:ext cx="5335928" cy="5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HashMap</a:t>
            </a:r>
            <a:r>
              <a:rPr lang="en-US" dirty="0"/>
              <a:t>&lt;String, </a:t>
            </a:r>
            <a:r>
              <a:rPr lang="en-US" dirty="0" err="1"/>
              <a:t>HashMap</a:t>
            </a:r>
            <a:r>
              <a:rPr lang="en-US" dirty="0"/>
              <a:t>&lt;</a:t>
            </a:r>
            <a:r>
              <a:rPr lang="en-US" dirty="0" err="1"/>
              <a:t>String,Node</a:t>
            </a:r>
            <a:r>
              <a:rPr lang="en-US" dirty="0"/>
              <a:t>&gt;&gt;&gt;</a:t>
            </a:r>
            <a:endParaRPr lang="en-US" dirty="0"/>
          </a:p>
        </p:txBody>
      </p:sp>
      <p:cxnSp>
        <p:nvCxnSpPr>
          <p:cNvPr id="5" name="Straight Arrow Connector 4"/>
          <p:cNvCxnSpPr/>
          <p:nvPr/>
        </p:nvCxnSpPr>
        <p:spPr>
          <a:xfrm flipH="1">
            <a:off x="10095722" y="2988941"/>
            <a:ext cx="2259424" cy="1713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9006" y="3322565"/>
            <a:ext cx="4060855" cy="523220"/>
          </a:xfrm>
          <a:prstGeom prst="rect">
            <a:avLst/>
          </a:prstGeom>
          <a:noFill/>
        </p:spPr>
        <p:txBody>
          <a:bodyPr wrap="none" rtlCol="0">
            <a:spAutoFit/>
          </a:bodyPr>
          <a:lstStyle/>
          <a:p>
            <a:r>
              <a:rPr lang="en-US" sz="2800" dirty="0" smtClean="0"/>
              <a:t>&lt;appliance&lt;microwave, &gt;&gt;</a:t>
            </a:r>
            <a:endParaRPr lang="en-US" dirty="0"/>
          </a:p>
        </p:txBody>
      </p:sp>
      <p:sp>
        <p:nvSpPr>
          <p:cNvPr id="7" name="TextBox 6"/>
          <p:cNvSpPr txBox="1"/>
          <p:nvPr/>
        </p:nvSpPr>
        <p:spPr>
          <a:xfrm>
            <a:off x="12540020" y="1633289"/>
            <a:ext cx="2994502" cy="533434"/>
          </a:xfrm>
          <a:prstGeom prst="rect">
            <a:avLst/>
          </a:prstGeom>
          <a:noFill/>
        </p:spPr>
        <p:txBody>
          <a:bodyPr wrap="square" rtlCol="0">
            <a:spAutoFit/>
          </a:bodyPr>
          <a:lstStyle/>
          <a:p>
            <a:r>
              <a:rPr lang="en-US" sz="2800" dirty="0" err="1" smtClean="0"/>
              <a:t>getNodeChildren</a:t>
            </a:r>
            <a:endParaRPr lang="en-US" sz="2800" dirty="0"/>
          </a:p>
        </p:txBody>
      </p:sp>
      <p:cxnSp>
        <p:nvCxnSpPr>
          <p:cNvPr id="9" name="Straight Arrow Connector 8"/>
          <p:cNvCxnSpPr/>
          <p:nvPr/>
        </p:nvCxnSpPr>
        <p:spPr>
          <a:xfrm>
            <a:off x="12587621" y="2939736"/>
            <a:ext cx="1553503" cy="170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681940" y="3395784"/>
            <a:ext cx="4400787" cy="584775"/>
          </a:xfrm>
          <a:prstGeom prst="rect">
            <a:avLst/>
          </a:prstGeom>
          <a:noFill/>
        </p:spPr>
        <p:txBody>
          <a:bodyPr wrap="square" rtlCol="0">
            <a:spAutoFit/>
          </a:bodyPr>
          <a:lstStyle/>
          <a:p>
            <a:r>
              <a:rPr lang="en-US" sz="3200" dirty="0" smtClean="0"/>
              <a:t>&lt;appliance &lt;oven, &gt;&gt;</a:t>
            </a:r>
            <a:endParaRPr lang="en-US" sz="3200" dirty="0"/>
          </a:p>
        </p:txBody>
      </p:sp>
      <p:sp>
        <p:nvSpPr>
          <p:cNvPr id="18" name="Oval 17"/>
          <p:cNvSpPr/>
          <p:nvPr/>
        </p:nvSpPr>
        <p:spPr>
          <a:xfrm>
            <a:off x="9231046" y="4812763"/>
            <a:ext cx="1293884" cy="1225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p>
        </p:txBody>
      </p:sp>
      <p:sp>
        <p:nvSpPr>
          <p:cNvPr id="20" name="Rectangle 19"/>
          <p:cNvSpPr/>
          <p:nvPr/>
        </p:nvSpPr>
        <p:spPr>
          <a:xfrm>
            <a:off x="23341776" y="4107101"/>
            <a:ext cx="2608771" cy="2677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3471862" y="4670422"/>
            <a:ext cx="1338524" cy="1222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2" name="Straight Arrow Connector 21"/>
          <p:cNvCxnSpPr/>
          <p:nvPr/>
        </p:nvCxnSpPr>
        <p:spPr>
          <a:xfrm>
            <a:off x="14835947" y="5209696"/>
            <a:ext cx="2343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3660603" y="4365428"/>
            <a:ext cx="1816759" cy="116244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oven</a:t>
            </a:r>
            <a:endParaRPr lang="en-US" dirty="0"/>
          </a:p>
        </p:txBody>
      </p:sp>
      <p:sp>
        <p:nvSpPr>
          <p:cNvPr id="24" name="TextBox 23"/>
          <p:cNvSpPr txBox="1"/>
          <p:nvPr/>
        </p:nvSpPr>
        <p:spPr>
          <a:xfrm>
            <a:off x="14832416" y="4743951"/>
            <a:ext cx="2282609" cy="369332"/>
          </a:xfrm>
          <a:prstGeom prst="rect">
            <a:avLst/>
          </a:prstGeom>
          <a:noFill/>
        </p:spPr>
        <p:txBody>
          <a:bodyPr wrap="square" rtlCol="0">
            <a:spAutoFit/>
          </a:bodyPr>
          <a:lstStyle/>
          <a:p>
            <a:r>
              <a:rPr lang="en-US" dirty="0" err="1" smtClean="0"/>
              <a:t>getPropertyChildren</a:t>
            </a:r>
            <a:endParaRPr lang="en-US" dirty="0"/>
          </a:p>
        </p:txBody>
      </p:sp>
      <p:sp>
        <p:nvSpPr>
          <p:cNvPr id="25" name="Rectangle 24"/>
          <p:cNvSpPr/>
          <p:nvPr/>
        </p:nvSpPr>
        <p:spPr>
          <a:xfrm>
            <a:off x="17320820" y="4851819"/>
            <a:ext cx="3329939" cy="67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HashMap</a:t>
            </a:r>
            <a:r>
              <a:rPr lang="en-US" dirty="0"/>
              <a:t>&lt;String, </a:t>
            </a:r>
            <a:r>
              <a:rPr lang="en-US" dirty="0" err="1" smtClean="0"/>
              <a:t>ArrayList</a:t>
            </a:r>
            <a:r>
              <a:rPr lang="en-US" dirty="0" smtClean="0"/>
              <a:t>&lt;</a:t>
            </a:r>
            <a:r>
              <a:rPr lang="en-US" dirty="0" err="1" smtClean="0"/>
              <a:t>PropertyNode</a:t>
            </a:r>
            <a:r>
              <a:rPr lang="en-US" dirty="0"/>
              <a:t>&gt;&gt;</a:t>
            </a:r>
            <a:endParaRPr lang="en-US" dirty="0"/>
          </a:p>
        </p:txBody>
      </p:sp>
      <p:cxnSp>
        <p:nvCxnSpPr>
          <p:cNvPr id="26" name="Straight Arrow Connector 25"/>
          <p:cNvCxnSpPr/>
          <p:nvPr/>
        </p:nvCxnSpPr>
        <p:spPr>
          <a:xfrm>
            <a:off x="20493408" y="5189846"/>
            <a:ext cx="2581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854963" y="4785273"/>
            <a:ext cx="2282609" cy="369332"/>
          </a:xfrm>
          <a:prstGeom prst="rect">
            <a:avLst/>
          </a:prstGeom>
          <a:noFill/>
        </p:spPr>
        <p:txBody>
          <a:bodyPr wrap="square" rtlCol="0">
            <a:spAutoFit/>
          </a:bodyPr>
          <a:lstStyle/>
          <a:p>
            <a:r>
              <a:rPr lang="en-US" dirty="0" smtClean="0"/>
              <a:t>&lt;</a:t>
            </a:r>
            <a:r>
              <a:rPr lang="en-US" dirty="0" err="1" smtClean="0"/>
              <a:t>applianceName</a:t>
            </a:r>
            <a:r>
              <a:rPr lang="en-US" dirty="0" smtClean="0"/>
              <a:t>, &gt;</a:t>
            </a:r>
            <a:endParaRPr lang="en-US" dirty="0"/>
          </a:p>
        </p:txBody>
      </p:sp>
      <p:sp>
        <p:nvSpPr>
          <p:cNvPr id="28" name="TextBox 27"/>
          <p:cNvSpPr txBox="1"/>
          <p:nvPr/>
        </p:nvSpPr>
        <p:spPr>
          <a:xfrm>
            <a:off x="23341776" y="3527601"/>
            <a:ext cx="2944327" cy="369332"/>
          </a:xfrm>
          <a:prstGeom prst="rect">
            <a:avLst/>
          </a:prstGeom>
          <a:noFill/>
        </p:spPr>
        <p:txBody>
          <a:bodyPr wrap="square" rtlCol="0">
            <a:spAutoFit/>
          </a:bodyPr>
          <a:lstStyle/>
          <a:p>
            <a:r>
              <a:rPr lang="en-US" dirty="0" err="1" smtClean="0"/>
              <a:t>ArrayList</a:t>
            </a:r>
            <a:r>
              <a:rPr lang="en-US" dirty="0" smtClean="0"/>
              <a:t>&lt;</a:t>
            </a:r>
            <a:r>
              <a:rPr lang="en-US" dirty="0" err="1" smtClean="0"/>
              <a:t>PropertyNode</a:t>
            </a:r>
            <a:r>
              <a:rPr lang="en-US" dirty="0" smtClean="0"/>
              <a:t>&gt;&gt;</a:t>
            </a:r>
            <a:endParaRPr lang="en-US" dirty="0"/>
          </a:p>
        </p:txBody>
      </p:sp>
      <p:cxnSp>
        <p:nvCxnSpPr>
          <p:cNvPr id="32" name="Straight Arrow Connector 31"/>
          <p:cNvCxnSpPr/>
          <p:nvPr/>
        </p:nvCxnSpPr>
        <p:spPr>
          <a:xfrm flipH="1">
            <a:off x="15246220" y="1306286"/>
            <a:ext cx="3097764" cy="1284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8318106" y="505503"/>
            <a:ext cx="7929191" cy="954107"/>
          </a:xfrm>
          <a:prstGeom prst="rect">
            <a:avLst/>
          </a:prstGeom>
          <a:noFill/>
        </p:spPr>
        <p:txBody>
          <a:bodyPr wrap="square" rtlCol="0">
            <a:spAutoFit/>
          </a:bodyPr>
          <a:lstStyle/>
          <a:p>
            <a:pPr algn="ctr"/>
            <a:r>
              <a:rPr lang="en-US" sz="2800" dirty="0" smtClean="0"/>
              <a:t>Remove the </a:t>
            </a:r>
            <a:r>
              <a:rPr lang="en-US" sz="2800" dirty="0" err="1" smtClean="0"/>
              <a:t>ArrayList</a:t>
            </a:r>
            <a:endParaRPr lang="en-US" sz="2800" dirty="0" smtClean="0"/>
          </a:p>
          <a:p>
            <a:pPr algn="ctr"/>
            <a:r>
              <a:rPr lang="en-US" sz="2800" dirty="0" err="1" smtClean="0"/>
              <a:t>HashMap</a:t>
            </a:r>
            <a:r>
              <a:rPr lang="en-US" sz="2800" dirty="0" smtClean="0"/>
              <a:t>&lt;String</a:t>
            </a:r>
            <a:r>
              <a:rPr lang="en-US" sz="2800" dirty="0"/>
              <a:t>, </a:t>
            </a:r>
            <a:r>
              <a:rPr lang="en-US" sz="2800" dirty="0" err="1"/>
              <a:t>ArrayList</a:t>
            </a:r>
            <a:r>
              <a:rPr lang="en-US" sz="2800" dirty="0"/>
              <a:t>&lt;Node&gt;&gt; </a:t>
            </a:r>
            <a:r>
              <a:rPr lang="en-US" sz="2800" dirty="0" err="1"/>
              <a:t>nodeChildren</a:t>
            </a:r>
            <a:endParaRPr lang="en-US" sz="2800" dirty="0"/>
          </a:p>
        </p:txBody>
      </p:sp>
      <p:cxnSp>
        <p:nvCxnSpPr>
          <p:cNvPr id="34" name="Straight Arrow Connector 33"/>
          <p:cNvCxnSpPr/>
          <p:nvPr/>
        </p:nvCxnSpPr>
        <p:spPr>
          <a:xfrm>
            <a:off x="14316440" y="6162931"/>
            <a:ext cx="794986" cy="130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3140184" y="7598116"/>
            <a:ext cx="5335928" cy="5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HashMap</a:t>
            </a:r>
            <a:r>
              <a:rPr lang="en-US" dirty="0" smtClean="0"/>
              <a:t>&lt;String</a:t>
            </a:r>
            <a:r>
              <a:rPr lang="en-US" dirty="0"/>
              <a:t>, </a:t>
            </a:r>
            <a:r>
              <a:rPr lang="en-US" dirty="0" err="1" smtClean="0"/>
              <a:t>HashMap</a:t>
            </a:r>
            <a:r>
              <a:rPr lang="en-US" dirty="0" smtClean="0"/>
              <a:t>&lt;</a:t>
            </a:r>
            <a:r>
              <a:rPr lang="en-US" dirty="0" err="1" smtClean="0"/>
              <a:t>String,Node</a:t>
            </a:r>
            <a:r>
              <a:rPr lang="en-US" dirty="0" smtClean="0"/>
              <a:t>&gt;&gt;&gt;</a:t>
            </a:r>
            <a:endParaRPr lang="en-US" dirty="0"/>
          </a:p>
        </p:txBody>
      </p:sp>
      <p:sp>
        <p:nvSpPr>
          <p:cNvPr id="36" name="TextBox 35"/>
          <p:cNvSpPr txBox="1"/>
          <p:nvPr/>
        </p:nvSpPr>
        <p:spPr>
          <a:xfrm>
            <a:off x="14985703" y="6702206"/>
            <a:ext cx="2282609" cy="369332"/>
          </a:xfrm>
          <a:prstGeom prst="rect">
            <a:avLst/>
          </a:prstGeom>
          <a:noFill/>
        </p:spPr>
        <p:txBody>
          <a:bodyPr wrap="square" rtlCol="0">
            <a:spAutoFit/>
          </a:bodyPr>
          <a:lstStyle/>
          <a:p>
            <a:r>
              <a:rPr lang="en-US" dirty="0" err="1" smtClean="0"/>
              <a:t>getNodeChildren</a:t>
            </a:r>
            <a:endParaRPr lang="en-US" dirty="0"/>
          </a:p>
        </p:txBody>
      </p:sp>
      <p:cxnSp>
        <p:nvCxnSpPr>
          <p:cNvPr id="37" name="Straight Arrow Connector 36"/>
          <p:cNvCxnSpPr/>
          <p:nvPr/>
        </p:nvCxnSpPr>
        <p:spPr>
          <a:xfrm>
            <a:off x="15907896" y="8174509"/>
            <a:ext cx="47451" cy="90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007859" y="8374457"/>
            <a:ext cx="3209364" cy="523220"/>
          </a:xfrm>
          <a:prstGeom prst="rect">
            <a:avLst/>
          </a:prstGeom>
          <a:noFill/>
        </p:spPr>
        <p:txBody>
          <a:bodyPr wrap="square" rtlCol="0">
            <a:spAutoFit/>
          </a:bodyPr>
          <a:lstStyle/>
          <a:p>
            <a:r>
              <a:rPr lang="en-US" sz="2800" dirty="0" smtClean="0"/>
              <a:t>&lt;cook, &lt;potato, &gt;&gt;</a:t>
            </a:r>
            <a:endParaRPr lang="en-US" sz="2800" dirty="0"/>
          </a:p>
        </p:txBody>
      </p:sp>
      <p:sp>
        <p:nvSpPr>
          <p:cNvPr id="39" name="Oval 38"/>
          <p:cNvSpPr/>
          <p:nvPr/>
        </p:nvSpPr>
        <p:spPr>
          <a:xfrm>
            <a:off x="15281669" y="9169677"/>
            <a:ext cx="1338524" cy="1222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0" name="Straight Arrow Connector 39"/>
          <p:cNvCxnSpPr/>
          <p:nvPr/>
        </p:nvCxnSpPr>
        <p:spPr>
          <a:xfrm>
            <a:off x="16000116" y="10443035"/>
            <a:ext cx="416603" cy="68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416719" y="10524570"/>
            <a:ext cx="2282609" cy="369332"/>
          </a:xfrm>
          <a:prstGeom prst="rect">
            <a:avLst/>
          </a:prstGeom>
          <a:noFill/>
        </p:spPr>
        <p:txBody>
          <a:bodyPr wrap="square" rtlCol="0">
            <a:spAutoFit/>
          </a:bodyPr>
          <a:lstStyle/>
          <a:p>
            <a:r>
              <a:rPr lang="en-US" dirty="0" err="1" smtClean="0"/>
              <a:t>getNodeChildren</a:t>
            </a:r>
            <a:endParaRPr lang="en-US" dirty="0"/>
          </a:p>
        </p:txBody>
      </p:sp>
      <p:sp>
        <p:nvSpPr>
          <p:cNvPr id="42" name="Rectangle 41"/>
          <p:cNvSpPr/>
          <p:nvPr/>
        </p:nvSpPr>
        <p:spPr>
          <a:xfrm>
            <a:off x="14511808" y="11292616"/>
            <a:ext cx="5335928" cy="576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HashMap</a:t>
            </a:r>
            <a:r>
              <a:rPr lang="en-US" dirty="0" smtClean="0"/>
              <a:t>&lt;String</a:t>
            </a:r>
            <a:r>
              <a:rPr lang="en-US" dirty="0"/>
              <a:t>, </a:t>
            </a:r>
            <a:r>
              <a:rPr lang="en-US" dirty="0" err="1" smtClean="0"/>
              <a:t>HashMap</a:t>
            </a:r>
            <a:r>
              <a:rPr lang="en-US" dirty="0" smtClean="0"/>
              <a:t>&lt;</a:t>
            </a:r>
            <a:r>
              <a:rPr lang="en-US" dirty="0" err="1" smtClean="0"/>
              <a:t>String,Node</a:t>
            </a:r>
            <a:r>
              <a:rPr lang="en-US" dirty="0" smtClean="0"/>
              <a:t>&gt;&gt;&gt;</a:t>
            </a:r>
            <a:endParaRPr lang="en-US" dirty="0"/>
          </a:p>
        </p:txBody>
      </p:sp>
      <p:cxnSp>
        <p:nvCxnSpPr>
          <p:cNvPr id="48" name="Straight Arrow Connector 47"/>
          <p:cNvCxnSpPr/>
          <p:nvPr/>
        </p:nvCxnSpPr>
        <p:spPr>
          <a:xfrm>
            <a:off x="16208417" y="11869009"/>
            <a:ext cx="906608" cy="78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870528" y="12036538"/>
            <a:ext cx="5840182" cy="523220"/>
          </a:xfrm>
          <a:prstGeom prst="rect">
            <a:avLst/>
          </a:prstGeom>
          <a:noFill/>
        </p:spPr>
        <p:txBody>
          <a:bodyPr wrap="square" rtlCol="0">
            <a:spAutoFit/>
          </a:bodyPr>
          <a:lstStyle/>
          <a:p>
            <a:r>
              <a:rPr lang="en-US" sz="2800" dirty="0" smtClean="0"/>
              <a:t>&lt;</a:t>
            </a:r>
            <a:r>
              <a:rPr lang="en-US" sz="2800" dirty="0" err="1" smtClean="0"/>
              <a:t>instructionstep</a:t>
            </a:r>
            <a:r>
              <a:rPr lang="en-US" sz="2800" dirty="0" smtClean="0"/>
              <a:t>, &lt;Step1, &gt;&gt;</a:t>
            </a:r>
            <a:endParaRPr lang="en-US" sz="2800" dirty="0"/>
          </a:p>
        </p:txBody>
      </p:sp>
    </p:spTree>
    <p:extLst>
      <p:ext uri="{BB962C8B-B14F-4D97-AF65-F5344CB8AC3E}">
        <p14:creationId xmlns:p14="http://schemas.microsoft.com/office/powerpoint/2010/main" val="40370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2860</TotalTime>
  <Words>319</Words>
  <Application>Microsoft Office PowerPoint</Application>
  <PresentationFormat>Custom</PresentationFormat>
  <Paragraphs>75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Samsung Research America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Kwon/Natural Language Processing /SRA/Associate/Samsung Electronics</dc:creator>
  <cp:lastModifiedBy>Leo Kwon/Natural Language Processing /SRA/Associate/Samsung Electronics</cp:lastModifiedBy>
  <cp:revision>11</cp:revision>
  <dcterms:created xsi:type="dcterms:W3CDTF">2020-07-16T16:26:48Z</dcterms:created>
  <dcterms:modified xsi:type="dcterms:W3CDTF">2020-07-18T16:07:34Z</dcterms:modified>
</cp:coreProperties>
</file>