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81" d="100"/>
          <a:sy n="81" d="100"/>
        </p:scale>
        <p:origin x="61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4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7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5770-C130-4CD3-9B7C-5E33B54C5706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3B47F2-2FFD-468C-AAC4-39FBC8EEC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lenai/allennlp/blob/master/tutorials/how_to/elmo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Slot filling and Intent detection of SLU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Hyuk</a:t>
            </a:r>
            <a:r>
              <a:rPr lang="en-US" dirty="0" smtClean="0"/>
              <a:t> </a:t>
            </a:r>
            <a:r>
              <a:rPr lang="en-US" dirty="0" err="1" smtClean="0"/>
              <a:t>Joon</a:t>
            </a:r>
            <a:r>
              <a:rPr lang="en-US" dirty="0" smtClean="0"/>
              <a:t> (Leo) Kwon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58536"/>
            <a:ext cx="9879831" cy="5077097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Pre-trained word embedding's of .ELMO</a:t>
            </a:r>
          </a:p>
          <a:p>
            <a:pPr lvl="1"/>
            <a:r>
              <a:rPr lang="en-US" dirty="0" smtClean="0"/>
              <a:t>BLSTM </a:t>
            </a:r>
          </a:p>
          <a:p>
            <a:pPr lvl="1"/>
            <a:r>
              <a:rPr lang="en-US" dirty="0" smtClean="0"/>
              <a:t>BLSTM-CRF</a:t>
            </a:r>
          </a:p>
          <a:p>
            <a:pPr lvl="1"/>
            <a:r>
              <a:rPr lang="en-US" dirty="0" err="1" smtClean="0"/>
              <a:t>Enc-dec</a:t>
            </a:r>
            <a:endParaRPr lang="en-US" dirty="0" smtClean="0"/>
          </a:p>
          <a:p>
            <a:r>
              <a:rPr lang="en-US" dirty="0" smtClean="0"/>
              <a:t>Pre-</a:t>
            </a:r>
            <a:r>
              <a:rPr lang="en-US" dirty="0" err="1" smtClean="0"/>
              <a:t>tained</a:t>
            </a:r>
            <a:r>
              <a:rPr lang="en-US" dirty="0" smtClean="0"/>
              <a:t> word embedding's of .BERT</a:t>
            </a:r>
          </a:p>
          <a:p>
            <a:pPr lvl="1"/>
            <a:r>
              <a:rPr lang="en-US" dirty="0" smtClean="0"/>
              <a:t>BLSTM</a:t>
            </a:r>
          </a:p>
          <a:p>
            <a:pPr lvl="1"/>
            <a:r>
              <a:rPr lang="en-US" dirty="0" smtClean="0"/>
              <a:t>BLSTM-CRF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-doc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BERT</a:t>
            </a:r>
          </a:p>
          <a:p>
            <a:pPr lvl="1"/>
            <a:r>
              <a:rPr lang="en-US" dirty="0" smtClean="0"/>
              <a:t>BLSTM</a:t>
            </a:r>
          </a:p>
          <a:p>
            <a:pPr lvl="1"/>
            <a:r>
              <a:rPr lang="en-US" dirty="0" smtClean="0"/>
              <a:t>BLSTM-CRF</a:t>
            </a:r>
          </a:p>
          <a:p>
            <a:pPr lvl="1"/>
            <a:r>
              <a:rPr lang="en-US" dirty="0" err="1" smtClean="0"/>
              <a:t>Enc-dec</a:t>
            </a:r>
            <a:endParaRPr lang="en-US" dirty="0" smtClean="0"/>
          </a:p>
          <a:p>
            <a:r>
              <a:rPr lang="en-US" dirty="0" err="1" smtClean="0"/>
              <a:t>ELMo</a:t>
            </a:r>
            <a:endParaRPr lang="en-US" dirty="0" smtClean="0"/>
          </a:p>
          <a:p>
            <a:pPr lvl="1"/>
            <a:r>
              <a:rPr lang="en-US" dirty="0" smtClean="0"/>
              <a:t>BLSTM</a:t>
            </a:r>
          </a:p>
          <a:p>
            <a:pPr lvl="1"/>
            <a:r>
              <a:rPr lang="en-US" dirty="0" smtClean="0"/>
              <a:t>BLSTM-CRF</a:t>
            </a:r>
          </a:p>
          <a:p>
            <a:pPr lvl="1"/>
            <a:r>
              <a:rPr lang="en-US" dirty="0" err="1" smtClean="0"/>
              <a:t>Enc-dec</a:t>
            </a:r>
            <a:endParaRPr lang="en-US" dirty="0" smtClean="0"/>
          </a:p>
          <a:p>
            <a:r>
              <a:rPr lang="en-US" dirty="0" smtClean="0"/>
              <a:t>XLNET</a:t>
            </a:r>
          </a:p>
          <a:p>
            <a:pPr lvl="1"/>
            <a:r>
              <a:rPr lang="en-US" dirty="0" smtClean="0"/>
              <a:t>BLSTM</a:t>
            </a:r>
          </a:p>
        </p:txBody>
      </p:sp>
    </p:spTree>
    <p:extLst>
      <p:ext uri="{BB962C8B-B14F-4D97-AF65-F5344CB8AC3E}">
        <p14:creationId xmlns:p14="http://schemas.microsoft.com/office/powerpoint/2010/main" val="3508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Atis</a:t>
            </a:r>
            <a:r>
              <a:rPr lang="en-US" dirty="0" smtClean="0"/>
              <a:t>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Training Vocabulary size 952 132 20</a:t>
            </a:r>
          </a:p>
          <a:p>
            <a:r>
              <a:rPr lang="en-US" dirty="0" smtClean="0"/>
              <a:t>Vocabulary size: 132 20</a:t>
            </a:r>
          </a:p>
          <a:p>
            <a:r>
              <a:rPr lang="en-US" dirty="0" smtClean="0"/>
              <a:t>BLSTM: Bidirectional Long Short-Term Memory</a:t>
            </a:r>
          </a:p>
          <a:p>
            <a:r>
              <a:rPr lang="en-US" dirty="0" smtClean="0"/>
              <a:t>BLSTM-CRF: Bidirectional Long Short-Term Memory Conditional Random Fields</a:t>
            </a:r>
          </a:p>
          <a:p>
            <a:r>
              <a:rPr lang="en-US" dirty="0" err="1" smtClean="0"/>
              <a:t>Enc-dec</a:t>
            </a:r>
            <a:r>
              <a:rPr lang="en-US" dirty="0" smtClean="0"/>
              <a:t> focus: Encoder-Decoder NN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word embedding's of .ELMO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Pretrained</a:t>
            </a:r>
            <a:r>
              <a:rPr lang="en-US" dirty="0"/>
              <a:t> word </a:t>
            </a:r>
            <a:r>
              <a:rPr lang="en-US" dirty="0" err="1"/>
              <a:t>embeddings</a:t>
            </a:r>
            <a:r>
              <a:rPr lang="en-US" dirty="0"/>
              <a:t> are borrowed from CNN-BLSTM language models of </a:t>
            </a:r>
            <a:r>
              <a:rPr lang="en-US" dirty="0" err="1">
                <a:hlinkClick r:id="rId2"/>
              </a:rPr>
              <a:t>ELMo</a:t>
            </a:r>
            <a:r>
              <a:rPr lang="en-US" dirty="0"/>
              <a:t> where word </a:t>
            </a:r>
            <a:r>
              <a:rPr lang="en-US" dirty="0" err="1"/>
              <a:t>embeddings</a:t>
            </a:r>
            <a:r>
              <a:rPr lang="en-US" dirty="0"/>
              <a:t> are modelled by </a:t>
            </a:r>
            <a:r>
              <a:rPr lang="en-US" dirty="0" smtClean="0"/>
              <a:t>char-CNNs</a:t>
            </a:r>
          </a:p>
          <a:p>
            <a:r>
              <a:rPr lang="en-US" dirty="0" smtClean="0"/>
              <a:t>Information using </a:t>
            </a:r>
            <a:r>
              <a:rPr lang="en-US" dirty="0" err="1" smtClean="0"/>
              <a:t>atis</a:t>
            </a:r>
            <a:r>
              <a:rPr lang="en-US" dirty="0" smtClean="0"/>
              <a:t> data set. </a:t>
            </a:r>
          </a:p>
          <a:p>
            <a:pPr lvl="1"/>
            <a:r>
              <a:rPr lang="en-US" dirty="0" smtClean="0"/>
              <a:t>BLSTM: intent Accuracy 99.14, slot F1-score 93.90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/>
              <a:t>Learning time (per epoch): ~110.00 (sec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BLSTM-CRF: intent Accuracy 99.00 slot F1-score 96.62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/>
              <a:t>Learning time (per epoch): ~</a:t>
            </a:r>
            <a:r>
              <a:rPr lang="en-US" dirty="0" smtClean="0"/>
              <a:t>156.00 </a:t>
            </a:r>
            <a:r>
              <a:rPr lang="en-US" dirty="0"/>
              <a:t>(sec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Enc-dec</a:t>
            </a:r>
            <a:r>
              <a:rPr lang="en-US" dirty="0" smtClean="0"/>
              <a:t> focus: intent </a:t>
            </a:r>
            <a:r>
              <a:rPr lang="en-US" dirty="0" err="1" smtClean="0"/>
              <a:t>Acc</a:t>
            </a:r>
            <a:r>
              <a:rPr lang="en-US" dirty="0" smtClean="0"/>
              <a:t> 98.71 slot F1-score 96.22</a:t>
            </a:r>
          </a:p>
          <a:p>
            <a:pPr lvl="1"/>
            <a:r>
              <a:rPr lang="en-US" dirty="0"/>
              <a:t>Approximate Learning time (per epoch): ~</a:t>
            </a:r>
            <a:r>
              <a:rPr lang="en-US" dirty="0" smtClean="0"/>
              <a:t>135.00 </a:t>
            </a:r>
            <a:r>
              <a:rPr lang="en-US" dirty="0"/>
              <a:t>(sec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Pros: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Pre-trained </a:t>
            </a:r>
            <a:r>
              <a:rPr lang="en-US" dirty="0"/>
              <a:t>word embedding's of </a:t>
            </a:r>
            <a:r>
              <a:rPr lang="en-US" dirty="0" smtClean="0"/>
              <a:t>.Glove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Pretrained</a:t>
            </a:r>
            <a:r>
              <a:rPr lang="en-US" dirty="0" smtClean="0"/>
              <a:t> word </a:t>
            </a:r>
            <a:r>
              <a:rPr lang="en-US" dirty="0" err="1" smtClean="0"/>
              <a:t>embeddings</a:t>
            </a:r>
            <a:r>
              <a:rPr lang="en-US" dirty="0" smtClean="0"/>
              <a:t> borrowed by Glove and </a:t>
            </a:r>
            <a:r>
              <a:rPr lang="en-US" dirty="0" err="1" smtClean="0"/>
              <a:t>Kazuma</a:t>
            </a:r>
            <a:r>
              <a:rPr lang="en-US" dirty="0" smtClean="0"/>
              <a:t> Char </a:t>
            </a:r>
            <a:r>
              <a:rPr lang="en-US" dirty="0" err="1" smtClean="0"/>
              <a:t>embeddings</a:t>
            </a:r>
            <a:r>
              <a:rPr lang="en-US" dirty="0" smtClean="0"/>
              <a:t>.</a:t>
            </a:r>
          </a:p>
          <a:p>
            <a:r>
              <a:rPr lang="en-US" dirty="0"/>
              <a:t>Information using </a:t>
            </a:r>
            <a:r>
              <a:rPr lang="en-US" dirty="0" err="1"/>
              <a:t>atis</a:t>
            </a:r>
            <a:r>
              <a:rPr lang="en-US" dirty="0"/>
              <a:t> data set. </a:t>
            </a:r>
          </a:p>
          <a:p>
            <a:pPr lvl="1"/>
            <a:r>
              <a:rPr lang="en-US" dirty="0"/>
              <a:t>BLSTM: intent Accuracy </a:t>
            </a:r>
            <a:r>
              <a:rPr lang="en-US" dirty="0" smtClean="0"/>
              <a:t>98.66, </a:t>
            </a:r>
            <a:r>
              <a:rPr lang="en-US" dirty="0"/>
              <a:t>slot F1-score </a:t>
            </a:r>
            <a:r>
              <a:rPr lang="en-US" dirty="0" smtClean="0"/>
              <a:t>95.55</a:t>
            </a:r>
          </a:p>
          <a:p>
            <a:pPr lvl="1"/>
            <a:r>
              <a:rPr lang="en-US" dirty="0" smtClean="0"/>
              <a:t>Approximate </a:t>
            </a:r>
            <a:r>
              <a:rPr lang="en-US" dirty="0"/>
              <a:t>Learning time (per epoch): ~</a:t>
            </a:r>
            <a:r>
              <a:rPr lang="en-US" dirty="0" smtClean="0"/>
              <a:t>107.00 </a:t>
            </a:r>
            <a:r>
              <a:rPr lang="en-US" dirty="0"/>
              <a:t>(sec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BLSTM-CRF: intent Accuracy </a:t>
            </a:r>
            <a:r>
              <a:rPr lang="en-US" dirty="0" smtClean="0"/>
              <a:t>98.21 </a:t>
            </a:r>
            <a:r>
              <a:rPr lang="en-US" dirty="0"/>
              <a:t>slot F1-score </a:t>
            </a:r>
            <a:r>
              <a:rPr lang="en-US" dirty="0" smtClean="0"/>
              <a:t>95.74</a:t>
            </a:r>
          </a:p>
          <a:p>
            <a:pPr lvl="1"/>
            <a:r>
              <a:rPr lang="en-US" dirty="0"/>
              <a:t>Approximate Learning time (per epoch): ~</a:t>
            </a:r>
            <a:r>
              <a:rPr lang="en-US" dirty="0" smtClean="0"/>
              <a:t>163.00 </a:t>
            </a:r>
            <a:r>
              <a:rPr lang="en-US" dirty="0"/>
              <a:t>(sec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Enc-dec</a:t>
            </a:r>
            <a:r>
              <a:rPr lang="en-US" dirty="0"/>
              <a:t> focus: intent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smtClean="0"/>
              <a:t>98.66 </a:t>
            </a:r>
            <a:r>
              <a:rPr lang="en-US" dirty="0"/>
              <a:t>slot F1-score </a:t>
            </a:r>
            <a:r>
              <a:rPr lang="en-US" dirty="0" smtClean="0"/>
              <a:t>95.86</a:t>
            </a:r>
          </a:p>
          <a:p>
            <a:pPr lvl="1"/>
            <a:r>
              <a:rPr lang="en-US" dirty="0"/>
              <a:t>Approximate Learning time (per epoch): ~</a:t>
            </a:r>
            <a:r>
              <a:rPr lang="en-US" dirty="0" smtClean="0"/>
              <a:t>138.00 </a:t>
            </a:r>
            <a:r>
              <a:rPr lang="en-US" dirty="0"/>
              <a:t>(sec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Pros: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using </a:t>
            </a:r>
            <a:r>
              <a:rPr lang="en-US" dirty="0" err="1"/>
              <a:t>atis</a:t>
            </a:r>
            <a:r>
              <a:rPr lang="en-US" dirty="0"/>
              <a:t> data set. </a:t>
            </a:r>
            <a:endParaRPr lang="en-US" dirty="0" smtClean="0"/>
          </a:p>
          <a:p>
            <a:pPr lvl="1"/>
            <a:r>
              <a:rPr lang="en-US" dirty="0" smtClean="0"/>
              <a:t>BLSTM</a:t>
            </a:r>
            <a:r>
              <a:rPr lang="en-US" dirty="0"/>
              <a:t>: intent Accuracy 98.66, slot F1-score </a:t>
            </a:r>
            <a:r>
              <a:rPr lang="en-US" dirty="0" smtClean="0"/>
              <a:t>95.52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~908.13 </a:t>
            </a:r>
            <a:r>
              <a:rPr lang="en-US" dirty="0"/>
              <a:t>(sec)</a:t>
            </a:r>
          </a:p>
          <a:p>
            <a:pPr lvl="1"/>
            <a:r>
              <a:rPr lang="en-US" dirty="0"/>
              <a:t>BLSTM-CRF: intent Accuracy </a:t>
            </a:r>
            <a:r>
              <a:rPr lang="en-US" dirty="0" smtClean="0"/>
              <a:t>98.32 </a:t>
            </a:r>
            <a:r>
              <a:rPr lang="en-US" dirty="0"/>
              <a:t>slot F1-score </a:t>
            </a:r>
            <a:r>
              <a:rPr lang="en-US" dirty="0" smtClean="0"/>
              <a:t>95.62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~965.00 </a:t>
            </a:r>
            <a:r>
              <a:rPr lang="en-US" dirty="0"/>
              <a:t>(sec)</a:t>
            </a:r>
          </a:p>
          <a:p>
            <a:pPr lvl="1"/>
            <a:r>
              <a:rPr lang="en-US" dirty="0" err="1"/>
              <a:t>Enc-dec</a:t>
            </a:r>
            <a:r>
              <a:rPr lang="en-US" dirty="0"/>
              <a:t> focus: intent </a:t>
            </a:r>
            <a:r>
              <a:rPr lang="en-US" dirty="0" err="1"/>
              <a:t>Acc</a:t>
            </a:r>
            <a:r>
              <a:rPr lang="en-US" dirty="0"/>
              <a:t> 98.66 slot F1-score </a:t>
            </a:r>
            <a:r>
              <a:rPr lang="en-US" dirty="0" smtClean="0"/>
              <a:t>95.70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~943.00 </a:t>
            </a:r>
            <a:r>
              <a:rPr lang="en-US" dirty="0"/>
              <a:t>(sec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Decent performance: Slower then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BERT, XLNET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299"/>
            <a:ext cx="8596668" cy="4279064"/>
          </a:xfrm>
        </p:spPr>
        <p:txBody>
          <a:bodyPr>
            <a:normAutofit/>
          </a:bodyPr>
          <a:lstStyle/>
          <a:p>
            <a:r>
              <a:rPr lang="en-US" dirty="0"/>
              <a:t>Information using </a:t>
            </a:r>
            <a:r>
              <a:rPr lang="en-US" dirty="0" err="1"/>
              <a:t>atis</a:t>
            </a:r>
            <a:r>
              <a:rPr lang="en-US" dirty="0"/>
              <a:t> data set. </a:t>
            </a:r>
            <a:endParaRPr lang="en-US" dirty="0" smtClean="0"/>
          </a:p>
          <a:p>
            <a:pPr lvl="1"/>
            <a:r>
              <a:rPr lang="en-US" dirty="0" smtClean="0"/>
              <a:t>Pure BERT: </a:t>
            </a:r>
            <a:r>
              <a:rPr lang="en-US" dirty="0"/>
              <a:t>intent Accuracy </a:t>
            </a:r>
            <a:r>
              <a:rPr lang="en-US" dirty="0" smtClean="0"/>
              <a:t>97.50 </a:t>
            </a:r>
            <a:r>
              <a:rPr lang="en-US" dirty="0"/>
              <a:t>slot F1-score </a:t>
            </a:r>
            <a:r>
              <a:rPr lang="en-US" dirty="0" smtClean="0"/>
              <a:t>96.14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~.00 </a:t>
            </a:r>
            <a:r>
              <a:rPr lang="en-US" dirty="0"/>
              <a:t>(sec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BERT + BLSTM: </a:t>
            </a:r>
            <a:r>
              <a:rPr lang="en-US" dirty="0"/>
              <a:t>intent Accuracy </a:t>
            </a:r>
            <a:r>
              <a:rPr lang="en-US" dirty="0" smtClean="0"/>
              <a:t>99.10 </a:t>
            </a:r>
            <a:r>
              <a:rPr lang="en-US" dirty="0"/>
              <a:t>slot F1-score </a:t>
            </a:r>
            <a:r>
              <a:rPr lang="en-US" dirty="0" smtClean="0"/>
              <a:t>95.94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~564.00 </a:t>
            </a:r>
            <a:r>
              <a:rPr lang="en-US" dirty="0"/>
              <a:t>(sec)</a:t>
            </a:r>
          </a:p>
          <a:p>
            <a:pPr lvl="1"/>
            <a:r>
              <a:rPr lang="en-US" dirty="0" smtClean="0"/>
              <a:t>XLNET + BLSTM: </a:t>
            </a:r>
            <a:r>
              <a:rPr lang="en-US" dirty="0"/>
              <a:t>intent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smtClean="0"/>
              <a:t>98.77 </a:t>
            </a:r>
            <a:r>
              <a:rPr lang="en-US" dirty="0"/>
              <a:t>slot F1-score </a:t>
            </a:r>
            <a:r>
              <a:rPr lang="en-US" dirty="0" smtClean="0"/>
              <a:t>96.08</a:t>
            </a:r>
            <a:endParaRPr lang="en-US" dirty="0"/>
          </a:p>
          <a:p>
            <a:pPr lvl="1"/>
            <a:r>
              <a:rPr lang="en-US" dirty="0"/>
              <a:t>Approximate Learning time (per epoch): </a:t>
            </a:r>
            <a:r>
              <a:rPr lang="en-US" dirty="0" smtClean="0"/>
              <a:t>~583.00 </a:t>
            </a:r>
            <a:r>
              <a:rPr lang="en-US" dirty="0"/>
              <a:t>(sec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Performance speed medium. Performance good.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0"/>
            <a:ext cx="11076862" cy="496070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slot_intent_model</a:t>
            </a:r>
            <a:r>
              <a:rPr lang="en-US" dirty="0"/>
              <a:t>=</a:t>
            </a:r>
            <a:r>
              <a:rPr lang="en-US" dirty="0" err="1"/>
              <a:t>slot_tagger</a:t>
            </a:r>
            <a:endParaRPr lang="en-US" dirty="0"/>
          </a:p>
          <a:p>
            <a:r>
              <a:rPr lang="en-US" dirty="0" err="1"/>
              <a:t>slot_intent_model</a:t>
            </a:r>
            <a:r>
              <a:rPr lang="en-US" dirty="0"/>
              <a:t>=</a:t>
            </a:r>
            <a:r>
              <a:rPr lang="en-US" dirty="0" err="1"/>
              <a:t>slot_tagger_with_crf</a:t>
            </a:r>
            <a:endParaRPr lang="en-US" dirty="0"/>
          </a:p>
          <a:p>
            <a:r>
              <a:rPr lang="en-US" dirty="0" err="1"/>
              <a:t>slot_intent_model</a:t>
            </a:r>
            <a:r>
              <a:rPr lang="en-US" dirty="0"/>
              <a:t>=</a:t>
            </a:r>
            <a:r>
              <a:rPr lang="en-US" dirty="0" err="1"/>
              <a:t>slot_tagger_with_focus</a:t>
            </a:r>
            <a:endParaRPr lang="en-US" dirty="0"/>
          </a:p>
          <a:p>
            <a:r>
              <a:rPr lang="en-US" dirty="0" err="1"/>
              <a:t>deviceId</a:t>
            </a:r>
            <a:r>
              <a:rPr lang="en-US" dirty="0"/>
              <a:t>=-1</a:t>
            </a:r>
          </a:p>
          <a:p>
            <a:r>
              <a:rPr lang="en-US" dirty="0" err="1"/>
              <a:t>word_embedding_size</a:t>
            </a:r>
            <a:r>
              <a:rPr lang="en-US" dirty="0"/>
              <a:t>_=1024</a:t>
            </a:r>
          </a:p>
          <a:p>
            <a:r>
              <a:rPr lang="en-US" dirty="0" err="1"/>
              <a:t>max_epoch</a:t>
            </a:r>
            <a:r>
              <a:rPr lang="en-US" dirty="0"/>
              <a:t>_=2</a:t>
            </a:r>
          </a:p>
          <a:p>
            <a:r>
              <a:rPr lang="en-US" dirty="0" err="1"/>
              <a:t>cased_word_vectors</a:t>
            </a:r>
            <a:r>
              <a:rPr lang="en-US" dirty="0"/>
              <a:t>_=./local/</a:t>
            </a:r>
            <a:r>
              <a:rPr lang="en-US" dirty="0" err="1"/>
              <a:t>word_embeddings</a:t>
            </a:r>
            <a:r>
              <a:rPr lang="en-US" dirty="0"/>
              <a:t>/glove-kazumachar_400_cased_for_atis.txt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bash run/atis_with_pretrained_word_embeddings.sh --</a:t>
            </a:r>
            <a:r>
              <a:rPr lang="en-US" dirty="0" err="1"/>
              <a:t>task_slot_filling</a:t>
            </a:r>
            <a:r>
              <a:rPr lang="en-US" dirty="0"/>
              <a:t> ${</a:t>
            </a:r>
            <a:r>
              <a:rPr lang="en-US" dirty="0" err="1"/>
              <a:t>slot_intent_model</a:t>
            </a:r>
            <a:r>
              <a:rPr lang="en-US" dirty="0"/>
              <a:t>} --device ${</a:t>
            </a:r>
            <a:r>
              <a:rPr lang="en-US" dirty="0" err="1"/>
              <a:t>deviceId</a:t>
            </a:r>
            <a:r>
              <a:rPr lang="en-US" dirty="0"/>
              <a:t>} --</a:t>
            </a:r>
            <a:r>
              <a:rPr lang="en-US" dirty="0" err="1"/>
              <a:t>word_embedding_size</a:t>
            </a:r>
            <a:r>
              <a:rPr lang="en-US" dirty="0"/>
              <a:t> ${</a:t>
            </a:r>
            <a:r>
              <a:rPr lang="en-US" dirty="0" err="1"/>
              <a:t>word_embedding_size</a:t>
            </a:r>
            <a:r>
              <a:rPr lang="en-US" dirty="0"/>
              <a:t>_} --</a:t>
            </a:r>
            <a:r>
              <a:rPr lang="en-US" dirty="0" err="1"/>
              <a:t>max_epoch</a:t>
            </a:r>
            <a:r>
              <a:rPr lang="en-US" dirty="0"/>
              <a:t> ${</a:t>
            </a:r>
            <a:r>
              <a:rPr lang="en-US" dirty="0" err="1"/>
              <a:t>max_epoch</a:t>
            </a:r>
            <a:r>
              <a:rPr lang="en-US" dirty="0"/>
              <a:t>_} --</a:t>
            </a:r>
            <a:r>
              <a:rPr lang="en-US" dirty="0" err="1"/>
              <a:t>cased_word_vectors</a:t>
            </a:r>
            <a:r>
              <a:rPr lang="en-US" dirty="0"/>
              <a:t> ${</a:t>
            </a:r>
            <a:r>
              <a:rPr lang="en-US" dirty="0" err="1"/>
              <a:t>cased_word_vectors</a:t>
            </a:r>
            <a:r>
              <a:rPr lang="en-US" dirty="0" smtClean="0"/>
              <a:t>_}</a:t>
            </a:r>
            <a:endParaRPr lang="en-US" dirty="0"/>
          </a:p>
          <a:p>
            <a:r>
              <a:rPr lang="en-US" dirty="0"/>
              <a:t>bash run/atis_with_elmo.sh --</a:t>
            </a:r>
            <a:r>
              <a:rPr lang="en-US" dirty="0" err="1"/>
              <a:t>task_slot_filling</a:t>
            </a:r>
            <a:r>
              <a:rPr lang="en-US" dirty="0"/>
              <a:t> ${</a:t>
            </a:r>
            <a:r>
              <a:rPr lang="en-US" dirty="0" err="1"/>
              <a:t>slot_intent_model</a:t>
            </a:r>
            <a:r>
              <a:rPr lang="en-US" dirty="0"/>
              <a:t>} --device ${</a:t>
            </a:r>
            <a:r>
              <a:rPr lang="en-US" dirty="0" err="1"/>
              <a:t>deviceId</a:t>
            </a:r>
            <a:r>
              <a:rPr lang="en-US" dirty="0"/>
              <a:t>} --</a:t>
            </a:r>
            <a:r>
              <a:rPr lang="en-US" dirty="0" err="1"/>
              <a:t>max_epoch</a:t>
            </a:r>
            <a:r>
              <a:rPr lang="en-US" dirty="0"/>
              <a:t> ${</a:t>
            </a:r>
            <a:r>
              <a:rPr lang="en-US" dirty="0" err="1"/>
              <a:t>max_epoch</a:t>
            </a:r>
            <a:r>
              <a:rPr lang="en-US" dirty="0" smtClean="0"/>
              <a:t>_}</a:t>
            </a:r>
            <a:endParaRPr lang="en-US" dirty="0"/>
          </a:p>
          <a:p>
            <a:r>
              <a:rPr lang="en-US" dirty="0"/>
              <a:t>bash run/atis_with_bert.sh --</a:t>
            </a:r>
            <a:r>
              <a:rPr lang="en-US" dirty="0" err="1"/>
              <a:t>task_slot_filling</a:t>
            </a:r>
            <a:r>
              <a:rPr lang="en-US" dirty="0"/>
              <a:t> ${</a:t>
            </a:r>
            <a:r>
              <a:rPr lang="en-US" dirty="0" err="1"/>
              <a:t>slot_intent_model</a:t>
            </a:r>
            <a:r>
              <a:rPr lang="en-US" dirty="0"/>
              <a:t>} --device ${</a:t>
            </a:r>
            <a:r>
              <a:rPr lang="en-US" dirty="0" err="1"/>
              <a:t>deviceId</a:t>
            </a:r>
            <a:r>
              <a:rPr lang="en-US" dirty="0"/>
              <a:t>} --</a:t>
            </a:r>
            <a:r>
              <a:rPr lang="en-US" dirty="0" err="1"/>
              <a:t>max_epoch</a:t>
            </a:r>
            <a:r>
              <a:rPr lang="en-US" dirty="0"/>
              <a:t> ${</a:t>
            </a:r>
            <a:r>
              <a:rPr lang="en-US" dirty="0" err="1"/>
              <a:t>max_epoch</a:t>
            </a:r>
            <a:r>
              <a:rPr lang="en-US" dirty="0" smtClean="0"/>
              <a:t>_}</a:t>
            </a:r>
            <a:endParaRPr lang="en-US" dirty="0"/>
          </a:p>
          <a:p>
            <a:r>
              <a:rPr lang="en-US" dirty="0"/>
              <a:t>bash run/atis_with_xlnet.sh --</a:t>
            </a:r>
            <a:r>
              <a:rPr lang="en-US" dirty="0" err="1"/>
              <a:t>task_slot_filling</a:t>
            </a:r>
            <a:r>
              <a:rPr lang="en-US" dirty="0"/>
              <a:t> ${</a:t>
            </a:r>
            <a:r>
              <a:rPr lang="en-US" dirty="0" err="1"/>
              <a:t>slot_intent_model</a:t>
            </a:r>
            <a:r>
              <a:rPr lang="en-US" dirty="0"/>
              <a:t>} --device ${</a:t>
            </a:r>
            <a:r>
              <a:rPr lang="en-US" dirty="0" err="1"/>
              <a:t>deviceId</a:t>
            </a:r>
            <a:r>
              <a:rPr lang="en-US" dirty="0"/>
              <a:t>} --</a:t>
            </a:r>
            <a:r>
              <a:rPr lang="en-US" dirty="0" err="1"/>
              <a:t>max_epoch</a:t>
            </a:r>
            <a:r>
              <a:rPr lang="en-US" dirty="0"/>
              <a:t> ${</a:t>
            </a:r>
            <a:r>
              <a:rPr lang="en-US" dirty="0" err="1"/>
              <a:t>max_epoch</a:t>
            </a:r>
            <a:r>
              <a:rPr lang="en-US" dirty="0" smtClean="0"/>
              <a:t>_}</a:t>
            </a:r>
            <a:endParaRPr lang="en-US" dirty="0"/>
          </a:p>
          <a:p>
            <a:r>
              <a:rPr lang="en-US" dirty="0"/>
              <a:t>bash run/atis_with_pure_bert.sh --</a:t>
            </a:r>
            <a:r>
              <a:rPr lang="en-US" dirty="0" err="1"/>
              <a:t>task_slot_filling</a:t>
            </a:r>
            <a:r>
              <a:rPr lang="en-US" dirty="0"/>
              <a:t> ${</a:t>
            </a:r>
            <a:r>
              <a:rPr lang="en-US" dirty="0" err="1"/>
              <a:t>slot_model</a:t>
            </a:r>
            <a:r>
              <a:rPr lang="en-US" dirty="0"/>
              <a:t>} --</a:t>
            </a:r>
            <a:r>
              <a:rPr lang="en-US" dirty="0" err="1"/>
              <a:t>task_intent_detection</a:t>
            </a:r>
            <a:r>
              <a:rPr lang="en-US" dirty="0"/>
              <a:t> ${</a:t>
            </a:r>
            <a:r>
              <a:rPr lang="en-US" dirty="0" err="1"/>
              <a:t>intent_input</a:t>
            </a:r>
            <a:r>
              <a:rPr lang="en-US" dirty="0"/>
              <a:t>} --device ${</a:t>
            </a:r>
            <a:r>
              <a:rPr lang="en-US" dirty="0" err="1"/>
              <a:t>deviceId</a:t>
            </a:r>
            <a:r>
              <a:rPr lang="en-US" dirty="0"/>
              <a:t>} --</a:t>
            </a:r>
            <a:r>
              <a:rPr lang="en-US" dirty="0" err="1"/>
              <a:t>max_epoch</a:t>
            </a:r>
            <a:r>
              <a:rPr lang="en-US" dirty="0"/>
              <a:t> ${</a:t>
            </a:r>
            <a:r>
              <a:rPr lang="en-US" dirty="0" err="1"/>
              <a:t>max_epoch</a:t>
            </a:r>
            <a:r>
              <a:rPr lang="en-US" dirty="0"/>
              <a:t>_}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2120</TotalTime>
  <Words>537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Slot filling and Intent detection of SLU</vt:lpstr>
      <vt:lpstr>Summary</vt:lpstr>
      <vt:lpstr>Atis data set</vt:lpstr>
      <vt:lpstr>Pre-trained word embedding's of .ELMO </vt:lpstr>
      <vt:lpstr>Pre-trained word embedding's of .Glove </vt:lpstr>
      <vt:lpstr>ELMo</vt:lpstr>
      <vt:lpstr>BERT, XLNET</vt:lpstr>
      <vt:lpstr>Code</vt:lpstr>
    </vt:vector>
  </TitlesOfParts>
  <Company>Samsung Research America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Kwon/Natural Language Processing /SRA/Associate/Samsung Electronics</dc:creator>
  <cp:lastModifiedBy>Leo Kwon/Natural Language Processing /SRA/Associate/Samsung Electronics</cp:lastModifiedBy>
  <cp:revision>18</cp:revision>
  <dcterms:created xsi:type="dcterms:W3CDTF">2020-07-01T14:21:14Z</dcterms:created>
  <dcterms:modified xsi:type="dcterms:W3CDTF">2020-07-03T01:41:35Z</dcterms:modified>
</cp:coreProperties>
</file>