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1CD26-55EA-4278-9D04-FADF2AACD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1AD8A5-8FA1-4C67-869C-0E2B3E7DC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1EF6CF-85DA-4095-B272-AB48004E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8F66-83E4-48CF-AE8B-8133573854D8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3BD21-0E13-4D62-9F9C-DF30A4862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75DE3C-F0F0-48C5-994C-A3E63FD9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591-1CFB-4529-B7CD-209149804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21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D9EFF-8FD1-4471-A11D-5B1F4A90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3717AD-7589-4F48-99C2-48052E47A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DD7468-70D7-482C-B087-16DB539A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8F66-83E4-48CF-AE8B-8133573854D8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01B38-2032-4207-81E7-D90A16C5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57F6A7-5C9A-4C28-A0BF-A959EEBCD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591-1CFB-4529-B7CD-209149804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85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2DEC93-7772-4E50-9CD7-D2C91B589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F37448-A7C5-46C0-AA88-0282853BA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BDA1DE-D038-4DB9-8CE4-6A05A71DD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8F66-83E4-48CF-AE8B-8133573854D8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FE2F1-BD7F-4571-88DE-FCD56080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AA687C-74BF-4CB5-9ED2-FEAFE483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591-1CFB-4529-B7CD-209149804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2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5335E-7FF8-4AAA-BF76-C50A627C6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5D0D76-407C-4437-BD5C-DE1BB7AC0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2CF77-5A8B-47D9-AA67-B87FE443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8F66-83E4-48CF-AE8B-8133573854D8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797D1A-D484-4854-82B7-0484C789D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09DB28-31CA-4A56-A42C-B1F10398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591-1CFB-4529-B7CD-209149804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20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15591-B71C-425A-BA8D-FB48FA25F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C80254-106B-459C-A89E-D50C02425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1782DD-7393-49D5-BBCA-F2183CAD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8F66-83E4-48CF-AE8B-8133573854D8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9C7656-49C0-4C27-A56D-6A80C09C1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867031-37DD-4185-8C95-58B014AB1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591-1CFB-4529-B7CD-209149804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75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3E783-3684-4B88-8012-1775832AA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F18892-9352-4ED8-A151-EE98A961D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16C903-92C1-4019-98C0-0CA6FA35E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418938-0E30-49CA-992B-BCF15E688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8F66-83E4-48CF-AE8B-8133573854D8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93715D-119A-4962-8B49-8B36669D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2F352-1E1A-45E0-BC63-EE7861F51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591-1CFB-4529-B7CD-209149804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0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2E01B-AE6D-4BAE-83DA-B05695E0F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9FAEB9-BB08-48D9-9BB4-A54409275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B621BC-57C8-464F-B8A2-9424AC7EA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1993DF-F391-4B19-B22F-D4B922FA01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ED6E74-C9B5-427B-AD12-7D8801EDD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AAF7AF-A7D8-4776-ADC5-701F8F776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8F66-83E4-48CF-AE8B-8133573854D8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37CA0B-8B58-41B2-8FEF-752F1A9F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FCEE8D-6F1A-40BD-919F-1330627B3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591-1CFB-4529-B7CD-209149804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32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B2DF9-9FDF-4D3F-BC9D-6B2F1780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F6948A-D6F2-4E48-8982-CADF33947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8F66-83E4-48CF-AE8B-8133573854D8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86D786-6F5D-410C-B89D-5902D55FA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BE699A-AA74-4EBA-A52B-A034969CE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591-1CFB-4529-B7CD-209149804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12964B-5546-4D28-913D-F7230E45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8F66-83E4-48CF-AE8B-8133573854D8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B6FBFA-29A1-4023-A326-0C815EE74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5EBF79-7EBD-40BF-8158-306B03B2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591-1CFB-4529-B7CD-209149804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16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3EA0E-C7FB-4189-ADC3-B9735FAB9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E9DF5-0061-44A7-BA7C-567DB2FF6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698BC2-828F-4DE8-9006-0846FA4E3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C89042-0CA8-48C0-9CB9-16CA1421C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8F66-83E4-48CF-AE8B-8133573854D8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3C558-D61A-48E8-BA14-6EDC9775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F3D2A-2A7E-4F8F-A916-6EE8B9AE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591-1CFB-4529-B7CD-209149804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8CCB4-9AA0-4A88-9B35-6D0CD0FFD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A35216-B181-4D0F-A0FA-234DF1D87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6FEC64-2E85-4705-9D6D-CA89AD67F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1A761B-8947-43A8-AA00-150B3184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8F66-83E4-48CF-AE8B-8133573854D8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293A9E-4F01-44E5-BBE2-B101D178B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3B65C6-1B7F-433E-B7C3-3CC67453A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591-1CFB-4529-B7CD-209149804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07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32EA12-2630-47D7-B17E-5FFC141B6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6511BA-7FC1-4344-A14B-55D0F5A09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B20896-E0C6-4664-A7F5-0A2FE63D6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D8F66-83E4-48CF-AE8B-8133573854D8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784B8-727B-4217-83A9-BCA0DAC2C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BBBAA6-E963-4E23-807C-FCBEE11AE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8F591-1CFB-4529-B7CD-2091498043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09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DF0A0-B251-424C-8695-ED34916466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ㅇ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613FB6-B3EF-4E96-B982-666D8DAC7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732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ㅇ</dc:title>
  <dc:creator>남 호성</dc:creator>
  <cp:lastModifiedBy>남 호성</cp:lastModifiedBy>
  <cp:revision>1</cp:revision>
  <dcterms:created xsi:type="dcterms:W3CDTF">2023-03-14T01:28:13Z</dcterms:created>
  <dcterms:modified xsi:type="dcterms:W3CDTF">2023-03-14T01:28:59Z</dcterms:modified>
</cp:coreProperties>
</file>