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918CF-1AFD-40D5-A753-A8294AA96329}"/>
              </a:ext>
            </a:extLst>
          </p:cNvPr>
          <p:cNvSpPr/>
          <p:nvPr/>
        </p:nvSpPr>
        <p:spPr>
          <a:xfrm>
            <a:off x="2128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8DD33-CFA0-4662-B24B-5E6F1A0AECFE}"/>
              </a:ext>
            </a:extLst>
          </p:cNvPr>
          <p:cNvSpPr/>
          <p:nvPr/>
        </p:nvSpPr>
        <p:spPr>
          <a:xfrm>
            <a:off x="401828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D4089-DBD3-456F-9369-D5989B7C72E5}"/>
              </a:ext>
            </a:extLst>
          </p:cNvPr>
          <p:cNvSpPr/>
          <p:nvPr/>
        </p:nvSpPr>
        <p:spPr>
          <a:xfrm>
            <a:off x="6121400" y="2016125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F39D-17FD-40E3-B10E-9A66B7CC928A}"/>
              </a:ext>
            </a:extLst>
          </p:cNvPr>
          <p:cNvSpPr/>
          <p:nvPr/>
        </p:nvSpPr>
        <p:spPr>
          <a:xfrm>
            <a:off x="6121400" y="3427412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28059-CDC7-48C0-9D51-E2B1235B3CCC}"/>
              </a:ext>
            </a:extLst>
          </p:cNvPr>
          <p:cNvSpPr/>
          <p:nvPr/>
        </p:nvSpPr>
        <p:spPr>
          <a:xfrm>
            <a:off x="8224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오버레이 화면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B4654AD-E666-41B4-8E94-E247981578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52495" y="3292475"/>
            <a:ext cx="5657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D746EC3-5089-4269-ADB4-3C6A520AC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4225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41A9D86-A593-4DF6-8988-429D9F091C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25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8CFE43B-4B96-4DEE-83B4-CE323763FCF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44537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F610956-03C4-45DF-82F4-1DE4757FC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4537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588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프로그램 순서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김동균</cp:lastModifiedBy>
  <cp:revision>34</cp:revision>
  <dcterms:created xsi:type="dcterms:W3CDTF">2018-01-14T07:38:44Z</dcterms:created>
  <dcterms:modified xsi:type="dcterms:W3CDTF">2018-02-03T08:17:39Z</dcterms:modified>
</cp:coreProperties>
</file>