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69" r:id="rId8"/>
    <p:sldId id="257" r:id="rId9"/>
    <p:sldId id="259" r:id="rId10"/>
    <p:sldId id="268" r:id="rId11"/>
    <p:sldId id="260" r:id="rId12"/>
    <p:sldId id="263" r:id="rId13"/>
    <p:sldId id="264" r:id="rId14"/>
    <p:sldId id="26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0AC0B9B-47E8-42CB-8042-E1C620877805}"/>
              </a:ext>
            </a:extLst>
          </p:cNvPr>
          <p:cNvSpPr/>
          <p:nvPr/>
        </p:nvSpPr>
        <p:spPr>
          <a:xfrm>
            <a:off x="2412274" y="1515291"/>
            <a:ext cx="7167155" cy="11408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683AB5-07D9-4288-B08F-B9346B44B78D}"/>
              </a:ext>
            </a:extLst>
          </p:cNvPr>
          <p:cNvSpPr/>
          <p:nvPr/>
        </p:nvSpPr>
        <p:spPr>
          <a:xfrm>
            <a:off x="2412273" y="4471217"/>
            <a:ext cx="7167155" cy="1140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4AD320-36CC-444C-8074-0E1956AE0975}"/>
              </a:ext>
            </a:extLst>
          </p:cNvPr>
          <p:cNvSpPr/>
          <p:nvPr/>
        </p:nvSpPr>
        <p:spPr>
          <a:xfrm>
            <a:off x="2412273" y="2993254"/>
            <a:ext cx="7167155" cy="11408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3E43-8100-4F90-B1E7-1258B836E341}"/>
              </a:ext>
            </a:extLst>
          </p:cNvPr>
          <p:cNvSpPr txBox="1"/>
          <p:nvPr/>
        </p:nvSpPr>
        <p:spPr>
          <a:xfrm>
            <a:off x="745834" y="1901036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36347-CD5B-48CD-9EDB-61F62B7EA352}"/>
              </a:ext>
            </a:extLst>
          </p:cNvPr>
          <p:cNvSpPr txBox="1"/>
          <p:nvPr/>
        </p:nvSpPr>
        <p:spPr>
          <a:xfrm>
            <a:off x="875035" y="3378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98192-C7AD-4EDA-BE4D-12B779F3943E}"/>
              </a:ext>
            </a:extLst>
          </p:cNvPr>
          <p:cNvSpPr txBox="1"/>
          <p:nvPr/>
        </p:nvSpPr>
        <p:spPr>
          <a:xfrm>
            <a:off x="1081021" y="485696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7B5CE88-B512-44A2-AF4C-162B2E1E601F}"/>
              </a:ext>
            </a:extLst>
          </p:cNvPr>
          <p:cNvSpPr/>
          <p:nvPr/>
        </p:nvSpPr>
        <p:spPr>
          <a:xfrm>
            <a:off x="3161211" y="1776549"/>
            <a:ext cx="2473235" cy="65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2153CDD-5B8D-4FC5-AD1F-29E0B795BD7C}"/>
              </a:ext>
            </a:extLst>
          </p:cNvPr>
          <p:cNvSpPr/>
          <p:nvPr/>
        </p:nvSpPr>
        <p:spPr>
          <a:xfrm>
            <a:off x="6560821" y="1776549"/>
            <a:ext cx="2473235" cy="65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UIC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6D3E91-D2E1-48BF-844F-873DA8185632}"/>
              </a:ext>
            </a:extLst>
          </p:cNvPr>
          <p:cNvSpPr/>
          <p:nvPr/>
        </p:nvSpPr>
        <p:spPr>
          <a:xfrm>
            <a:off x="6560821" y="3237094"/>
            <a:ext cx="2473235" cy="65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56F01A-477D-445E-B7A2-ECD28871D35B}"/>
              </a:ext>
            </a:extLst>
          </p:cNvPr>
          <p:cNvSpPr/>
          <p:nvPr/>
        </p:nvSpPr>
        <p:spPr>
          <a:xfrm>
            <a:off x="3157946" y="3237094"/>
            <a:ext cx="2473235" cy="65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AnimationCall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B11890E-ECE7-4309-A258-930076819494}"/>
              </a:ext>
            </a:extLst>
          </p:cNvPr>
          <p:cNvSpPr/>
          <p:nvPr/>
        </p:nvSpPr>
        <p:spPr>
          <a:xfrm>
            <a:off x="3157946" y="4715057"/>
            <a:ext cx="2473235" cy="65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Clothes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D70C6A-81B6-4918-951D-23C6838DA8B2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4394564" y="2429691"/>
            <a:ext cx="3265" cy="807403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4F146B-773C-4B26-B7C2-B7ACFB4F18D2}"/>
              </a:ext>
            </a:extLst>
          </p:cNvPr>
          <p:cNvCxnSpPr/>
          <p:nvPr/>
        </p:nvCxnSpPr>
        <p:spPr>
          <a:xfrm flipH="1">
            <a:off x="7811590" y="2429691"/>
            <a:ext cx="3265" cy="807403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6E4813-C8B0-49F1-90D1-74D4D420887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4397829" y="2429691"/>
            <a:ext cx="3399610" cy="80740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51ECE5-AED1-49C1-AA6F-349A874DCD7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394564" y="3890236"/>
            <a:ext cx="0" cy="82482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24A1-F560-440E-B9A7-23625C77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BFB9F7-119A-4E6F-A861-98B6EE5FAAB0}"/>
              </a:ext>
            </a:extLst>
          </p:cNvPr>
          <p:cNvSpPr/>
          <p:nvPr/>
        </p:nvSpPr>
        <p:spPr>
          <a:xfrm>
            <a:off x="838200" y="1690687"/>
            <a:ext cx="1071154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Magic mirror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2A9491B-0DC7-4A89-8997-8DD130A9AA2A}"/>
              </a:ext>
            </a:extLst>
          </p:cNvPr>
          <p:cNvSpPr/>
          <p:nvPr/>
        </p:nvSpPr>
        <p:spPr>
          <a:xfrm>
            <a:off x="2632166" y="1690688"/>
            <a:ext cx="1071154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UI_Start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7A80CB-DAD2-4EC9-9502-EAE25421D3EF}"/>
              </a:ext>
            </a:extLst>
          </p:cNvPr>
          <p:cNvSpPr/>
          <p:nvPr/>
        </p:nvSpPr>
        <p:spPr>
          <a:xfrm>
            <a:off x="4426132" y="1690686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</a:t>
            </a:r>
            <a:endParaRPr lang="en-US" altLang="ko-KR" dirty="0"/>
          </a:p>
          <a:p>
            <a:pPr algn="ctr"/>
            <a:r>
              <a:rPr lang="en-US" altLang="ko-KR" dirty="0"/>
              <a:t>(hood-T)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159BB4-06C8-47DE-B76D-E4CA74AD83E9}"/>
              </a:ext>
            </a:extLst>
          </p:cNvPr>
          <p:cNvSpPr/>
          <p:nvPr/>
        </p:nvSpPr>
        <p:spPr>
          <a:xfrm>
            <a:off x="4426132" y="2361246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</a:t>
            </a:r>
            <a:endParaRPr lang="en-US" altLang="ko-KR" dirty="0"/>
          </a:p>
          <a:p>
            <a:pPr algn="ctr"/>
            <a:r>
              <a:rPr lang="en-US" altLang="ko-KR" dirty="0"/>
              <a:t>(T-shirt)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D67ACB-DB82-4064-953E-91E70AD8003B}"/>
              </a:ext>
            </a:extLst>
          </p:cNvPr>
          <p:cNvSpPr/>
          <p:nvPr/>
        </p:nvSpPr>
        <p:spPr>
          <a:xfrm>
            <a:off x="4430486" y="3031806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</a:t>
            </a:r>
            <a:endParaRPr lang="en-US" altLang="ko-KR" dirty="0"/>
          </a:p>
          <a:p>
            <a:pPr algn="ctr"/>
            <a:r>
              <a:rPr lang="en-US" altLang="ko-KR" dirty="0"/>
              <a:t>(Y-shirt)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A21651A-7FBD-4207-8052-BBD6F0E18A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9354" y="1991133"/>
            <a:ext cx="7228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7928B5F-A575-4C3C-B7F9-2F2968E5E70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03320" y="1991132"/>
            <a:ext cx="7228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104D58-226C-48BB-A23E-351D4B2732E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03320" y="1991134"/>
            <a:ext cx="722812" cy="670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BD3C426-60BE-49A2-8C13-FB1BFC5948C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03320" y="1991134"/>
            <a:ext cx="727166" cy="1341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929D585-4237-435F-8F6E-3D02C1E18040}"/>
              </a:ext>
            </a:extLst>
          </p:cNvPr>
          <p:cNvSpPr/>
          <p:nvPr/>
        </p:nvSpPr>
        <p:spPr>
          <a:xfrm>
            <a:off x="6359434" y="1690685"/>
            <a:ext cx="727166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831DEDF-3006-4722-884F-83C1E3A5C59D}"/>
              </a:ext>
            </a:extLst>
          </p:cNvPr>
          <p:cNvSpPr/>
          <p:nvPr/>
        </p:nvSpPr>
        <p:spPr>
          <a:xfrm>
            <a:off x="6359434" y="2361246"/>
            <a:ext cx="727166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D3613B-231C-4A83-9C27-77EF137B9D3A}"/>
              </a:ext>
            </a:extLst>
          </p:cNvPr>
          <p:cNvSpPr/>
          <p:nvPr/>
        </p:nvSpPr>
        <p:spPr>
          <a:xfrm>
            <a:off x="6359434" y="3031805"/>
            <a:ext cx="727166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9F9802-9CBA-40EF-B019-CDCBA5B08915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5636622" y="1991131"/>
            <a:ext cx="722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BCF678-C1D7-48D0-AEDC-F49FE1F9A002}"/>
              </a:ext>
            </a:extLst>
          </p:cNvPr>
          <p:cNvCxnSpPr>
            <a:stCxn id="7" idx="3"/>
            <a:endCxn id="20" idx="2"/>
          </p:cNvCxnSpPr>
          <p:nvPr/>
        </p:nvCxnSpPr>
        <p:spPr>
          <a:xfrm>
            <a:off x="5636622" y="2661692"/>
            <a:ext cx="72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2D9FA-7E49-4F64-928A-5C5919877905}"/>
              </a:ext>
            </a:extLst>
          </p:cNvPr>
          <p:cNvCxnSpPr>
            <a:stCxn id="8" idx="3"/>
            <a:endCxn id="21" idx="2"/>
          </p:cNvCxnSpPr>
          <p:nvPr/>
        </p:nvCxnSpPr>
        <p:spPr>
          <a:xfrm flipV="1">
            <a:off x="5640976" y="3332251"/>
            <a:ext cx="718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B94F8B-231C-4AFF-A507-575D22FA83C7}"/>
              </a:ext>
            </a:extLst>
          </p:cNvPr>
          <p:cNvSpPr/>
          <p:nvPr/>
        </p:nvSpPr>
        <p:spPr>
          <a:xfrm>
            <a:off x="838200" y="4124730"/>
            <a:ext cx="727166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971F9B-378A-46B8-ABD3-CDCF5A80170A}"/>
              </a:ext>
            </a:extLst>
          </p:cNvPr>
          <p:cNvSpPr/>
          <p:nvPr/>
        </p:nvSpPr>
        <p:spPr>
          <a:xfrm>
            <a:off x="2314305" y="4124730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UI_Recommend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1C0BD1C-8487-4FB0-84E1-39F04C0122D2}"/>
              </a:ext>
            </a:extLst>
          </p:cNvPr>
          <p:cNvSpPr/>
          <p:nvPr/>
        </p:nvSpPr>
        <p:spPr>
          <a:xfrm>
            <a:off x="2314305" y="4795290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SelectClothes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156A96-2DA6-4D1D-942A-00E50D14C54D}"/>
              </a:ext>
            </a:extLst>
          </p:cNvPr>
          <p:cNvSpPr/>
          <p:nvPr/>
        </p:nvSpPr>
        <p:spPr>
          <a:xfrm>
            <a:off x="2318659" y="5465850"/>
            <a:ext cx="1210490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UI_Start</a:t>
            </a:r>
            <a:endParaRPr lang="en-US" altLang="ko-KR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EB4F615-A3E7-4FED-BD22-8219EA7EB331}"/>
              </a:ext>
            </a:extLst>
          </p:cNvPr>
          <p:cNvCxnSpPr>
            <a:endCxn id="31" idx="1"/>
          </p:cNvCxnSpPr>
          <p:nvPr/>
        </p:nvCxnSpPr>
        <p:spPr>
          <a:xfrm flipV="1">
            <a:off x="1591493" y="4425176"/>
            <a:ext cx="7228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03213FC-C4F7-46B7-BC87-F1E5A5313173}"/>
              </a:ext>
            </a:extLst>
          </p:cNvPr>
          <p:cNvCxnSpPr>
            <a:endCxn id="32" idx="1"/>
          </p:cNvCxnSpPr>
          <p:nvPr/>
        </p:nvCxnSpPr>
        <p:spPr>
          <a:xfrm>
            <a:off x="1591493" y="4425178"/>
            <a:ext cx="722812" cy="670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872A8FD-57CD-4B29-BE93-97A0B557EE1E}"/>
              </a:ext>
            </a:extLst>
          </p:cNvPr>
          <p:cNvCxnSpPr>
            <a:endCxn id="33" idx="1"/>
          </p:cNvCxnSpPr>
          <p:nvPr/>
        </p:nvCxnSpPr>
        <p:spPr>
          <a:xfrm>
            <a:off x="1591493" y="4425178"/>
            <a:ext cx="727166" cy="1341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CE9F1E-A675-4D1E-A4ED-0E07C7CF0682}"/>
              </a:ext>
            </a:extLst>
          </p:cNvPr>
          <p:cNvSpPr/>
          <p:nvPr/>
        </p:nvSpPr>
        <p:spPr>
          <a:xfrm>
            <a:off x="4273734" y="4124729"/>
            <a:ext cx="1071154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overlay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96CA2E0-A4E8-4E13-B58F-23A8106A50D3}"/>
              </a:ext>
            </a:extLst>
          </p:cNvPr>
          <p:cNvSpPr/>
          <p:nvPr/>
        </p:nvSpPr>
        <p:spPr>
          <a:xfrm>
            <a:off x="4273734" y="4795290"/>
            <a:ext cx="1071154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overlay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670067C-8E0C-444D-A248-64338D4852EB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 flipV="1">
            <a:off x="3524795" y="4425175"/>
            <a:ext cx="74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BBF1BCF-A60B-4AF6-9E2E-53F9715F67C7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3524795" y="5095736"/>
            <a:ext cx="74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2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ED04-C631-4EA2-8CF1-4E8F233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UIC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C3E736-0E1B-485F-8A10-4EA6E4DBC93E}"/>
              </a:ext>
            </a:extLst>
          </p:cNvPr>
          <p:cNvSpPr/>
          <p:nvPr/>
        </p:nvSpPr>
        <p:spPr>
          <a:xfrm>
            <a:off x="1062446" y="2185851"/>
            <a:ext cx="1524000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Click_Operation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8C93DF80-34B5-41C5-B121-3F402123191A}"/>
              </a:ext>
            </a:extLst>
          </p:cNvPr>
          <p:cNvSpPr/>
          <p:nvPr/>
        </p:nvSpPr>
        <p:spPr>
          <a:xfrm>
            <a:off x="3814354" y="2229394"/>
            <a:ext cx="2098766" cy="635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Count1&gt;20</a:t>
            </a:r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BD106D1C-C9BA-45B2-9E1C-3CA77E72159A}"/>
              </a:ext>
            </a:extLst>
          </p:cNvPr>
          <p:cNvSpPr/>
          <p:nvPr/>
        </p:nvSpPr>
        <p:spPr>
          <a:xfrm>
            <a:off x="8743410" y="2225040"/>
            <a:ext cx="2098766" cy="635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Count3&gt;20</a:t>
            </a:r>
            <a:endParaRPr lang="ko-KR" altLang="en-US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5F0A169-8723-4128-A338-E52ED6A7D34A}"/>
              </a:ext>
            </a:extLst>
          </p:cNvPr>
          <p:cNvSpPr/>
          <p:nvPr/>
        </p:nvSpPr>
        <p:spPr>
          <a:xfrm>
            <a:off x="6278882" y="2225040"/>
            <a:ext cx="2098766" cy="635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Count2&gt;20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361EBB-EA19-4723-A9DD-D5F66DD7F8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6446" y="2547257"/>
            <a:ext cx="1227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55C8FE-08F4-47AD-841C-5854A287EA8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913120" y="2542903"/>
            <a:ext cx="365762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4AE272-789B-4B4D-B00F-B004B9ED24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8377648" y="2542903"/>
            <a:ext cx="36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A498185-30EE-46BA-A007-DAE53C80A90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H="1">
            <a:off x="3814354" y="2542903"/>
            <a:ext cx="7027822" cy="4354"/>
          </a:xfrm>
          <a:prstGeom prst="bentConnector5">
            <a:avLst>
              <a:gd name="adj1" fmla="val -3253"/>
              <a:gd name="adj2" fmla="val -18151194"/>
              <a:gd name="adj3" fmla="val 103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C20FE7-646F-4C75-8479-938CEBE19AE4}"/>
              </a:ext>
            </a:extLst>
          </p:cNvPr>
          <p:cNvSpPr/>
          <p:nvPr/>
        </p:nvSpPr>
        <p:spPr>
          <a:xfrm>
            <a:off x="4241074" y="3429000"/>
            <a:ext cx="1271452" cy="635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버튼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44E105-1B2E-4305-AA43-AC83958EE639}"/>
              </a:ext>
            </a:extLst>
          </p:cNvPr>
          <p:cNvSpPr/>
          <p:nvPr/>
        </p:nvSpPr>
        <p:spPr>
          <a:xfrm>
            <a:off x="6699070" y="3429000"/>
            <a:ext cx="1271452" cy="635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버튼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C5291AE-7F28-4EC3-909E-31574B689B1D}"/>
              </a:ext>
            </a:extLst>
          </p:cNvPr>
          <p:cNvSpPr/>
          <p:nvPr/>
        </p:nvSpPr>
        <p:spPr>
          <a:xfrm>
            <a:off x="9157067" y="3429000"/>
            <a:ext cx="1271452" cy="635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 버튼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B8952A-146C-4EB7-8276-3747FFB82C7F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4863737" y="2865120"/>
            <a:ext cx="13063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C0CDA3-3939-4A09-9014-99CC15EF6AB7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7328265" y="2860766"/>
            <a:ext cx="6531" cy="5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54600-A3E9-4534-8638-3603BE4DD2EC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9792793" y="2860766"/>
            <a:ext cx="0" cy="5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5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FE9E5-D96A-4694-A237-C3B0785A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6A0D7-E3B7-42F3-847A-E625C614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UIC -&gt; </a:t>
            </a:r>
            <a:r>
              <a:rPr lang="en-US" altLang="ko-KR" dirty="0" err="1"/>
              <a:t>resetCount</a:t>
            </a:r>
            <a:r>
              <a:rPr lang="en-US" altLang="ko-KR" dirty="0"/>
              <a:t>, </a:t>
            </a:r>
            <a:r>
              <a:rPr lang="en-US" altLang="ko-KR" dirty="0" err="1"/>
              <a:t>make_Roi</a:t>
            </a:r>
            <a:r>
              <a:rPr lang="en-US" altLang="ko-KR" dirty="0"/>
              <a:t>, </a:t>
            </a:r>
            <a:r>
              <a:rPr lang="en-US" altLang="ko-KR" dirty="0" err="1"/>
              <a:t>Click_Operation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UI -&gt; </a:t>
            </a:r>
            <a:r>
              <a:rPr lang="en-US" altLang="ko-KR" dirty="0" err="1"/>
              <a:t>draw_Click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3E03BFA-6664-40E0-8C40-458FD102B485}"/>
              </a:ext>
            </a:extLst>
          </p:cNvPr>
          <p:cNvSpPr txBox="1">
            <a:spLocks/>
          </p:cNvSpPr>
          <p:nvPr/>
        </p:nvSpPr>
        <p:spPr>
          <a:xfrm>
            <a:off x="838200" y="29507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AnimationCall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0AA3CC-4878-4925-84D3-37C846144E92}"/>
              </a:ext>
            </a:extLst>
          </p:cNvPr>
          <p:cNvSpPr txBox="1">
            <a:spLocks/>
          </p:cNvSpPr>
          <p:nvPr/>
        </p:nvSpPr>
        <p:spPr>
          <a:xfrm>
            <a:off x="838200" y="4301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UI -&gt; </a:t>
            </a:r>
            <a:r>
              <a:rPr lang="en-US" altLang="ko-KR" dirty="0" err="1"/>
              <a:t>AnimationLeftCall</a:t>
            </a:r>
            <a:r>
              <a:rPr lang="en-US" altLang="ko-KR" dirty="0"/>
              <a:t>, </a:t>
            </a:r>
            <a:r>
              <a:rPr lang="en-US" altLang="ko-KR" dirty="0" err="1"/>
              <a:t>AnimationRightCall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AnimationLeftCall</a:t>
            </a:r>
            <a:r>
              <a:rPr lang="en-US" altLang="ko-KR" dirty="0"/>
              <a:t> -&gt; </a:t>
            </a:r>
            <a:r>
              <a:rPr lang="en-US" altLang="ko-KR" dirty="0" err="1"/>
              <a:t>Make_Clothes_Image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AnimationRightCall</a:t>
            </a:r>
            <a:r>
              <a:rPr lang="en-US" altLang="ko-KR" dirty="0"/>
              <a:t> -&gt; </a:t>
            </a:r>
            <a:r>
              <a:rPr lang="en-US" altLang="ko-KR" dirty="0" err="1"/>
              <a:t>Make_Clothes_Image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4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0F201-AF1E-481E-B4F4-EBFF63E1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0A6BB-940A-49C6-A73D-2A9F5AF3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Clothes</a:t>
            </a:r>
            <a:r>
              <a:rPr lang="ko-KR" altLang="en-US" dirty="0"/>
              <a:t>는 옷 이미지 데이터들을 저장한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11C6ADE-C057-4591-8827-8FC5883C96B2}"/>
              </a:ext>
            </a:extLst>
          </p:cNvPr>
          <p:cNvSpPr/>
          <p:nvPr/>
        </p:nvSpPr>
        <p:spPr>
          <a:xfrm>
            <a:off x="573560" y="459150"/>
            <a:ext cx="678844" cy="486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Magic mirror</a:t>
            </a:r>
            <a:endParaRPr lang="ko-KR" altLang="en-US" sz="11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CED0C5B-1BF3-4803-BC7D-98AF97D6E753}"/>
              </a:ext>
            </a:extLst>
          </p:cNvPr>
          <p:cNvSpPr/>
          <p:nvPr/>
        </p:nvSpPr>
        <p:spPr>
          <a:xfrm>
            <a:off x="448476" y="1094712"/>
            <a:ext cx="952790" cy="313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First_Menu</a:t>
            </a:r>
            <a:endParaRPr lang="ko-KR" altLang="en-US" sz="1100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88780A5-F517-4896-AD18-06C1737B5DD4}"/>
              </a:ext>
            </a:extLst>
          </p:cNvPr>
          <p:cNvSpPr/>
          <p:nvPr/>
        </p:nvSpPr>
        <p:spPr>
          <a:xfrm>
            <a:off x="478946" y="1557166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9393A02-5792-4F96-94C5-1F84EB193CF9}"/>
              </a:ext>
            </a:extLst>
          </p:cNvPr>
          <p:cNvSpPr/>
          <p:nvPr/>
        </p:nvSpPr>
        <p:spPr>
          <a:xfrm>
            <a:off x="1798804" y="1603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F87C29D1-77E0-4777-A88C-A78BCBBFC029}"/>
              </a:ext>
            </a:extLst>
          </p:cNvPr>
          <p:cNvSpPr/>
          <p:nvPr/>
        </p:nvSpPr>
        <p:spPr>
          <a:xfrm>
            <a:off x="2247191" y="2248919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(‘T-shirt’)</a:t>
            </a:r>
            <a:endParaRPr lang="ko-KR" altLang="en-US" sz="11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775BABEA-0B1E-474D-89EA-C4FD2A396EC2}"/>
              </a:ext>
            </a:extLst>
          </p:cNvPr>
          <p:cNvSpPr/>
          <p:nvPr/>
        </p:nvSpPr>
        <p:spPr>
          <a:xfrm>
            <a:off x="6873084" y="1597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Count3 &gt; 20</a:t>
            </a:r>
            <a:endParaRPr lang="ko-KR" altLang="en-US" sz="11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A6EB6343-4924-4DEB-9E63-7F2040A9F596}"/>
              </a:ext>
            </a:extLst>
          </p:cNvPr>
          <p:cNvSpPr/>
          <p:nvPr/>
        </p:nvSpPr>
        <p:spPr>
          <a:xfrm>
            <a:off x="4335944" y="1582184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Count2 &gt; 20</a:t>
            </a:r>
            <a:endParaRPr lang="ko-KR" altLang="en-US" sz="1100" dirty="0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579A163-29A1-4BBE-9FCC-BF464978503C}"/>
              </a:ext>
            </a:extLst>
          </p:cNvPr>
          <p:cNvSpPr/>
          <p:nvPr/>
        </p:nvSpPr>
        <p:spPr>
          <a:xfrm>
            <a:off x="2356123" y="3226189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7FD9707-19CF-4182-B4EF-0115CC078AAF}"/>
              </a:ext>
            </a:extLst>
          </p:cNvPr>
          <p:cNvSpPr/>
          <p:nvPr/>
        </p:nvSpPr>
        <p:spPr>
          <a:xfrm>
            <a:off x="3780713" y="3270600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30AFBE7-5899-4FC6-AE8D-86D4DC7F774A}"/>
              </a:ext>
            </a:extLst>
          </p:cNvPr>
          <p:cNvSpPr/>
          <p:nvPr/>
        </p:nvSpPr>
        <p:spPr>
          <a:xfrm>
            <a:off x="8877739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6327106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4C45B076-8A1A-40EE-90FA-37B206D6D2E9}"/>
              </a:ext>
            </a:extLst>
          </p:cNvPr>
          <p:cNvSpPr/>
          <p:nvPr/>
        </p:nvSpPr>
        <p:spPr>
          <a:xfrm>
            <a:off x="4303496" y="3937406"/>
            <a:ext cx="948549" cy="236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Third_Menu</a:t>
            </a:r>
            <a:endParaRPr lang="ko-KR" altLang="en-US" sz="11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B0525B2-AA7D-4B73-86C6-C8982BF82F79}"/>
              </a:ext>
            </a:extLst>
          </p:cNvPr>
          <p:cNvSpPr/>
          <p:nvPr/>
        </p:nvSpPr>
        <p:spPr>
          <a:xfrm>
            <a:off x="6799253" y="4250383"/>
            <a:ext cx="1049822" cy="31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SelectClothes</a:t>
            </a:r>
            <a:endParaRPr lang="ko-KR" altLang="en-US" sz="1100" dirty="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67F0419F-C495-4588-92AE-1DA5B85941A8}"/>
              </a:ext>
            </a:extLst>
          </p:cNvPr>
          <p:cNvSpPr/>
          <p:nvPr/>
        </p:nvSpPr>
        <p:spPr>
          <a:xfrm>
            <a:off x="4778067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(‘Y-shirt’)</a:t>
            </a:r>
            <a:endParaRPr lang="ko-KR" altLang="en-US" sz="1100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7327173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‘Hood</a:t>
            </a:r>
            <a:r>
              <a:rPr lang="en-US" altLang="ko-KR" sz="1100" dirty="0"/>
              <a:t>-T’)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634405-84E6-4B70-9B2B-280F7672DEC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12982" y="945931"/>
            <a:ext cx="11889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0ADA965-EBDB-4F2C-814B-FC1F2F2CF8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912983" y="1408385"/>
            <a:ext cx="11888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42D2A88-76CD-4EAA-91A0-C1C5139AAC86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V="1">
            <a:off x="1347019" y="1603742"/>
            <a:ext cx="1448843" cy="156235"/>
          </a:xfrm>
          <a:prstGeom prst="bentConnector4">
            <a:avLst>
              <a:gd name="adj1" fmla="val 15591"/>
              <a:gd name="adj2" fmla="val 27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08CC07-5A71-4AC5-9E73-795F9DE4F47A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792920" y="1740584"/>
            <a:ext cx="543024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5D1A80-63B2-4E8F-97E8-37A43187429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330060" y="1740584"/>
            <a:ext cx="543024" cy="1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595C0F-D61B-47AE-A5B6-EDFF122C0B4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2790160" y="1920541"/>
            <a:ext cx="5702" cy="32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E9D418F-C99C-4250-B03B-B1CAB818014D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flipH="1">
            <a:off x="5321036" y="1898983"/>
            <a:ext cx="11966" cy="3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870142" y="1914541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E7B3FD9-456C-4A78-B25A-2CB8A7524E42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H="1">
            <a:off x="912983" y="1756142"/>
            <a:ext cx="7954217" cy="206646"/>
          </a:xfrm>
          <a:prstGeom prst="bentConnector4">
            <a:avLst>
              <a:gd name="adj1" fmla="val -2874"/>
              <a:gd name="adj2" fmla="val 15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5A42BA-60CE-4463-990E-F4C53CC11DBE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2790160" y="2743366"/>
            <a:ext cx="0" cy="48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6C6626-18AE-40CE-A67F-923ADB53F66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224196" y="3429000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5A64C-C931-4DB5-AE3F-0161AE43620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5774829" y="3428513"/>
            <a:ext cx="552277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7EA7032-CEE1-4C41-823C-BFE4B3D7AA3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8321222" y="3428513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6CA6AF-FFD7-4835-9998-FC29C622A336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4777771" y="3587399"/>
            <a:ext cx="0" cy="3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9006923-7BB8-4F9C-B668-2E7A5D368EB7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7324164" y="3586912"/>
            <a:ext cx="0" cy="6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B06AD8B-04D7-405D-877C-55A49B42A4A4}"/>
              </a:ext>
            </a:extLst>
          </p:cNvPr>
          <p:cNvCxnSpPr>
            <a:stCxn id="34" idx="2"/>
            <a:endCxn id="19" idx="1"/>
          </p:cNvCxnSpPr>
          <p:nvPr/>
        </p:nvCxnSpPr>
        <p:spPr>
          <a:xfrm rot="5400000" flipH="1">
            <a:off x="3993955" y="-2293929"/>
            <a:ext cx="2335363" cy="9426321"/>
          </a:xfrm>
          <a:prstGeom prst="bentConnector4">
            <a:avLst>
              <a:gd name="adj1" fmla="val -11055"/>
              <a:gd name="adj2" fmla="val 102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B817C6E-EBA2-4FF1-AF88-FD5ACD6904CB}"/>
              </a:ext>
            </a:extLst>
          </p:cNvPr>
          <p:cNvCxnSpPr>
            <a:stCxn id="34" idx="3"/>
            <a:endCxn id="32" idx="2"/>
          </p:cNvCxnSpPr>
          <p:nvPr/>
        </p:nvCxnSpPr>
        <p:spPr>
          <a:xfrm flipH="1">
            <a:off x="2790160" y="3428513"/>
            <a:ext cx="8081695" cy="203298"/>
          </a:xfrm>
          <a:prstGeom prst="bentConnector4">
            <a:avLst>
              <a:gd name="adj1" fmla="val -2829"/>
              <a:gd name="adj2" fmla="val 165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6211553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RightOn</a:t>
            </a:r>
            <a:r>
              <a:rPr lang="en-US" altLang="ko-KR" sz="1100" dirty="0"/>
              <a:t> ==1</a:t>
            </a:r>
          </a:p>
          <a:p>
            <a:pPr algn="ctr"/>
            <a:r>
              <a:rPr lang="en-US" altLang="ko-KR" sz="1100" dirty="0"/>
              <a:t>And</a:t>
            </a:r>
          </a:p>
          <a:p>
            <a:pPr algn="ctr"/>
            <a:r>
              <a:rPr lang="en-US" altLang="ko-KR" sz="1100" dirty="0"/>
              <a:t>Move ==1</a:t>
            </a:r>
          </a:p>
          <a:p>
            <a:pPr algn="ctr"/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006923-7BB8-4F9C-B668-2E7A5D368EB7}"/>
              </a:ext>
            </a:extLst>
          </p:cNvPr>
          <p:cNvCxnSpPr/>
          <p:nvPr/>
        </p:nvCxnSpPr>
        <p:spPr>
          <a:xfrm flipH="1">
            <a:off x="7324163" y="4458173"/>
            <a:ext cx="1" cy="55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6781195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AnimationRightCall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24164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3792920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LeftOn</a:t>
            </a:r>
            <a:r>
              <a:rPr lang="en-US" altLang="ko-KR" sz="1100" dirty="0"/>
              <a:t> ==1</a:t>
            </a:r>
          </a:p>
          <a:p>
            <a:pPr algn="ctr"/>
            <a:r>
              <a:rPr lang="en-US" altLang="ko-KR" sz="1100" dirty="0"/>
              <a:t>And</a:t>
            </a:r>
          </a:p>
          <a:p>
            <a:pPr algn="ctr"/>
            <a:r>
              <a:rPr lang="en-US" altLang="ko-KR" sz="1100" dirty="0"/>
              <a:t>Move ==1</a:t>
            </a:r>
          </a:p>
          <a:p>
            <a:pPr algn="ctr"/>
            <a:endParaRPr lang="ko-KR" altLang="en-US" sz="1100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4362562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AnimationLeftCall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905531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8646633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Overlaycount</a:t>
            </a:r>
            <a:r>
              <a:rPr lang="en-US" altLang="ko-KR" sz="1100" dirty="0"/>
              <a:t> == 20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9216275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overlay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759244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7" idx="2"/>
          </p:cNvCxnSpPr>
          <p:nvPr/>
        </p:nvCxnSpPr>
        <p:spPr>
          <a:xfrm flipH="1">
            <a:off x="4905531" y="4564057"/>
            <a:ext cx="2418633" cy="54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37" idx="2"/>
            <a:endCxn id="51" idx="0"/>
          </p:cNvCxnSpPr>
          <p:nvPr/>
        </p:nvCxnSpPr>
        <p:spPr>
          <a:xfrm>
            <a:off x="7324164" y="4564057"/>
            <a:ext cx="2435080" cy="4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8A52F0-DCB9-45A1-86FA-9D8D284FC43F}"/>
              </a:ext>
            </a:extLst>
          </p:cNvPr>
          <p:cNvSpPr/>
          <p:nvPr/>
        </p:nvSpPr>
        <p:spPr>
          <a:xfrm>
            <a:off x="133350" y="257176"/>
            <a:ext cx="9182100" cy="187681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BE2A3F-7400-43BC-9F2C-32816782D8F5}"/>
              </a:ext>
            </a:extLst>
          </p:cNvPr>
          <p:cNvSpPr/>
          <p:nvPr/>
        </p:nvSpPr>
        <p:spPr>
          <a:xfrm>
            <a:off x="1866900" y="2170578"/>
            <a:ext cx="9559985" cy="175160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66FFB1-392D-4D9D-A620-B89B45423D9B}"/>
              </a:ext>
            </a:extLst>
          </p:cNvPr>
          <p:cNvSpPr/>
          <p:nvPr/>
        </p:nvSpPr>
        <p:spPr>
          <a:xfrm>
            <a:off x="3638554" y="4161881"/>
            <a:ext cx="7620557" cy="19055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9D609E-F948-4DB4-858D-E94BFC5C5C5E}"/>
              </a:ext>
            </a:extLst>
          </p:cNvPr>
          <p:cNvSpPr/>
          <p:nvPr/>
        </p:nvSpPr>
        <p:spPr>
          <a:xfrm>
            <a:off x="3936274" y="139337"/>
            <a:ext cx="1071155" cy="2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58359-5747-4E40-A971-A319D0639B1D}"/>
              </a:ext>
            </a:extLst>
          </p:cNvPr>
          <p:cNvSpPr/>
          <p:nvPr/>
        </p:nvSpPr>
        <p:spPr>
          <a:xfrm>
            <a:off x="10302213" y="2046514"/>
            <a:ext cx="1001144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4DBDC9-B714-4E0A-85E9-4B4A40B3CE61}"/>
              </a:ext>
            </a:extLst>
          </p:cNvPr>
          <p:cNvSpPr/>
          <p:nvPr/>
        </p:nvSpPr>
        <p:spPr>
          <a:xfrm>
            <a:off x="9874797" y="4014651"/>
            <a:ext cx="1202500" cy="49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759</Words>
  <Application>Microsoft Office PowerPoint</Application>
  <PresentationFormat>와이드스크린</PresentationFormat>
  <Paragraphs>205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Layered Architecture</vt:lpstr>
      <vt:lpstr>UI</vt:lpstr>
      <vt:lpstr>UIC</vt:lpstr>
      <vt:lpstr>Function</vt:lpstr>
      <vt:lpstr>Clothes</vt:lpstr>
      <vt:lpstr>PowerPoint 프레젠테이션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김동균</cp:lastModifiedBy>
  <cp:revision>50</cp:revision>
  <dcterms:created xsi:type="dcterms:W3CDTF">2018-01-14T07:38:44Z</dcterms:created>
  <dcterms:modified xsi:type="dcterms:W3CDTF">2018-04-12T07:09:28Z</dcterms:modified>
</cp:coreProperties>
</file>