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8" r:id="rId7"/>
    <p:sldId id="260" r:id="rId8"/>
    <p:sldId id="263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674E-6DB0-4F29-9A88-761AA61E8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682D2-7E33-4F8D-AC77-6E2F7120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7F4D9-7C3A-432D-85FD-60B820D0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4B928-C247-41C4-A915-B001CB0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20632-045F-4EFB-A453-30327EB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E897-C2B2-4C47-8B27-D80136F1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157E-90A1-4E27-866F-0D27DD9F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ADDD3-3D56-4CE0-B5DD-F7E2D0D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C38BC-62AA-427E-8388-2AD1B654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B24DA-8908-4956-AEFA-1A53AEF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5D269E-78DF-408F-AED2-CA5F4542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0F85-A93E-47F5-9F50-2B8CBC9B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ECC0B-9038-4024-AD8F-89DCE7D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2A53-F2A0-4E69-BF05-B58BA95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53D74-92CE-4C9D-BE84-2E0100F8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3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B837-7A6C-4434-8565-D30A1184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C9F62-6136-4A16-BC7E-9683344D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54C3-8EED-44FD-9CF2-DC897181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385F2-766C-49C9-BD2C-F4CFFE51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D6FE6-6B8A-45B4-934A-244EC11C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84662-493A-4377-BEA5-CA06032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C545D-EE63-41AB-983E-6D7E015B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80717-E072-4624-AE59-F1BF218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0F6EC-24E5-409E-B08E-A59D7179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004FF-5EA4-4EA0-84F2-587E57A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1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4831-7B31-4297-9737-ECC70F7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CB293-3867-4A69-879C-CE3F4BA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2DB7A-5373-41E6-894F-43B26088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3A554-BFDA-445B-A800-578CC97D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81FA4-0090-4086-8A77-7753C50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F257A-8C56-4388-8D32-50C8B11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7C545-8322-4207-9FC3-FFF7C87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D6303-81F7-489B-A543-0573A6FF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BDF20-BBAD-48CA-B584-7AD12E26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96D60-47FF-4680-A50D-FD569C274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9DF4-777D-4640-B7F4-3C7F230AF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B49EB-DFEC-423E-94F5-B7A39B6C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FD901A-0801-46BC-84BB-7653BB64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DC16B-047A-4DD3-BCC4-CD48494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0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91D4-14EC-493F-9A5D-D84FC56E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0D791-C158-4BE8-B66A-897BF2C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4DDA6-F47A-4AE8-8E7B-F2E830A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18EF9-32F1-4DC0-97F1-AD07595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FFB397-9837-4B08-8644-17B4249B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22FA8A-3244-46D2-96C3-E7C43C14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4835D-7AD9-48E4-A14E-0AA50710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0E10-E692-4BB2-B41B-B296C176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443F-B03D-4827-80CB-F5C37F0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CABFD-20B8-47FD-BBC8-1B7DC556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9DCF5-7070-49DA-91A1-83F5A63C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8535D-E00F-4A33-830F-AE4FCBD8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49387-A1B8-4965-B3C2-804EEF3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7442-8035-4A7A-A874-D9CD2B6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22CE00-C426-4E56-B1EF-EEF65E5F5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E60F2-84CE-419E-9C9F-0278E82F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2F0C8-E1C8-4905-A976-E44E5C6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FB099-70B8-4949-8CC4-4991B7D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51FBF-2A69-46B4-83CB-D3BE42F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96383-E15A-4F35-8C81-8811376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9CF5D-F915-44BA-9FD0-88DF7342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2F11B-2A3D-4DA4-ADD8-6DA62431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B23F-C733-49F7-9003-80DFB68AFED6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4A520-D927-4F06-92E1-2FFEF1AB4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2F654-ECB2-4687-973C-CC9C21A6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8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87122A-1A6F-42D7-B28A-CA0446A74A85}"/>
              </a:ext>
            </a:extLst>
          </p:cNvPr>
          <p:cNvSpPr txBox="1"/>
          <p:nvPr/>
        </p:nvSpPr>
        <p:spPr>
          <a:xfrm>
            <a:off x="981075" y="876300"/>
            <a:ext cx="4102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/>
              <a:t>매직미러</a:t>
            </a:r>
            <a:r>
              <a:rPr lang="ko-KR" altLang="en-US" sz="5400" dirty="0"/>
              <a:t> </a:t>
            </a:r>
            <a:r>
              <a:rPr lang="en-US" altLang="ko-KR" sz="5400" dirty="0"/>
              <a:t>UX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14FDB-3A10-4CAE-A101-A4D783960531}"/>
              </a:ext>
            </a:extLst>
          </p:cNvPr>
          <p:cNvSpPr txBox="1"/>
          <p:nvPr/>
        </p:nvSpPr>
        <p:spPr>
          <a:xfrm>
            <a:off x="981075" y="3119378"/>
            <a:ext cx="7141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순서</a:t>
            </a:r>
            <a:endParaRPr lang="en-US" altLang="ko-KR" dirty="0"/>
          </a:p>
          <a:p>
            <a:r>
              <a:rPr lang="ko-KR" altLang="en-US" dirty="0"/>
              <a:t>초기 화면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초기 화면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 목록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추천 화면</a:t>
            </a:r>
            <a:endParaRPr lang="en-US" altLang="ko-KR" dirty="0"/>
          </a:p>
          <a:p>
            <a:r>
              <a:rPr lang="ko-KR" altLang="en-US" dirty="0"/>
              <a:t>목록 화면</a:t>
            </a:r>
            <a:endParaRPr lang="en-US" altLang="ko-KR" dirty="0"/>
          </a:p>
          <a:p>
            <a:r>
              <a:rPr lang="ko-KR" altLang="en-US" dirty="0"/>
              <a:t>오버레이 화면 </a:t>
            </a:r>
            <a:endParaRPr lang="en-US" altLang="ko-KR" dirty="0"/>
          </a:p>
          <a:p>
            <a:r>
              <a:rPr lang="ko-KR" altLang="en-US" dirty="0"/>
              <a:t>추천 방법</a:t>
            </a:r>
            <a:endParaRPr lang="en-US" altLang="ko-KR" dirty="0"/>
          </a:p>
          <a:p>
            <a:r>
              <a:rPr lang="ko-KR" altLang="en-US" dirty="0"/>
              <a:t>클릭 방법</a:t>
            </a:r>
            <a:endParaRPr lang="en-US" altLang="ko-KR" dirty="0"/>
          </a:p>
          <a:p>
            <a:r>
              <a:rPr lang="ko-KR" altLang="en-US" dirty="0"/>
              <a:t>추후 구현</a:t>
            </a:r>
            <a:r>
              <a:rPr lang="en-US" altLang="ko-KR" dirty="0"/>
              <a:t> - </a:t>
            </a:r>
            <a:r>
              <a:rPr lang="ko-KR" altLang="en-US" dirty="0"/>
              <a:t>쇼핑 접목</a:t>
            </a:r>
            <a:r>
              <a:rPr lang="en-US" altLang="ko-KR" dirty="0"/>
              <a:t>(</a:t>
            </a:r>
            <a:r>
              <a:rPr lang="ko-KR" altLang="en-US" dirty="0"/>
              <a:t>구매 등</a:t>
            </a:r>
            <a:r>
              <a:rPr lang="en-US" altLang="ko-KR" dirty="0"/>
              <a:t>), </a:t>
            </a:r>
            <a:r>
              <a:rPr lang="ko-KR" altLang="en-US" dirty="0"/>
              <a:t>집에서 피씨 캠으로 </a:t>
            </a:r>
            <a:r>
              <a:rPr lang="ko-KR" altLang="en-US" dirty="0" err="1"/>
              <a:t>매직미러</a:t>
            </a:r>
            <a:r>
              <a:rPr lang="ko-KR" altLang="en-US" dirty="0"/>
              <a:t> 실행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7C0AC-FF21-434A-B3E5-1D425393A8CC}"/>
              </a:ext>
            </a:extLst>
          </p:cNvPr>
          <p:cNvSpPr txBox="1"/>
          <p:nvPr/>
        </p:nvSpPr>
        <p:spPr>
          <a:xfrm>
            <a:off x="981075" y="21671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9436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6B19-4B0F-4D9E-AA2E-2D93DBE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오버레이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C133D3-1D69-473F-8C05-5537E578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83E420-3634-4577-A5F3-DE3C8F46E103}"/>
              </a:ext>
            </a:extLst>
          </p:cNvPr>
          <p:cNvSpPr/>
          <p:nvPr/>
        </p:nvSpPr>
        <p:spPr>
          <a:xfrm>
            <a:off x="2623870" y="2645270"/>
            <a:ext cx="1290905" cy="156745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997A80-668F-48A8-80B1-1CFC6A5C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62473"/>
              </p:ext>
            </p:extLst>
          </p:nvPr>
        </p:nvGraphicFramePr>
        <p:xfrm>
          <a:off x="4114229" y="2131059"/>
          <a:ext cx="1618678" cy="230832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881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A554B26D-8AC3-43D2-8E99-643BAA2E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380952" cy="24285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3949C0-7155-4EDD-930B-AB4696F5C499}"/>
              </a:ext>
            </a:extLst>
          </p:cNvPr>
          <p:cNvSpPr txBox="1"/>
          <p:nvPr/>
        </p:nvSpPr>
        <p:spPr>
          <a:xfrm>
            <a:off x="6343650" y="1690688"/>
            <a:ext cx="4979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오버레이 화면을 통해 해당 옷의 정보와</a:t>
            </a:r>
            <a:endParaRPr lang="en-US" altLang="ko-KR" dirty="0"/>
          </a:p>
          <a:p>
            <a:r>
              <a:rPr lang="ko-KR" altLang="en-US" dirty="0"/>
              <a:t>착용한 모습을 확인 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옆에 메뉴를 통해 추천화면</a:t>
            </a:r>
            <a:r>
              <a:rPr lang="en-US" altLang="ko-KR" dirty="0"/>
              <a:t>, </a:t>
            </a:r>
            <a:r>
              <a:rPr lang="ko-KR" altLang="en-US" dirty="0"/>
              <a:t>목록화면</a:t>
            </a:r>
            <a:endParaRPr lang="en-US" altLang="ko-KR" dirty="0"/>
          </a:p>
          <a:p>
            <a:r>
              <a:rPr lang="ko-KR" altLang="en-US" dirty="0"/>
              <a:t>구매화면</a:t>
            </a:r>
            <a:r>
              <a:rPr lang="en-US" altLang="ko-KR" dirty="0"/>
              <a:t>, </a:t>
            </a:r>
            <a:r>
              <a:rPr lang="ko-KR" altLang="en-US" dirty="0"/>
              <a:t>찜화면으로 이동할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구매와 찜 메뉴는 추후 구현할 예정이다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오버레이 화면마다 그 사람의 표정을 분석해서</a:t>
            </a:r>
            <a:endParaRPr lang="en-US" altLang="ko-KR" dirty="0"/>
          </a:p>
          <a:p>
            <a:r>
              <a:rPr lang="ko-KR" altLang="en-US" dirty="0"/>
              <a:t>해당 옷의 만족도를 저장해 둔다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8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33831-1F11-4577-BE1D-683C048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A18E0-6D4A-4569-B2C8-69ED727C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얼굴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얼굴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성별</a:t>
            </a:r>
            <a:r>
              <a:rPr lang="en-US" altLang="ko-KR" sz="2000" dirty="0"/>
              <a:t>,</a:t>
            </a:r>
            <a:r>
              <a:rPr lang="ko-KR" altLang="en-US" sz="2000" dirty="0"/>
              <a:t>연령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성별</a:t>
            </a:r>
            <a:r>
              <a:rPr lang="en-US" altLang="ko-KR" sz="2000" dirty="0"/>
              <a:t>, </a:t>
            </a:r>
            <a:r>
              <a:rPr lang="ko-KR" altLang="en-US" sz="2000" dirty="0"/>
              <a:t>연령의 인기가 높은 옷 추천</a:t>
            </a:r>
            <a:r>
              <a:rPr lang="en-US" altLang="ko-KR" sz="2000" dirty="0"/>
              <a:t>      </a:t>
            </a:r>
            <a:r>
              <a:rPr lang="ko-KR" altLang="en-US" sz="2000" dirty="0"/>
              <a:t>데이터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하체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색깔에 어울리는 옷 추천        프로그래밍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전체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상의</a:t>
            </a:r>
            <a:r>
              <a:rPr lang="en-US" altLang="ko-KR" sz="2000" dirty="0"/>
              <a:t>,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취향에 맞는 옷 추천   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기반 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ex) </a:t>
            </a:r>
            <a:r>
              <a:rPr lang="ko-KR" altLang="en-US" sz="2000" dirty="0"/>
              <a:t>인스타나 </a:t>
            </a:r>
            <a:r>
              <a:rPr lang="ko-KR" altLang="en-US" sz="2000" dirty="0" err="1"/>
              <a:t>페북</a:t>
            </a:r>
            <a:r>
              <a:rPr lang="ko-KR" altLang="en-US" sz="2000" dirty="0"/>
              <a:t> 등에 올라온 사진들을 모아서 해당 사람과 비슷한 옷을 입은 사람들이 주로 어떤 종류의 옷을 많이 입는지 분석하여 그에 해당하는 옷을 추천해준다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534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6562-9B6E-4F54-957F-C6A22BA2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클릭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CF6FA-8DE7-407F-A44E-54C4BBA1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해당 버튼에 일정시간 손을 올려놓는다</a:t>
            </a:r>
            <a:endParaRPr lang="en-US" altLang="ko-KR" sz="2400" dirty="0"/>
          </a:p>
          <a:p>
            <a:r>
              <a:rPr lang="ko-KR" altLang="en-US" sz="2400" dirty="0"/>
              <a:t>해당 버튼 안에서 주먹을 쥐었다 폈다 한다</a:t>
            </a:r>
            <a:endParaRPr lang="en-US" altLang="ko-KR" sz="2400" dirty="0"/>
          </a:p>
          <a:p>
            <a:r>
              <a:rPr lang="ko-KR" altLang="en-US" sz="2400" dirty="0"/>
              <a:t>옷을 선택하면 해당 이미지가 손을 따라 이동하여 몸에 도달하면 오버레이 된다 </a:t>
            </a:r>
            <a:r>
              <a:rPr lang="en-US" altLang="ko-KR" sz="2400" dirty="0"/>
              <a:t>(</a:t>
            </a:r>
            <a:r>
              <a:rPr lang="ko-KR" altLang="en-US" sz="2400" dirty="0"/>
              <a:t>애니메이션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해당 버튼 일정 영역 이상을 손으로 가린다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해당영역에 손을 가져가면 해당 버튼 색깔이 바뀌고 손을 두 번 까딱이면 클릭이 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4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8C92E-643E-426E-ABEC-9AC2E16E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6D609-BAFB-4E5E-AD3C-8384CA14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r>
              <a:rPr lang="ko-KR" altLang="en-US" dirty="0"/>
              <a:t>에서 다른 종류의 옷들도 구현하기</a:t>
            </a:r>
            <a:endParaRPr lang="en-US" altLang="ko-KR" dirty="0"/>
          </a:p>
          <a:p>
            <a:r>
              <a:rPr lang="ko-KR" altLang="en-US" dirty="0"/>
              <a:t>오버레이 화면에서 구매</a:t>
            </a:r>
            <a:r>
              <a:rPr lang="en-US" altLang="ko-KR" dirty="0"/>
              <a:t>, </a:t>
            </a:r>
            <a:r>
              <a:rPr lang="ko-KR" altLang="en-US" dirty="0"/>
              <a:t>찜 메뉴 구현하기</a:t>
            </a:r>
            <a:endParaRPr lang="en-US" altLang="ko-KR" dirty="0"/>
          </a:p>
          <a:p>
            <a:r>
              <a:rPr lang="ko-KR" altLang="en-US" dirty="0"/>
              <a:t>쇼핑몰과 연동하기 </a:t>
            </a:r>
            <a:r>
              <a:rPr lang="en-US" altLang="ko-KR" dirty="0"/>
              <a:t>– </a:t>
            </a:r>
            <a:r>
              <a:rPr lang="ko-KR" altLang="en-US" dirty="0"/>
              <a:t>계정 연동</a:t>
            </a:r>
            <a:endParaRPr lang="en-US" altLang="ko-KR" dirty="0"/>
          </a:p>
          <a:p>
            <a:r>
              <a:rPr lang="ko-KR" altLang="en-US" dirty="0"/>
              <a:t>관리자 버전도 만들기</a:t>
            </a:r>
            <a:endParaRPr lang="en-US" altLang="ko-KR" dirty="0"/>
          </a:p>
          <a:p>
            <a:r>
              <a:rPr lang="ko-KR" altLang="en-US" dirty="0"/>
              <a:t>추천 할 때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이용하는 방법 생각해보기</a:t>
            </a:r>
            <a:endParaRPr lang="en-US" altLang="ko-KR" dirty="0"/>
          </a:p>
          <a:p>
            <a:r>
              <a:rPr lang="ko-KR" altLang="en-US" dirty="0"/>
              <a:t>오버레이 할 때 좀 더 자연스럽게 </a:t>
            </a:r>
            <a:r>
              <a:rPr lang="ko-KR" altLang="en-US" dirty="0" err="1"/>
              <a:t>오버레이하기</a:t>
            </a:r>
            <a:endParaRPr lang="en-US" altLang="ko-KR" dirty="0"/>
          </a:p>
          <a:p>
            <a:r>
              <a:rPr lang="ko-KR" altLang="en-US" dirty="0"/>
              <a:t>구매자가 결정을 못하면 저장해둔 데이터</a:t>
            </a:r>
            <a:r>
              <a:rPr lang="en-US" altLang="ko-KR" dirty="0"/>
              <a:t>(</a:t>
            </a:r>
            <a:r>
              <a:rPr lang="ko-KR" altLang="en-US" dirty="0"/>
              <a:t>오버레이 한 옷마다의 만족도</a:t>
            </a:r>
            <a:r>
              <a:rPr lang="en-US" altLang="ko-KR" dirty="0"/>
              <a:t>)</a:t>
            </a:r>
            <a:r>
              <a:rPr lang="ko-KR" altLang="en-US" dirty="0"/>
              <a:t>를 토대로 </a:t>
            </a:r>
            <a:r>
              <a:rPr lang="ko-KR" altLang="en-US"/>
              <a:t>오버레이 했을 때 </a:t>
            </a:r>
            <a:r>
              <a:rPr lang="ko-KR" altLang="en-US" dirty="0"/>
              <a:t>가장 만족도가 높았던 옷을 추천해준다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2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53DEA-3F9E-4E77-86F9-26EAD4D4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D918CF-1AFD-40D5-A753-A8294AA96329}"/>
              </a:ext>
            </a:extLst>
          </p:cNvPr>
          <p:cNvSpPr/>
          <p:nvPr/>
        </p:nvSpPr>
        <p:spPr>
          <a:xfrm>
            <a:off x="2128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C8DD33-CFA0-4662-B24B-5E6F1A0AECFE}"/>
              </a:ext>
            </a:extLst>
          </p:cNvPr>
          <p:cNvSpPr/>
          <p:nvPr/>
        </p:nvSpPr>
        <p:spPr>
          <a:xfrm>
            <a:off x="401828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D4089-DBD3-456F-9369-D5989B7C72E5}"/>
              </a:ext>
            </a:extLst>
          </p:cNvPr>
          <p:cNvSpPr/>
          <p:nvPr/>
        </p:nvSpPr>
        <p:spPr>
          <a:xfrm>
            <a:off x="6121400" y="2016125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F39D-17FD-40E3-B10E-9A66B7CC928A}"/>
              </a:ext>
            </a:extLst>
          </p:cNvPr>
          <p:cNvSpPr/>
          <p:nvPr/>
        </p:nvSpPr>
        <p:spPr>
          <a:xfrm>
            <a:off x="6121400" y="3427412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28059-CDC7-48C0-9D51-E2B1235B3CCC}"/>
              </a:ext>
            </a:extLst>
          </p:cNvPr>
          <p:cNvSpPr/>
          <p:nvPr/>
        </p:nvSpPr>
        <p:spPr>
          <a:xfrm>
            <a:off x="8224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Overlay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B4654AD-E666-41B4-8E94-E247981578B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452495" y="3292475"/>
            <a:ext cx="5657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D746EC3-5089-4269-ADB4-3C6A520ACFB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34225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41A9D86-A593-4DF6-8988-429D9F091CD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4225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8CFE43B-4B96-4DEE-83B4-CE323763FCF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44537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F610956-03C4-45DF-82F4-1DE4757FCA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44537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0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511C6ADE-C057-4591-8827-8FC5883C96B2}"/>
              </a:ext>
            </a:extLst>
          </p:cNvPr>
          <p:cNvSpPr/>
          <p:nvPr/>
        </p:nvSpPr>
        <p:spPr>
          <a:xfrm>
            <a:off x="573560" y="459150"/>
            <a:ext cx="678844" cy="4867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Magic mirror</a:t>
            </a:r>
            <a:endParaRPr lang="ko-KR" altLang="en-US" sz="1100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CED0C5B-1BF3-4803-BC7D-98AF97D6E753}"/>
              </a:ext>
            </a:extLst>
          </p:cNvPr>
          <p:cNvSpPr/>
          <p:nvPr/>
        </p:nvSpPr>
        <p:spPr>
          <a:xfrm>
            <a:off x="448476" y="1094712"/>
            <a:ext cx="952790" cy="3136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First_Menu</a:t>
            </a:r>
            <a:endParaRPr lang="ko-KR" altLang="en-US" sz="1100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488780A5-F517-4896-AD18-06C1737B5DD4}"/>
              </a:ext>
            </a:extLst>
          </p:cNvPr>
          <p:cNvSpPr/>
          <p:nvPr/>
        </p:nvSpPr>
        <p:spPr>
          <a:xfrm>
            <a:off x="478946" y="1557166"/>
            <a:ext cx="868073" cy="4056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Click_Function</a:t>
            </a:r>
            <a:endParaRPr lang="ko-KR" altLang="en-US" sz="1100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9393A02-5792-4F96-94C5-1F84EB193CF9}"/>
              </a:ext>
            </a:extLst>
          </p:cNvPr>
          <p:cNvSpPr/>
          <p:nvPr/>
        </p:nvSpPr>
        <p:spPr>
          <a:xfrm>
            <a:off x="1798804" y="1603742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F87C29D1-77E0-4777-A88C-A78BCBBFC029}"/>
              </a:ext>
            </a:extLst>
          </p:cNvPr>
          <p:cNvSpPr/>
          <p:nvPr/>
        </p:nvSpPr>
        <p:spPr>
          <a:xfrm>
            <a:off x="2247191" y="2248919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(‘T-shirt’)</a:t>
            </a:r>
            <a:endParaRPr lang="ko-KR" altLang="en-US" sz="110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775BABEA-0B1E-474D-89EA-C4FD2A396EC2}"/>
              </a:ext>
            </a:extLst>
          </p:cNvPr>
          <p:cNvSpPr/>
          <p:nvPr/>
        </p:nvSpPr>
        <p:spPr>
          <a:xfrm>
            <a:off x="6873084" y="1597742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Count3 &gt; 20</a:t>
            </a:r>
            <a:endParaRPr lang="ko-KR" altLang="en-US" sz="1100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A6EB6343-4924-4DEB-9E63-7F2040A9F596}"/>
              </a:ext>
            </a:extLst>
          </p:cNvPr>
          <p:cNvSpPr/>
          <p:nvPr/>
        </p:nvSpPr>
        <p:spPr>
          <a:xfrm>
            <a:off x="4335944" y="1582184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Count2 &gt; 20</a:t>
            </a:r>
            <a:endParaRPr lang="ko-KR" altLang="en-US" sz="1100" dirty="0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579A163-29A1-4BBE-9FCC-BF464978503C}"/>
              </a:ext>
            </a:extLst>
          </p:cNvPr>
          <p:cNvSpPr/>
          <p:nvPr/>
        </p:nvSpPr>
        <p:spPr>
          <a:xfrm>
            <a:off x="2356123" y="3226189"/>
            <a:ext cx="868073" cy="4056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Click_Function</a:t>
            </a:r>
            <a:endParaRPr lang="ko-KR" altLang="en-US" sz="1100" dirty="0"/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B7FD9707-19CF-4182-B4EF-0115CC078AAF}"/>
              </a:ext>
            </a:extLst>
          </p:cNvPr>
          <p:cNvSpPr/>
          <p:nvPr/>
        </p:nvSpPr>
        <p:spPr>
          <a:xfrm>
            <a:off x="3780713" y="3270600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530AFBE7-5899-4FC6-AE8D-86D4DC7F774A}"/>
              </a:ext>
            </a:extLst>
          </p:cNvPr>
          <p:cNvSpPr/>
          <p:nvPr/>
        </p:nvSpPr>
        <p:spPr>
          <a:xfrm>
            <a:off x="8877739" y="3270113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B6B05B20-E958-4D01-9C1E-F39E75757B4D}"/>
              </a:ext>
            </a:extLst>
          </p:cNvPr>
          <p:cNvSpPr/>
          <p:nvPr/>
        </p:nvSpPr>
        <p:spPr>
          <a:xfrm>
            <a:off x="6327106" y="3270113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4C45B076-8A1A-40EE-90FA-37B206D6D2E9}"/>
              </a:ext>
            </a:extLst>
          </p:cNvPr>
          <p:cNvSpPr/>
          <p:nvPr/>
        </p:nvSpPr>
        <p:spPr>
          <a:xfrm>
            <a:off x="4303496" y="3937406"/>
            <a:ext cx="948549" cy="236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Third_Menu</a:t>
            </a:r>
            <a:endParaRPr lang="ko-KR" altLang="en-US" sz="1100" dirty="0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B0525B2-AA7D-4B73-86C6-C8982BF82F79}"/>
              </a:ext>
            </a:extLst>
          </p:cNvPr>
          <p:cNvSpPr/>
          <p:nvPr/>
        </p:nvSpPr>
        <p:spPr>
          <a:xfrm>
            <a:off x="6799253" y="4250383"/>
            <a:ext cx="1049822" cy="3136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SelectClothes</a:t>
            </a:r>
            <a:endParaRPr lang="ko-KR" altLang="en-US" sz="1100" dirty="0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67F0419F-C495-4588-92AE-1DA5B85941A8}"/>
              </a:ext>
            </a:extLst>
          </p:cNvPr>
          <p:cNvSpPr/>
          <p:nvPr/>
        </p:nvSpPr>
        <p:spPr>
          <a:xfrm>
            <a:off x="4778067" y="2248917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(‘Y-shirt’)</a:t>
            </a:r>
            <a:endParaRPr lang="ko-KR" altLang="en-US" sz="1100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F299989F-B0E4-4A99-916F-8B1C535D05E0}"/>
              </a:ext>
            </a:extLst>
          </p:cNvPr>
          <p:cNvSpPr/>
          <p:nvPr/>
        </p:nvSpPr>
        <p:spPr>
          <a:xfrm>
            <a:off x="7327173" y="2248917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</a:t>
            </a:r>
            <a:r>
              <a:rPr lang="en-US" altLang="ko-KR" sz="1100" dirty="0" err="1"/>
              <a:t>‘Hood</a:t>
            </a:r>
            <a:r>
              <a:rPr lang="en-US" altLang="ko-KR" sz="1100" dirty="0"/>
              <a:t>-T’)</a:t>
            </a:r>
            <a:endParaRPr lang="ko-KR" altLang="en-US" sz="11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634405-84E6-4B70-9B2B-280F7672DEC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12982" y="945931"/>
            <a:ext cx="11889" cy="14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0ADA965-EBDB-4F2C-814B-FC1F2F2CF8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912983" y="1408385"/>
            <a:ext cx="11888" cy="14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42D2A88-76CD-4EAA-91A0-C1C5139AAC86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V="1">
            <a:off x="1347019" y="1603742"/>
            <a:ext cx="1448843" cy="156235"/>
          </a:xfrm>
          <a:prstGeom prst="bentConnector4">
            <a:avLst>
              <a:gd name="adj1" fmla="val 15591"/>
              <a:gd name="adj2" fmla="val 276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08CC07-5A71-4AC5-9E73-795F9DE4F47A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3792920" y="1740584"/>
            <a:ext cx="543024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5D1A80-63B2-4E8F-97E8-37A43187429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330060" y="1740584"/>
            <a:ext cx="543024" cy="1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B595C0F-D61B-47AE-A5B6-EDFF122C0B40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2790160" y="1920541"/>
            <a:ext cx="5702" cy="32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E9D418F-C99C-4250-B03B-B1CAB818014D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 flipH="1">
            <a:off x="5321036" y="1898983"/>
            <a:ext cx="11966" cy="34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09C78DC-1C9F-4CD1-A05E-2B6FF1514966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7870142" y="1914541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E7B3FD9-456C-4A78-B25A-2CB8A7524E42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 flipH="1">
            <a:off x="912983" y="1756142"/>
            <a:ext cx="7954217" cy="206646"/>
          </a:xfrm>
          <a:prstGeom prst="bentConnector4">
            <a:avLst>
              <a:gd name="adj1" fmla="val -2874"/>
              <a:gd name="adj2" fmla="val 154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5A42BA-60CE-4463-990E-F4C53CC11DBE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2790160" y="2743366"/>
            <a:ext cx="0" cy="48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16C6626-18AE-40CE-A67F-923ADB53F66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224196" y="3429000"/>
            <a:ext cx="55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25A64C-C931-4DB5-AE3F-0161AE436200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5774829" y="3428513"/>
            <a:ext cx="552277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7EA7032-CEE1-4C41-823C-BFE4B3D7AA3F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8321222" y="3428513"/>
            <a:ext cx="55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66CA6AF-FFD7-4835-9998-FC29C622A336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>
            <a:off x="4777771" y="3587399"/>
            <a:ext cx="0" cy="3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9006923-7BB8-4F9C-B668-2E7A5D368EB7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7324164" y="3586912"/>
            <a:ext cx="0" cy="66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B06AD8B-04D7-405D-877C-55A49B42A4A4}"/>
              </a:ext>
            </a:extLst>
          </p:cNvPr>
          <p:cNvCxnSpPr>
            <a:stCxn id="34" idx="2"/>
            <a:endCxn id="19" idx="1"/>
          </p:cNvCxnSpPr>
          <p:nvPr/>
        </p:nvCxnSpPr>
        <p:spPr>
          <a:xfrm rot="5400000" flipH="1">
            <a:off x="3993955" y="-2293929"/>
            <a:ext cx="2335363" cy="9426321"/>
          </a:xfrm>
          <a:prstGeom prst="bentConnector4">
            <a:avLst>
              <a:gd name="adj1" fmla="val -11055"/>
              <a:gd name="adj2" fmla="val 102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B817C6E-EBA2-4FF1-AF88-FD5ACD6904CB}"/>
              </a:ext>
            </a:extLst>
          </p:cNvPr>
          <p:cNvCxnSpPr>
            <a:stCxn id="34" idx="3"/>
            <a:endCxn id="32" idx="2"/>
          </p:cNvCxnSpPr>
          <p:nvPr/>
        </p:nvCxnSpPr>
        <p:spPr>
          <a:xfrm flipH="1">
            <a:off x="2790160" y="3428513"/>
            <a:ext cx="8081695" cy="203298"/>
          </a:xfrm>
          <a:prstGeom prst="bentConnector4">
            <a:avLst>
              <a:gd name="adj1" fmla="val -2829"/>
              <a:gd name="adj2" fmla="val 165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B6B05B20-E958-4D01-9C1E-F39E75757B4D}"/>
              </a:ext>
            </a:extLst>
          </p:cNvPr>
          <p:cNvSpPr/>
          <p:nvPr/>
        </p:nvSpPr>
        <p:spPr>
          <a:xfrm>
            <a:off x="6211553" y="5017752"/>
            <a:ext cx="2225222" cy="84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err="1"/>
              <a:t>RightOn</a:t>
            </a:r>
            <a:r>
              <a:rPr lang="en-US" altLang="ko-KR" sz="1100" dirty="0"/>
              <a:t> ==1</a:t>
            </a:r>
          </a:p>
          <a:p>
            <a:pPr algn="ctr"/>
            <a:r>
              <a:rPr lang="en-US" altLang="ko-KR" sz="1100" dirty="0"/>
              <a:t>And</a:t>
            </a:r>
          </a:p>
          <a:p>
            <a:pPr algn="ctr"/>
            <a:r>
              <a:rPr lang="en-US" altLang="ko-KR" sz="1100" dirty="0"/>
              <a:t>Move ==1</a:t>
            </a:r>
          </a:p>
          <a:p>
            <a:pPr algn="ctr"/>
            <a:endParaRPr lang="ko-KR" altLang="en-US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9006923-7BB8-4F9C-B668-2E7A5D368EB7}"/>
              </a:ext>
            </a:extLst>
          </p:cNvPr>
          <p:cNvCxnSpPr/>
          <p:nvPr/>
        </p:nvCxnSpPr>
        <p:spPr>
          <a:xfrm flipH="1">
            <a:off x="7324163" y="4458173"/>
            <a:ext cx="1" cy="55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F299989F-B0E4-4A99-916F-8B1C535D05E0}"/>
              </a:ext>
            </a:extLst>
          </p:cNvPr>
          <p:cNvSpPr/>
          <p:nvPr/>
        </p:nvSpPr>
        <p:spPr>
          <a:xfrm>
            <a:off x="6781195" y="6182353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AnimationRightCall</a:t>
            </a:r>
            <a:endParaRPr lang="ko-KR" altLang="en-US" sz="11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9C78DC-1C9F-4CD1-A05E-2B6FF151496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324164" y="5847977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판단 44">
            <a:extLst>
              <a:ext uri="{FF2B5EF4-FFF2-40B4-BE49-F238E27FC236}">
                <a16:creationId xmlns:a16="http://schemas.microsoft.com/office/drawing/2014/main" id="{B6B05B20-E958-4D01-9C1E-F39E75757B4D}"/>
              </a:ext>
            </a:extLst>
          </p:cNvPr>
          <p:cNvSpPr/>
          <p:nvPr/>
        </p:nvSpPr>
        <p:spPr>
          <a:xfrm>
            <a:off x="3792920" y="5017752"/>
            <a:ext cx="2225222" cy="84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err="1"/>
              <a:t>LeftOn</a:t>
            </a:r>
            <a:r>
              <a:rPr lang="en-US" altLang="ko-KR" sz="1100" dirty="0"/>
              <a:t> ==1</a:t>
            </a:r>
          </a:p>
          <a:p>
            <a:pPr algn="ctr"/>
            <a:r>
              <a:rPr lang="en-US" altLang="ko-KR" sz="1100" dirty="0"/>
              <a:t>And</a:t>
            </a:r>
          </a:p>
          <a:p>
            <a:pPr algn="ctr"/>
            <a:r>
              <a:rPr lang="en-US" altLang="ko-KR" sz="1100" dirty="0"/>
              <a:t>Move ==1</a:t>
            </a:r>
          </a:p>
          <a:p>
            <a:pPr algn="ctr"/>
            <a:endParaRPr lang="ko-KR" altLang="en-US" sz="1100" dirty="0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299989F-B0E4-4A99-916F-8B1C535D05E0}"/>
              </a:ext>
            </a:extLst>
          </p:cNvPr>
          <p:cNvSpPr/>
          <p:nvPr/>
        </p:nvSpPr>
        <p:spPr>
          <a:xfrm>
            <a:off x="4362562" y="6182353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AnimationLeftCall</a:t>
            </a:r>
            <a:endParaRPr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09C78DC-1C9F-4CD1-A05E-2B6FF1514966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905531" y="5847977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B6B05B20-E958-4D01-9C1E-F39E75757B4D}"/>
              </a:ext>
            </a:extLst>
          </p:cNvPr>
          <p:cNvSpPr/>
          <p:nvPr/>
        </p:nvSpPr>
        <p:spPr>
          <a:xfrm>
            <a:off x="8646633" y="5017752"/>
            <a:ext cx="2225222" cy="84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err="1"/>
              <a:t>Overlaycount</a:t>
            </a:r>
            <a:r>
              <a:rPr lang="en-US" altLang="ko-KR" sz="1100" dirty="0"/>
              <a:t> == 20</a:t>
            </a:r>
          </a:p>
          <a:p>
            <a:pPr algn="ctr"/>
            <a:endParaRPr lang="ko-KR" altLang="en-US" sz="11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F299989F-B0E4-4A99-916F-8B1C535D05E0}"/>
              </a:ext>
            </a:extLst>
          </p:cNvPr>
          <p:cNvSpPr/>
          <p:nvPr/>
        </p:nvSpPr>
        <p:spPr>
          <a:xfrm>
            <a:off x="9216275" y="6182353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overlay</a:t>
            </a:r>
            <a:endParaRPr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09C78DC-1C9F-4CD1-A05E-2B6FF151496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759244" y="5847977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7" idx="2"/>
          </p:cNvCxnSpPr>
          <p:nvPr/>
        </p:nvCxnSpPr>
        <p:spPr>
          <a:xfrm flipH="1">
            <a:off x="4905531" y="4564057"/>
            <a:ext cx="2418633" cy="54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37" idx="2"/>
            <a:endCxn id="51" idx="0"/>
          </p:cNvCxnSpPr>
          <p:nvPr/>
        </p:nvCxnSpPr>
        <p:spPr>
          <a:xfrm>
            <a:off x="7324164" y="4564057"/>
            <a:ext cx="2435080" cy="45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8A52F0-DCB9-45A1-86FA-9D8D284FC43F}"/>
              </a:ext>
            </a:extLst>
          </p:cNvPr>
          <p:cNvSpPr/>
          <p:nvPr/>
        </p:nvSpPr>
        <p:spPr>
          <a:xfrm>
            <a:off x="133350" y="257176"/>
            <a:ext cx="9182100" cy="187681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BE2A3F-7400-43BC-9F2C-32816782D8F5}"/>
              </a:ext>
            </a:extLst>
          </p:cNvPr>
          <p:cNvSpPr/>
          <p:nvPr/>
        </p:nvSpPr>
        <p:spPr>
          <a:xfrm>
            <a:off x="1866900" y="2170578"/>
            <a:ext cx="9559985" cy="175160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66FFB1-392D-4D9D-A620-B89B45423D9B}"/>
              </a:ext>
            </a:extLst>
          </p:cNvPr>
          <p:cNvSpPr/>
          <p:nvPr/>
        </p:nvSpPr>
        <p:spPr>
          <a:xfrm>
            <a:off x="3638554" y="4161881"/>
            <a:ext cx="7620557" cy="190554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9D609E-F948-4DB4-858D-E94BFC5C5C5E}"/>
              </a:ext>
            </a:extLst>
          </p:cNvPr>
          <p:cNvSpPr/>
          <p:nvPr/>
        </p:nvSpPr>
        <p:spPr>
          <a:xfrm>
            <a:off x="3936274" y="139337"/>
            <a:ext cx="1071155" cy="26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A58359-5747-4E40-A971-A319D0639B1D}"/>
              </a:ext>
            </a:extLst>
          </p:cNvPr>
          <p:cNvSpPr/>
          <p:nvPr/>
        </p:nvSpPr>
        <p:spPr>
          <a:xfrm>
            <a:off x="10302213" y="2046514"/>
            <a:ext cx="1001144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4DBDC9-B714-4E0A-85E9-4B4A40B3CE61}"/>
              </a:ext>
            </a:extLst>
          </p:cNvPr>
          <p:cNvSpPr/>
          <p:nvPr/>
        </p:nvSpPr>
        <p:spPr>
          <a:xfrm>
            <a:off x="9874797" y="4014651"/>
            <a:ext cx="1202500" cy="491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4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D5968-87FD-4F53-B0A4-8A6B068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6464F43-8EC3-466E-A6F6-AC030B8A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030643-B004-41E5-8B8D-9A70B3312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49756"/>
              </p:ext>
            </p:extLst>
          </p:nvPr>
        </p:nvGraphicFramePr>
        <p:xfrm>
          <a:off x="4114229" y="1866900"/>
          <a:ext cx="1618678" cy="363855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2570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61051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563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8D7CF4-3C56-4BE3-91E7-9505C5FEE772}"/>
              </a:ext>
            </a:extLst>
          </p:cNvPr>
          <p:cNvSpPr txBox="1"/>
          <p:nvPr/>
        </p:nvSpPr>
        <p:spPr>
          <a:xfrm>
            <a:off x="6943725" y="2131060"/>
            <a:ext cx="5351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T-shirt </a:t>
            </a:r>
            <a:r>
              <a:rPr lang="ko-KR" altLang="en-US" dirty="0"/>
              <a:t>랑 </a:t>
            </a:r>
            <a:r>
              <a:rPr lang="en-US" altLang="ko-KR" dirty="0"/>
              <a:t>Y-shirt</a:t>
            </a:r>
            <a:r>
              <a:rPr lang="ko-KR" altLang="en-US" dirty="0"/>
              <a:t>만 구현</a:t>
            </a:r>
            <a:endParaRPr lang="en-US" altLang="ko-KR" dirty="0"/>
          </a:p>
          <a:p>
            <a:r>
              <a:rPr lang="ko-KR" altLang="en-US" dirty="0"/>
              <a:t>목록은 추후 변경 가능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맨투맨</a:t>
            </a:r>
            <a:r>
              <a:rPr lang="en-US" altLang="ko-KR" dirty="0"/>
              <a:t>, </a:t>
            </a:r>
            <a:r>
              <a:rPr lang="ko-KR" altLang="en-US" dirty="0"/>
              <a:t>후드</a:t>
            </a:r>
            <a:r>
              <a:rPr lang="en-US" altLang="ko-KR" dirty="0"/>
              <a:t>, </a:t>
            </a:r>
            <a:r>
              <a:rPr lang="ko-KR" altLang="en-US" dirty="0"/>
              <a:t>셔츠</a:t>
            </a:r>
            <a:r>
              <a:rPr lang="en-US" altLang="ko-KR" dirty="0"/>
              <a:t>, </a:t>
            </a:r>
            <a:r>
              <a:rPr lang="ko-KR" altLang="en-US" dirty="0"/>
              <a:t>반팔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버튼 클릭을 잘 못 할 수 있으므로</a:t>
            </a:r>
            <a:endParaRPr lang="en-US" altLang="ko-KR" dirty="0"/>
          </a:p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버튼이 빨간색으로 변하고</a:t>
            </a:r>
            <a:endParaRPr lang="en-US" altLang="ko-KR" dirty="0"/>
          </a:p>
          <a:p>
            <a:r>
              <a:rPr lang="ko-KR" altLang="en-US" dirty="0"/>
              <a:t>한번 더 클릭하면 해당 메뉴로 이동하게끔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</a:p>
          <a:p>
            <a:r>
              <a:rPr lang="ko-KR" altLang="en-US" dirty="0"/>
              <a:t>손가락에 동그라미원</a:t>
            </a:r>
            <a:r>
              <a:rPr lang="en-US" altLang="ko-KR" dirty="0"/>
              <a:t>(</a:t>
            </a:r>
            <a:r>
              <a:rPr lang="ko-KR" altLang="en-US" dirty="0"/>
              <a:t>다른 모양 가능</a:t>
            </a:r>
            <a:r>
              <a:rPr lang="en-US" altLang="ko-KR" dirty="0"/>
              <a:t>)</a:t>
            </a:r>
            <a:r>
              <a:rPr lang="ko-KR" altLang="en-US" dirty="0"/>
              <a:t>을 표시해서 </a:t>
            </a:r>
            <a:endParaRPr lang="en-US" altLang="ko-KR" dirty="0"/>
          </a:p>
          <a:p>
            <a:r>
              <a:rPr lang="ko-KR" altLang="en-US" dirty="0"/>
              <a:t>손으로 </a:t>
            </a:r>
            <a:r>
              <a:rPr lang="ko-KR" altLang="en-US" dirty="0" err="1"/>
              <a:t>조작하는것</a:t>
            </a:r>
            <a:r>
              <a:rPr lang="ko-KR" altLang="en-US" dirty="0"/>
              <a:t> 임을 알려준다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AC84D3E-C281-4020-9AA7-C03071690BA3}"/>
              </a:ext>
            </a:extLst>
          </p:cNvPr>
          <p:cNvSpPr/>
          <p:nvPr/>
        </p:nvSpPr>
        <p:spPr>
          <a:xfrm>
            <a:off x="265461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0DCBBE-FBF7-4C08-B7AF-22F699A3B5B6}"/>
              </a:ext>
            </a:extLst>
          </p:cNvPr>
          <p:cNvSpPr/>
          <p:nvPr/>
        </p:nvSpPr>
        <p:spPr>
          <a:xfrm>
            <a:off x="366426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7BC4-A30D-4F53-AAD3-9B51EBF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E717B5-C397-4D21-BBF9-00CDBF9C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399D5F-01B0-4F20-BEA7-D16EBAB26132}"/>
              </a:ext>
            </a:extLst>
          </p:cNvPr>
          <p:cNvSpPr/>
          <p:nvPr/>
        </p:nvSpPr>
        <p:spPr>
          <a:xfrm>
            <a:off x="933450" y="1800225"/>
            <a:ext cx="90487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T-</a:t>
            </a:r>
            <a:r>
              <a:rPr lang="en-US" altLang="ko-KR" dirty="0" err="1"/>
              <a:t>shrit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5B051-452D-4CF3-A855-0A9016B26D01}"/>
              </a:ext>
            </a:extLst>
          </p:cNvPr>
          <p:cNvSpPr/>
          <p:nvPr/>
        </p:nvSpPr>
        <p:spPr>
          <a:xfrm>
            <a:off x="4438650" y="2505075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487E40-8904-4F36-ACDC-87A5C8C3C1AA}"/>
              </a:ext>
            </a:extLst>
          </p:cNvPr>
          <p:cNvSpPr/>
          <p:nvPr/>
        </p:nvSpPr>
        <p:spPr>
          <a:xfrm>
            <a:off x="4438650" y="3319462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E266-182F-4435-8EF5-DDB6533D26C4}"/>
              </a:ext>
            </a:extLst>
          </p:cNvPr>
          <p:cNvSpPr txBox="1"/>
          <p:nvPr/>
        </p:nvSpPr>
        <p:spPr>
          <a:xfrm>
            <a:off x="6459095" y="2551113"/>
            <a:ext cx="35942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클릭 시 추천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목록 클릭 시 목록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뒤로 클릭 시 초기화면 </a:t>
            </a:r>
            <a:r>
              <a:rPr lang="en-US" altLang="ko-KR" dirty="0"/>
              <a:t>1</a:t>
            </a:r>
            <a:r>
              <a:rPr lang="ko-KR" altLang="en-US" dirty="0"/>
              <a:t>로 이동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167894-2ACE-4D2F-97E4-F2320D033EEE}"/>
              </a:ext>
            </a:extLst>
          </p:cNvPr>
          <p:cNvSpPr/>
          <p:nvPr/>
        </p:nvSpPr>
        <p:spPr>
          <a:xfrm>
            <a:off x="4438650" y="4133849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6B30C-E848-423C-AA38-62346A38FD1C}"/>
              </a:ext>
            </a:extLst>
          </p:cNvPr>
          <p:cNvSpPr txBox="1"/>
          <p:nvPr/>
        </p:nvSpPr>
        <p:spPr>
          <a:xfrm>
            <a:off x="6459095" y="178331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옷 종류를 클릭했는지 표시</a:t>
            </a:r>
          </a:p>
        </p:txBody>
      </p:sp>
    </p:spTree>
    <p:extLst>
      <p:ext uri="{BB962C8B-B14F-4D97-AF65-F5344CB8AC3E}">
        <p14:creationId xmlns:p14="http://schemas.microsoft.com/office/powerpoint/2010/main" val="40596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45A7-D351-48AD-880F-200B662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12487D-4762-4AD2-9264-BB76B79BD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E5B027-2DAC-4E0C-BD5D-393D7121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955" y="2443163"/>
            <a:ext cx="1380952" cy="2428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33E353-9391-46C0-A53C-004D829D9F65}"/>
              </a:ext>
            </a:extLst>
          </p:cNvPr>
          <p:cNvSpPr/>
          <p:nvPr/>
        </p:nvSpPr>
        <p:spPr>
          <a:xfrm>
            <a:off x="1114425" y="2682874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착용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DEA45-42E9-4178-ACF7-8FF3A960C2AC}"/>
              </a:ext>
            </a:extLst>
          </p:cNvPr>
          <p:cNvSpPr/>
          <p:nvPr/>
        </p:nvSpPr>
        <p:spPr>
          <a:xfrm>
            <a:off x="1114425" y="436245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392887-527F-4A59-AB25-93786BE92509}"/>
              </a:ext>
            </a:extLst>
          </p:cNvPr>
          <p:cNvSpPr/>
          <p:nvPr/>
        </p:nvSpPr>
        <p:spPr>
          <a:xfrm>
            <a:off x="1114425" y="3522662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EC69E-7152-4308-B931-320EC17F22E7}"/>
              </a:ext>
            </a:extLst>
          </p:cNvPr>
          <p:cNvSpPr txBox="1"/>
          <p:nvPr/>
        </p:nvSpPr>
        <p:spPr>
          <a:xfrm>
            <a:off x="6267450" y="1914525"/>
            <a:ext cx="5522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옷의 정보를 화면 오른쪽에 띄워준다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 괜찮으면 착용을 클릭하여 오버레이 화면으로 </a:t>
            </a:r>
            <a:endParaRPr lang="en-US" altLang="ko-KR" dirty="0"/>
          </a:p>
          <a:p>
            <a:r>
              <a:rPr lang="ko-KR" altLang="en-US" dirty="0"/>
              <a:t>넘어간다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추천을 보고 싶으면 다음을 클릭한다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화면으로 돌아가고 싶으면 </a:t>
            </a:r>
            <a:r>
              <a:rPr lang="ko-KR" altLang="en-US" dirty="0" err="1"/>
              <a:t>뒤로를</a:t>
            </a:r>
            <a:r>
              <a:rPr lang="ko-KR" altLang="en-US" dirty="0"/>
              <a:t> 클릭한다</a:t>
            </a:r>
          </a:p>
        </p:txBody>
      </p:sp>
    </p:spTree>
    <p:extLst>
      <p:ext uri="{BB962C8B-B14F-4D97-AF65-F5344CB8AC3E}">
        <p14:creationId xmlns:p14="http://schemas.microsoft.com/office/powerpoint/2010/main" val="4552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F4D01-9872-49D1-81E1-648F558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DD87A239-C3E0-46B6-BDDD-A59B2959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739080-653D-4A24-AF53-A669BBA776A5}"/>
              </a:ext>
            </a:extLst>
          </p:cNvPr>
          <p:cNvSpPr/>
          <p:nvPr/>
        </p:nvSpPr>
        <p:spPr>
          <a:xfrm>
            <a:off x="2245009" y="1881506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CE7CF-D015-4856-900A-3D70DD072E6F}"/>
              </a:ext>
            </a:extLst>
          </p:cNvPr>
          <p:cNvSpPr/>
          <p:nvPr/>
        </p:nvSpPr>
        <p:spPr>
          <a:xfrm>
            <a:off x="2242995" y="4935222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F13379-D48A-4989-B5A9-701D4311E2C7}"/>
              </a:ext>
            </a:extLst>
          </p:cNvPr>
          <p:cNvSpPr/>
          <p:nvPr/>
        </p:nvSpPr>
        <p:spPr>
          <a:xfrm>
            <a:off x="974803" y="4935222"/>
            <a:ext cx="1128626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3240FE-D196-41C9-8310-0D7D91FDE6B8}"/>
              </a:ext>
            </a:extLst>
          </p:cNvPr>
          <p:cNvSpPr/>
          <p:nvPr/>
        </p:nvSpPr>
        <p:spPr>
          <a:xfrm>
            <a:off x="2260243" y="3408364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F3C5F9-C0B1-401B-99F6-B4BEBECED633}"/>
              </a:ext>
            </a:extLst>
          </p:cNvPr>
          <p:cNvSpPr/>
          <p:nvPr/>
        </p:nvSpPr>
        <p:spPr>
          <a:xfrm>
            <a:off x="974803" y="3408364"/>
            <a:ext cx="1128626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9EAE7C-FFD4-480A-896A-70FDD791E296}"/>
              </a:ext>
            </a:extLst>
          </p:cNvPr>
          <p:cNvSpPr/>
          <p:nvPr/>
        </p:nvSpPr>
        <p:spPr>
          <a:xfrm>
            <a:off x="974803" y="1881506"/>
            <a:ext cx="1133603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4ACC3-1090-4441-B7D7-8F107EF46302}"/>
              </a:ext>
            </a:extLst>
          </p:cNvPr>
          <p:cNvSpPr txBox="1"/>
          <p:nvPr/>
        </p:nvSpPr>
        <p:spPr>
          <a:xfrm>
            <a:off x="6547527" y="1690688"/>
            <a:ext cx="54024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화면 전체에 옷들이 보이게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 위아래로 스크롤 할 수 있다</a:t>
            </a:r>
            <a:endParaRPr lang="en-US" altLang="ko-KR" dirty="0"/>
          </a:p>
          <a:p>
            <a:r>
              <a:rPr lang="en-US" altLang="ko-KR" dirty="0"/>
              <a:t>Or </a:t>
            </a:r>
            <a:r>
              <a:rPr lang="ko-KR" altLang="en-US" dirty="0"/>
              <a:t>손을 아래에서 위로 하면 옷들이 위로 이동하고</a:t>
            </a:r>
            <a:endParaRPr lang="en-US" altLang="ko-KR" dirty="0"/>
          </a:p>
          <a:p>
            <a:r>
              <a:rPr lang="ko-KR" altLang="en-US" dirty="0"/>
              <a:t>위에서 아래로 </a:t>
            </a:r>
            <a:r>
              <a:rPr lang="ko-KR" altLang="en-US"/>
              <a:t>하면 옷들이 아래로 이동한다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손으로 조작해야 하기 때문에 옷을 살짝 투명하게</a:t>
            </a:r>
            <a:endParaRPr lang="en-US" altLang="ko-KR" dirty="0"/>
          </a:p>
          <a:p>
            <a:r>
              <a:rPr lang="ko-KR" altLang="en-US" dirty="0"/>
              <a:t>해서 자신의 손이 어디 있는지 보이도록 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한번에 많은 옷들을 보여줄 수 있다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옷의 투명도를 조작하였기에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실제 옷과 차이가 있다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디자인이 조잡해 보일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45730B-F2E1-42A3-852A-A9DDF2CCFF9F}"/>
              </a:ext>
            </a:extLst>
          </p:cNvPr>
          <p:cNvSpPr/>
          <p:nvPr/>
        </p:nvSpPr>
        <p:spPr>
          <a:xfrm>
            <a:off x="3655600" y="3408364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A454B5-D595-491D-AF2F-9807A51C88B7}"/>
              </a:ext>
            </a:extLst>
          </p:cNvPr>
          <p:cNvSpPr/>
          <p:nvPr/>
        </p:nvSpPr>
        <p:spPr>
          <a:xfrm>
            <a:off x="3655600" y="1881506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EA6BD9-45DF-4263-BC06-B27AD246AA48}"/>
              </a:ext>
            </a:extLst>
          </p:cNvPr>
          <p:cNvSpPr/>
          <p:nvPr/>
        </p:nvSpPr>
        <p:spPr>
          <a:xfrm>
            <a:off x="3655600" y="4935222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19FDE23D-C599-4963-BAB9-70C361F18577}"/>
              </a:ext>
            </a:extLst>
          </p:cNvPr>
          <p:cNvSpPr/>
          <p:nvPr/>
        </p:nvSpPr>
        <p:spPr>
          <a:xfrm>
            <a:off x="5314950" y="2085975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948595C-0AC5-4573-B59A-97740C99B486}"/>
              </a:ext>
            </a:extLst>
          </p:cNvPr>
          <p:cNvSpPr/>
          <p:nvPr/>
        </p:nvSpPr>
        <p:spPr>
          <a:xfrm rot="10800000">
            <a:off x="5318253" y="3811588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13CD4-E571-43EE-A625-5C47561F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8EFBB7-2D5E-42F3-A609-8B2DCC9A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2FCA-FBD4-4D74-B2F2-993693D600EA}"/>
              </a:ext>
            </a:extLst>
          </p:cNvPr>
          <p:cNvSpPr/>
          <p:nvPr/>
        </p:nvSpPr>
        <p:spPr>
          <a:xfrm>
            <a:off x="4458919" y="1512092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C27918-2D27-4D88-A47C-0FC7F96F4D08}"/>
              </a:ext>
            </a:extLst>
          </p:cNvPr>
          <p:cNvSpPr/>
          <p:nvPr/>
        </p:nvSpPr>
        <p:spPr>
          <a:xfrm>
            <a:off x="4458919" y="4549856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8F59D-4E2E-454A-ADF1-03352FB237A1}"/>
              </a:ext>
            </a:extLst>
          </p:cNvPr>
          <p:cNvSpPr/>
          <p:nvPr/>
        </p:nvSpPr>
        <p:spPr>
          <a:xfrm>
            <a:off x="4458919" y="3029188"/>
            <a:ext cx="1273988" cy="133604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10D8B-42CA-479C-9E80-85B13AAA5BBE}"/>
              </a:ext>
            </a:extLst>
          </p:cNvPr>
          <p:cNvSpPr txBox="1"/>
          <p:nvPr/>
        </p:nvSpPr>
        <p:spPr>
          <a:xfrm>
            <a:off x="6908800" y="1899920"/>
            <a:ext cx="5142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 쪽에 옷들을 배치한다</a:t>
            </a:r>
            <a:endParaRPr lang="en-US" altLang="ko-KR" dirty="0"/>
          </a:p>
          <a:p>
            <a:r>
              <a:rPr lang="ko-KR" altLang="en-US" dirty="0"/>
              <a:t>화살표를 이용하여 위 아래로 스크롤 할 수 있다</a:t>
            </a:r>
            <a:endParaRPr lang="en-US" altLang="ko-KR" dirty="0"/>
          </a:p>
          <a:p>
            <a:r>
              <a:rPr lang="en-US" altLang="ko-KR" dirty="0"/>
              <a:t>Or</a:t>
            </a:r>
            <a:r>
              <a:rPr lang="ko-KR" altLang="en-US" dirty="0"/>
              <a:t> 손을 옷이 있는 구역 아래에서 위로 올리면</a:t>
            </a:r>
            <a:endParaRPr lang="en-US" altLang="ko-KR" dirty="0"/>
          </a:p>
          <a:p>
            <a:r>
              <a:rPr lang="ko-KR" altLang="en-US" dirty="0"/>
              <a:t>옷이 위로 이동하고 위에서 아래로 내리면 옷이</a:t>
            </a:r>
            <a:endParaRPr lang="en-US" altLang="ko-KR" dirty="0"/>
          </a:p>
          <a:p>
            <a:r>
              <a:rPr lang="ko-KR" altLang="en-US" dirty="0"/>
              <a:t>아래로 이동하게 한다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디자인이 깔끔하다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한번에 소량의 옷만 볼 수 있기에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원하는 옷을 찾는데</a:t>
            </a:r>
            <a:r>
              <a:rPr lang="en-US" altLang="ko-KR" dirty="0"/>
              <a:t> </a:t>
            </a:r>
            <a:r>
              <a:rPr lang="ko-KR" altLang="en-US" dirty="0"/>
              <a:t>시간이 걸린다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ECA2CDF-EBE9-4BC2-A35D-92DEB10F7C5B}"/>
              </a:ext>
            </a:extLst>
          </p:cNvPr>
          <p:cNvSpPr/>
          <p:nvPr/>
        </p:nvSpPr>
        <p:spPr>
          <a:xfrm>
            <a:off x="1200150" y="2048032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5F6EB1-6B09-4EF0-BF18-4D225B2C2D16}"/>
              </a:ext>
            </a:extLst>
          </p:cNvPr>
          <p:cNvSpPr/>
          <p:nvPr/>
        </p:nvSpPr>
        <p:spPr>
          <a:xfrm rot="10800000">
            <a:off x="1200149" y="3609819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963E-F77B-49EE-B198-BCBC60F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C64D5B-DDF0-41C9-BAD5-26A56AC5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141537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C6EF9E-E8AB-4189-A495-17FA36C51FF0}"/>
              </a:ext>
            </a:extLst>
          </p:cNvPr>
          <p:cNvSpPr/>
          <p:nvPr/>
        </p:nvSpPr>
        <p:spPr>
          <a:xfrm>
            <a:off x="5737199" y="1584960"/>
            <a:ext cx="876961" cy="897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BB32B-035F-4A1D-ABF4-A988EF6A1BA3}"/>
              </a:ext>
            </a:extLst>
          </p:cNvPr>
          <p:cNvSpPr/>
          <p:nvPr/>
        </p:nvSpPr>
        <p:spPr>
          <a:xfrm>
            <a:off x="6724599" y="1584960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9F35B-CF20-4DFD-9560-535A35B7C6F5}"/>
              </a:ext>
            </a:extLst>
          </p:cNvPr>
          <p:cNvSpPr/>
          <p:nvPr/>
        </p:nvSpPr>
        <p:spPr>
          <a:xfrm>
            <a:off x="5050738" y="1582103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0A0CCB-E7EE-4F28-ADF0-39C0248C4EB5}"/>
              </a:ext>
            </a:extLst>
          </p:cNvPr>
          <p:cNvSpPr/>
          <p:nvPr/>
        </p:nvSpPr>
        <p:spPr>
          <a:xfrm>
            <a:off x="7456119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20438-5447-4573-BEBD-9653F801E3F8}"/>
              </a:ext>
            </a:extLst>
          </p:cNvPr>
          <p:cNvSpPr/>
          <p:nvPr/>
        </p:nvSpPr>
        <p:spPr>
          <a:xfrm>
            <a:off x="4479898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654F82-B47B-4490-8D67-92463A6B4BA2}"/>
              </a:ext>
            </a:extLst>
          </p:cNvPr>
          <p:cNvSpPr/>
          <p:nvPr/>
        </p:nvSpPr>
        <p:spPr>
          <a:xfrm>
            <a:off x="4871667" y="1140141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9C0136-6A19-469D-AF93-B79763E036C6}"/>
              </a:ext>
            </a:extLst>
          </p:cNvPr>
          <p:cNvSpPr/>
          <p:nvPr/>
        </p:nvSpPr>
        <p:spPr>
          <a:xfrm>
            <a:off x="7231988" y="1140140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D09819-B0A5-47EC-9147-1F1DA32F7F74}"/>
              </a:ext>
            </a:extLst>
          </p:cNvPr>
          <p:cNvSpPr/>
          <p:nvPr/>
        </p:nvSpPr>
        <p:spPr>
          <a:xfrm>
            <a:off x="7040219" y="103981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8C3A79-D717-40DF-B9DB-94169E23D823}"/>
              </a:ext>
            </a:extLst>
          </p:cNvPr>
          <p:cNvSpPr/>
          <p:nvPr/>
        </p:nvSpPr>
        <p:spPr>
          <a:xfrm>
            <a:off x="5338318" y="1070766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4A3DA4-6A21-4DE2-BEB9-8BB8A3B02DAA}"/>
              </a:ext>
            </a:extLst>
          </p:cNvPr>
          <p:cNvSpPr/>
          <p:nvPr/>
        </p:nvSpPr>
        <p:spPr>
          <a:xfrm>
            <a:off x="5627319" y="993219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8F4AC8-FA4C-49C5-87D7-FD621AEFBC13}"/>
              </a:ext>
            </a:extLst>
          </p:cNvPr>
          <p:cNvSpPr/>
          <p:nvPr/>
        </p:nvSpPr>
        <p:spPr>
          <a:xfrm>
            <a:off x="6730899" y="944960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51631D-C430-4BFD-A9C3-C188C699DB61}"/>
              </a:ext>
            </a:extLst>
          </p:cNvPr>
          <p:cNvSpPr/>
          <p:nvPr/>
        </p:nvSpPr>
        <p:spPr>
          <a:xfrm>
            <a:off x="6894780" y="97885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BB8330-7B73-4E8E-A992-69EF251A6221}"/>
              </a:ext>
            </a:extLst>
          </p:cNvPr>
          <p:cNvSpPr/>
          <p:nvPr/>
        </p:nvSpPr>
        <p:spPr>
          <a:xfrm>
            <a:off x="5460897" y="1052192"/>
            <a:ext cx="45719" cy="53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37928-685A-423A-89FF-EFBD513E3801}"/>
              </a:ext>
            </a:extLst>
          </p:cNvPr>
          <p:cNvSpPr txBox="1"/>
          <p:nvPr/>
        </p:nvSpPr>
        <p:spPr>
          <a:xfrm>
            <a:off x="8910320" y="1372960"/>
            <a:ext cx="31181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머리 위에서 타원 형으로</a:t>
            </a:r>
            <a:endParaRPr lang="en-US" altLang="ko-KR" dirty="0"/>
          </a:p>
          <a:p>
            <a:r>
              <a:rPr lang="ko-KR" altLang="en-US" dirty="0"/>
              <a:t>옷들이 배치된다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</a:t>
            </a:r>
            <a:endParaRPr lang="en-US" altLang="ko-KR" dirty="0"/>
          </a:p>
          <a:p>
            <a:r>
              <a:rPr lang="ko-KR" altLang="en-US" dirty="0"/>
              <a:t>좌우로 돌아가게 할 수 있다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손을 좌에서 우로 이동하면 </a:t>
            </a:r>
            <a:endParaRPr lang="en-US" altLang="ko-KR" dirty="0"/>
          </a:p>
          <a:p>
            <a:r>
              <a:rPr lang="ko-KR" altLang="en-US" dirty="0"/>
              <a:t>옷이 오른쪽으로 이동하고</a:t>
            </a:r>
            <a:endParaRPr lang="en-US" altLang="ko-KR" dirty="0"/>
          </a:p>
          <a:p>
            <a:r>
              <a:rPr lang="ko-KR" altLang="en-US" dirty="0"/>
              <a:t>손을 우에서 좌로 이동하면</a:t>
            </a:r>
            <a:endParaRPr lang="en-US" altLang="ko-KR" dirty="0"/>
          </a:p>
          <a:p>
            <a:r>
              <a:rPr lang="ko-KR" altLang="en-US" dirty="0"/>
              <a:t>옷이 왼쪽으로 </a:t>
            </a:r>
            <a:r>
              <a:rPr lang="ko-KR" altLang="en-US" dirty="0" err="1"/>
              <a:t>이동하게한다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– </a:t>
            </a:r>
            <a:r>
              <a:rPr lang="ko-KR" altLang="en-US" dirty="0" err="1"/>
              <a:t>재밌는</a:t>
            </a:r>
            <a:r>
              <a:rPr lang="ko-KR" altLang="en-US" dirty="0"/>
              <a:t> 디자인이다</a:t>
            </a:r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/>
              <a:t>한번에 많은 옷을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볼 수 없다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25B801C-D17B-4BE2-BDCE-A9A86976A3E0}"/>
              </a:ext>
            </a:extLst>
          </p:cNvPr>
          <p:cNvSpPr/>
          <p:nvPr/>
        </p:nvSpPr>
        <p:spPr>
          <a:xfrm rot="16200000">
            <a:off x="4435459" y="2659184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18465E8-FEAE-4300-81F0-FD9BE33F21D5}"/>
              </a:ext>
            </a:extLst>
          </p:cNvPr>
          <p:cNvSpPr/>
          <p:nvPr/>
        </p:nvSpPr>
        <p:spPr>
          <a:xfrm rot="5400000">
            <a:off x="7485488" y="2659183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659</Words>
  <Application>Microsoft Office PowerPoint</Application>
  <PresentationFormat>와이드스크린</PresentationFormat>
  <Paragraphs>171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Layered Architecture</vt:lpstr>
      <vt:lpstr>PowerPoint 프레젠테이션</vt:lpstr>
      <vt:lpstr>초기화면 1</vt:lpstr>
      <vt:lpstr>초기화면 2</vt:lpstr>
      <vt:lpstr>추천화면</vt:lpstr>
      <vt:lpstr>목록화면(1)</vt:lpstr>
      <vt:lpstr>목록화면(2)</vt:lpstr>
      <vt:lpstr>목록화면(3)</vt:lpstr>
      <vt:lpstr>오버레이 화면</vt:lpstr>
      <vt:lpstr>추천 방법</vt:lpstr>
      <vt:lpstr>클릭 방법</vt:lpstr>
      <vt:lpstr>추후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김동균</dc:creator>
  <cp:lastModifiedBy>김동균</cp:lastModifiedBy>
  <cp:revision>45</cp:revision>
  <dcterms:created xsi:type="dcterms:W3CDTF">2018-01-14T07:38:44Z</dcterms:created>
  <dcterms:modified xsi:type="dcterms:W3CDTF">2018-03-27T08:35:44Z</dcterms:modified>
</cp:coreProperties>
</file>