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7" autoAdjust="0"/>
    <p:restoredTop sz="94660"/>
  </p:normalViewPr>
  <p:slideViewPr>
    <p:cSldViewPr snapToGrid="0">
      <p:cViewPr varScale="1">
        <p:scale>
          <a:sx n="40" d="100"/>
          <a:sy n="40" d="100"/>
        </p:scale>
        <p:origin x="6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FA633-DDA1-4FE7-954F-98DB0FF8B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A7CEF1-9FDC-4B72-9555-5DC8F399B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D8B6FA-6D92-457F-B9D7-5BBFD74BF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3892-73BE-4484-A8A6-169FCDB4F2B0}" type="datetimeFigureOut">
              <a:rPr lang="ko-KR" altLang="en-US" smtClean="0"/>
              <a:t>2018-04-07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066F55-4246-4CE4-A54D-5DBE46576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ABD69A-0596-4210-BE05-7EB8A4E0E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2618-219F-4BAA-BD40-671A6A4F4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39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1E065-5FEA-4F52-A507-FA405B9B3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4E2074-724C-445B-BAD3-A08A02ADD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9650E0-080A-4E5C-B5B5-AC38545BF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3892-73BE-4484-A8A6-169FCDB4F2B0}" type="datetimeFigureOut">
              <a:rPr lang="ko-KR" altLang="en-US" smtClean="0"/>
              <a:t>2018-04-07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F4BF19-3637-40C4-B44C-664B5F383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0E4E31-71E3-4A6B-9E85-69A803AC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2618-219F-4BAA-BD40-671A6A4F4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724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5271C9-84FD-4989-908C-831ACB37CD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067D10-BF39-4994-BAB5-2FF63F343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275537-CF16-49C1-A742-0B9E6194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3892-73BE-4484-A8A6-169FCDB4F2B0}" type="datetimeFigureOut">
              <a:rPr lang="ko-KR" altLang="en-US" smtClean="0"/>
              <a:t>2018-04-07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E967DD-34A7-4DB6-886E-85995BAEF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482719-51E7-467A-9B1E-A83204F83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2618-219F-4BAA-BD40-671A6A4F4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835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35716-93F3-4AAC-8B3A-EA0075DAC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7BEEF1-F7E1-47F2-8353-D0B495EB1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FB3D29-AED3-4175-B6D8-FC468423F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3892-73BE-4484-A8A6-169FCDB4F2B0}" type="datetimeFigureOut">
              <a:rPr lang="ko-KR" altLang="en-US" smtClean="0"/>
              <a:t>2018-04-07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5C59B9-592A-4E15-9BBC-815340E2B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406F73-0E8A-4414-ADC7-93A35864F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2618-219F-4BAA-BD40-671A6A4F4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48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A28E3-FA4D-4BCB-BE99-9614DE540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6A29E6-0A8E-49EC-92F9-49FC50D00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9B54F-C50A-43AF-BB18-7FBEAD6A2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3892-73BE-4484-A8A6-169FCDB4F2B0}" type="datetimeFigureOut">
              <a:rPr lang="ko-KR" altLang="en-US" smtClean="0"/>
              <a:t>2018-04-07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B3ABE8-A668-4BA2-9F74-12A105BB3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A39735-97F1-4ABA-9D9E-1FF4D144A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2618-219F-4BAA-BD40-671A6A4F4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3F7A2-C25D-4C44-B023-792EC12E4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049123-C0FE-4E9C-B558-9DC0D5191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44B9E0-2601-47D2-9769-F2506E19B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E00310-E44D-4BB0-A415-1B6165492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3892-73BE-4484-A8A6-169FCDB4F2B0}" type="datetimeFigureOut">
              <a:rPr lang="ko-KR" altLang="en-US" smtClean="0"/>
              <a:t>2018-04-07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21C06F-2BDC-46F1-A767-3EF8D7B25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9604F2-9221-4919-A38A-029FBA59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2618-219F-4BAA-BD40-671A6A4F4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773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1BB8A-3828-4938-90D9-09750FB4E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BF392F-4D66-4600-AFC2-229D91818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8EEA61-9822-4AD6-9D28-6232BAE02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235496-6836-40D7-A312-813A00A705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4C8FEB-6FF6-4A6E-9867-96554EDB21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66DA3C-3F89-415A-8D88-E821EF9A5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3892-73BE-4484-A8A6-169FCDB4F2B0}" type="datetimeFigureOut">
              <a:rPr lang="ko-KR" altLang="en-US" smtClean="0"/>
              <a:t>2018-04-07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E8739B-82F0-4C91-B326-BBC4088A1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DD3C4E-8876-485A-9E4B-F820B5EE2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2618-219F-4BAA-BD40-671A6A4F4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41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E07E5-07CD-40C1-B587-832124E73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3DD05D-6A3F-4339-8FC4-7F39E31F2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3892-73BE-4484-A8A6-169FCDB4F2B0}" type="datetimeFigureOut">
              <a:rPr lang="ko-KR" altLang="en-US" smtClean="0"/>
              <a:t>2018-04-07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6392CF-DC98-4DE4-BA29-720A70E97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F1BD64-D669-4A6C-8146-0706B82A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2618-219F-4BAA-BD40-671A6A4F4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780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BEAC9A-06E4-4374-A2B1-F88D7163D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3892-73BE-4484-A8A6-169FCDB4F2B0}" type="datetimeFigureOut">
              <a:rPr lang="ko-KR" altLang="en-US" smtClean="0"/>
              <a:t>2018-04-07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543004-011D-4162-889A-A095B04B2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550105-2B65-4F8E-B719-8B9B08CF7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2618-219F-4BAA-BD40-671A6A4F4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998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04A18-C67A-4F35-ABF6-778E26A90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369EF6-7E4A-4DB7-B0CB-53DB8D3F1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8CAC02-D5AD-48E7-9D19-741A0DEF3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15DEDE-286A-4DAF-B79A-A2C7F1C6F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3892-73BE-4484-A8A6-169FCDB4F2B0}" type="datetimeFigureOut">
              <a:rPr lang="ko-KR" altLang="en-US" smtClean="0"/>
              <a:t>2018-04-07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245A5A-0EC0-4FC0-BEF2-6733F0CB6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733FC0-D71F-4C0B-ACC3-EBAAA0F1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2618-219F-4BAA-BD40-671A6A4F4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900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B60C2-94B7-4937-B841-E24893A26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34A9A6-DE31-4A88-AF1A-BD95F929A4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776581-3367-41A5-B267-59AEBC839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1E41F2-1C6C-4392-9E07-F07099606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3892-73BE-4484-A8A6-169FCDB4F2B0}" type="datetimeFigureOut">
              <a:rPr lang="ko-KR" altLang="en-US" smtClean="0"/>
              <a:t>2018-04-07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40F12D-4939-4530-A4A3-BD543629F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23058E-CA7B-4D50-B5B8-778955F3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2618-219F-4BAA-BD40-671A6A4F4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74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770260-0437-43E9-BCA6-37AF8CE8C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B1A8C2-3498-4A04-9EBC-566808A4B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8D014D-3824-4E45-A2CB-2C44ADDE3C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03892-73BE-4484-A8A6-169FCDB4F2B0}" type="datetimeFigureOut">
              <a:rPr lang="ko-KR" altLang="en-US" smtClean="0"/>
              <a:t>2018-04-07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E03D0B-B251-4AC2-9DBA-7714EF23F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BC5D1-938D-46F7-B051-764237D5C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A2618-219F-4BAA-BD40-671A6A4F4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02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5956D-D45B-4180-9DA9-047B881386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추천 설계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76B5B3-DD7D-4C89-A944-7AC086E18E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상의 추천 시스템</a:t>
            </a:r>
          </a:p>
        </p:txBody>
      </p:sp>
    </p:spTree>
    <p:extLst>
      <p:ext uri="{BB962C8B-B14F-4D97-AF65-F5344CB8AC3E}">
        <p14:creationId xmlns:p14="http://schemas.microsoft.com/office/powerpoint/2010/main" val="3791316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BAD6BB-BD77-4E16-B5E3-1ED0D48EA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13A6FF-8911-4D40-809B-13186E750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고객이 입고 있는 옷에 상의 옷들을 오버레이 시켜서 그 중 가장 좋은 거를 추천한다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좋은 거의 기준은 대중성으로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7256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646BB7-AC17-4F1F-BE2E-2B88AF124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근거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E528F8-2EF9-4A55-AAAD-FB16813AF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예시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검은 티를 입은 모델들의 이미지를 학습</a:t>
            </a:r>
            <a:endParaRPr lang="en-US" altLang="ko-KR" dirty="0"/>
          </a:p>
          <a:p>
            <a:r>
              <a:rPr lang="ko-KR" altLang="en-US" dirty="0"/>
              <a:t>고객이 입은 옷에 검은 티를 오버레이 했을 때 모델들의 이미지와 비슷하다면 일치도가 높게 출력 될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통해 고객의 바지와 검은 티의 코디가 대중적임을 알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7952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A1CA8-63B4-4DBC-B18D-F3E9E583E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추천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A64BA8-7741-44A4-9465-930186BFB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1)</a:t>
            </a:r>
            <a:r>
              <a:rPr lang="ko-KR" altLang="en-US" dirty="0"/>
              <a:t> 검은 티</a:t>
            </a:r>
            <a:r>
              <a:rPr lang="en-US" altLang="ko-KR" dirty="0"/>
              <a:t>, </a:t>
            </a:r>
            <a:r>
              <a:rPr lang="ko-KR" altLang="en-US" dirty="0"/>
              <a:t>흰 티  두 종류의 옷이 있다고 가정한다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2) </a:t>
            </a:r>
            <a:r>
              <a:rPr lang="ko-KR" altLang="en-US" dirty="0"/>
              <a:t>검은 티 입은 모델들을 찾고 흰 티 입은 모델들을 찾는다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3) </a:t>
            </a:r>
            <a:r>
              <a:rPr lang="ko-KR" altLang="en-US" dirty="0"/>
              <a:t>모델들의 이미지를 학습시킨다</a:t>
            </a:r>
            <a:r>
              <a:rPr lang="en-US" altLang="ko-KR" dirty="0"/>
              <a:t>. 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4) </a:t>
            </a:r>
            <a:r>
              <a:rPr lang="ko-KR" altLang="en-US" dirty="0"/>
              <a:t>고객이 입고 있는 옷에 검은 티를 오버레이 시켜서 학습 시킨 이미지와 얼마나 일치 하는지 출력시킨다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5) </a:t>
            </a:r>
            <a:r>
              <a:rPr lang="ko-KR" altLang="en-US" dirty="0"/>
              <a:t>고객이 입고 있는 옷에 흰 티를 오버레이 시켜서 학습 시킨 이미지와 얼마나 일치 하는지 출력시킨다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6) </a:t>
            </a:r>
            <a:r>
              <a:rPr lang="ko-KR" altLang="en-US" dirty="0"/>
              <a:t>둘 중 일치도가 높은 상품을 추천한다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0504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D6A08-6A33-45BF-B34E-29DEB5B16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과정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B003189-6636-470F-B1BD-0B9B69DCD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98" y="1690688"/>
            <a:ext cx="4894707" cy="43513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60CB08-429F-41FC-85A2-8D4A29F5821B}"/>
              </a:ext>
            </a:extLst>
          </p:cNvPr>
          <p:cNvSpPr txBox="1"/>
          <p:nvPr/>
        </p:nvSpPr>
        <p:spPr>
          <a:xfrm>
            <a:off x="6371797" y="1876925"/>
            <a:ext cx="425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사진 이미지를 가져온다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2005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37190-10FB-4AFD-9C58-8884BE39C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과정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6" name="내용 개체 틀 3">
            <a:extLst>
              <a:ext uri="{FF2B5EF4-FFF2-40B4-BE49-F238E27FC236}">
                <a16:creationId xmlns:a16="http://schemas.microsoft.com/office/drawing/2014/main" id="{D12B7AE1-24DC-4C71-84A6-CBF0014A6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3141"/>
            <a:ext cx="4894707" cy="435133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6CC3F88-341A-4B2E-9709-2A2B51C5D49F}"/>
              </a:ext>
            </a:extLst>
          </p:cNvPr>
          <p:cNvSpPr/>
          <p:nvPr/>
        </p:nvSpPr>
        <p:spPr>
          <a:xfrm>
            <a:off x="2640100" y="2885901"/>
            <a:ext cx="1290905" cy="1567459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3BAB75-7174-44EB-B1ED-C774EA3A9420}"/>
              </a:ext>
            </a:extLst>
          </p:cNvPr>
          <p:cNvSpPr txBox="1"/>
          <p:nvPr/>
        </p:nvSpPr>
        <p:spPr>
          <a:xfrm>
            <a:off x="6577263" y="2342147"/>
            <a:ext cx="4557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상의 옷 </a:t>
            </a:r>
            <a:r>
              <a:rPr lang="en-US" altLang="ko-KR" sz="2800" dirty="0"/>
              <a:t>1</a:t>
            </a:r>
            <a:r>
              <a:rPr lang="ko-KR" altLang="en-US" sz="2800" dirty="0"/>
              <a:t>을 오버레이 한다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42975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A22C0D-EA63-4FF1-AEFC-7D16B4089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과정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38F7CD0-21F8-4DA8-BAE7-2E3DC07FA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3141"/>
            <a:ext cx="4894707" cy="435133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E45D1D4-AC72-496C-8AE4-E04DBC67180C}"/>
              </a:ext>
            </a:extLst>
          </p:cNvPr>
          <p:cNvSpPr/>
          <p:nvPr/>
        </p:nvSpPr>
        <p:spPr>
          <a:xfrm>
            <a:off x="2640100" y="2885901"/>
            <a:ext cx="1290905" cy="1567459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F817A9-B120-4AA4-8744-BB352F73260E}"/>
              </a:ext>
            </a:extLst>
          </p:cNvPr>
          <p:cNvSpPr txBox="1"/>
          <p:nvPr/>
        </p:nvSpPr>
        <p:spPr>
          <a:xfrm>
            <a:off x="6459095" y="2193403"/>
            <a:ext cx="457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오버레이 한 이미지를 입력으로 넣어서</a:t>
            </a:r>
            <a:r>
              <a:rPr lang="en-US" altLang="ko-KR" sz="2800" dirty="0"/>
              <a:t> </a:t>
            </a:r>
            <a:r>
              <a:rPr lang="ko-KR" altLang="en-US" sz="2800" dirty="0"/>
              <a:t>일치도가 몇 나오는지 체크한다</a:t>
            </a:r>
            <a:r>
              <a:rPr lang="en-US" altLang="ko-KR" sz="2800" dirty="0"/>
              <a:t>.</a:t>
            </a:r>
            <a:r>
              <a:rPr lang="ko-KR" alt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4085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563D7-F0A4-4D86-9739-21E072E76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과정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pic>
        <p:nvPicPr>
          <p:cNvPr id="8" name="내용 개체 틀 3">
            <a:extLst>
              <a:ext uri="{FF2B5EF4-FFF2-40B4-BE49-F238E27FC236}">
                <a16:creationId xmlns:a16="http://schemas.microsoft.com/office/drawing/2014/main" id="{857EF3BF-7C64-496D-A258-FF77D2F5C0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894707" cy="43513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792A181-9F6A-4F0E-9ED9-B489E0D9C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955" y="2443163"/>
            <a:ext cx="1380952" cy="242857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CA5997D-A0C5-4EE5-A0CB-A7C23BC7C556}"/>
              </a:ext>
            </a:extLst>
          </p:cNvPr>
          <p:cNvSpPr/>
          <p:nvPr/>
        </p:nvSpPr>
        <p:spPr>
          <a:xfrm>
            <a:off x="1114425" y="2682874"/>
            <a:ext cx="10572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착용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3AE33C5-7B99-47C8-908B-F46362F2F406}"/>
              </a:ext>
            </a:extLst>
          </p:cNvPr>
          <p:cNvSpPr/>
          <p:nvPr/>
        </p:nvSpPr>
        <p:spPr>
          <a:xfrm>
            <a:off x="1114425" y="4362450"/>
            <a:ext cx="10572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뒤로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5AE9300-6559-4581-8888-D7A14F2882ED}"/>
              </a:ext>
            </a:extLst>
          </p:cNvPr>
          <p:cNvSpPr/>
          <p:nvPr/>
        </p:nvSpPr>
        <p:spPr>
          <a:xfrm>
            <a:off x="1114425" y="3522662"/>
            <a:ext cx="10572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3B34E6-6F96-44E9-9459-94ADB6423BC0}"/>
              </a:ext>
            </a:extLst>
          </p:cNvPr>
          <p:cNvSpPr txBox="1"/>
          <p:nvPr/>
        </p:nvSpPr>
        <p:spPr>
          <a:xfrm>
            <a:off x="6673516" y="2037346"/>
            <a:ext cx="40105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추천화면에서 일치도가 가장 높았던 상의를 추천해준다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42449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192</Words>
  <Application>Microsoft Office PowerPoint</Application>
  <PresentationFormat>와이드스크린</PresentationFormat>
  <Paragraphs>30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추천 설계</vt:lpstr>
      <vt:lpstr>개요</vt:lpstr>
      <vt:lpstr>근거</vt:lpstr>
      <vt:lpstr>추천 방법</vt:lpstr>
      <vt:lpstr>과정(1)</vt:lpstr>
      <vt:lpstr>과정(2)</vt:lpstr>
      <vt:lpstr>과정(3)</vt:lpstr>
      <vt:lpstr>과정(4)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추천 설계</dc:title>
  <dc:creator>김동균</dc:creator>
  <cp:lastModifiedBy>김동균</cp:lastModifiedBy>
  <cp:revision>3</cp:revision>
  <dcterms:created xsi:type="dcterms:W3CDTF">2018-04-07T07:05:37Z</dcterms:created>
  <dcterms:modified xsi:type="dcterms:W3CDTF">2018-04-07T08:05:38Z</dcterms:modified>
</cp:coreProperties>
</file>