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2" r:id="rId10"/>
    <p:sldId id="270" r:id="rId11"/>
    <p:sldId id="269" r:id="rId12"/>
    <p:sldId id="265" r:id="rId13"/>
    <p:sldId id="266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7D4C52-85A8-4ECF-B045-CAB4ED5E2A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274101-F020-4DC4-9BEF-401B7AD096B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gicbrick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92722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Case Study on magicbricks.com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86200"/>
            <a:ext cx="734519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Property Details and Amenities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Contact Owner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22622"/>
            <a:ext cx="3505200" cy="52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Other Services and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09630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Magicbricks</a:t>
            </a:r>
            <a:r>
              <a:rPr lang="en-US" dirty="0" smtClean="0">
                <a:solidFill>
                  <a:schemeClr val="tx1"/>
                </a:solidFill>
              </a:rPr>
              <a:t> Mobile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11491" cy="495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3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Customer Reviews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995863" cy="197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0"/>
            <a:ext cx="4800600" cy="200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96" y="2101743"/>
            <a:ext cx="4667704" cy="26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A.R.M.Y</a:t>
            </a:r>
            <a:endParaRPr lang="en-US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Namita.G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Swathi.P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MagicBricks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real estate platform, was founded in 2006.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division of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Times Internet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wholly owned subsidiary of Bennett, Coleman &amp; Co.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Ltd.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website that provides a common platform for property buyers &amp; sellers to locate properties of interest in India, and source information about all property related issues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April 2011,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Magicbricks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introduced the mobile website with features like mobile searches for property, agent, builder and price trends.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Accessing </a:t>
            </a:r>
            <a:r>
              <a:rPr lang="en-US" dirty="0" err="1" smtClean="0">
                <a:solidFill>
                  <a:schemeClr val="tx1"/>
                </a:solidFill>
              </a:rPr>
              <a:t>MagicBricks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URL:</a:t>
            </a:r>
          </a:p>
          <a:p>
            <a:r>
              <a:rPr lang="en-US" dirty="0" smtClean="0">
                <a:hlinkClick r:id="rId2"/>
              </a:rPr>
              <a:t>http://www.magicbricks.com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Buying and selling properties.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includes property news, home loans concerns, legal &amp; taxation issues, expert opinion and analysis of property trends.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Buyer's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 covers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the essential steps and stages entailed in property buying and contains answers, quick tips and expert advice on what to look for and how to manage property buying.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PropIndex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tool, empowers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property seekers and investors with detailed information on the movement of residential apartment prices and supply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agicbricks.com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1572491"/>
            <a:ext cx="87502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Location-wise Navigation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1" cy="527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2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 of Filters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Properties Listed by Choice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0963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3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</TotalTime>
  <Words>66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Case Study on magicbricks.com</vt:lpstr>
      <vt:lpstr>Team A.R.M.Y</vt:lpstr>
      <vt:lpstr>About</vt:lpstr>
      <vt:lpstr>Accessing MagicBricks</vt:lpstr>
      <vt:lpstr>Services</vt:lpstr>
      <vt:lpstr>magicbricks.com</vt:lpstr>
      <vt:lpstr>Location-wise Navigation</vt:lpstr>
      <vt:lpstr>Range of Filters</vt:lpstr>
      <vt:lpstr>Properties Listed by Choice</vt:lpstr>
      <vt:lpstr>Property Details and Amenities</vt:lpstr>
      <vt:lpstr>Contact Owner</vt:lpstr>
      <vt:lpstr>Other Services and Tools</vt:lpstr>
      <vt:lpstr>Magicbricks Mobile</vt:lpstr>
      <vt:lpstr>Customer Reviews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MagicBricks</dc:title>
  <dc:creator>Nexwave</dc:creator>
  <cp:lastModifiedBy>Nexwave</cp:lastModifiedBy>
  <cp:revision>11</cp:revision>
  <dcterms:created xsi:type="dcterms:W3CDTF">2020-01-13T09:44:43Z</dcterms:created>
  <dcterms:modified xsi:type="dcterms:W3CDTF">2020-01-13T11:30:32Z</dcterms:modified>
</cp:coreProperties>
</file>