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59" r:id="rId4"/>
    <p:sldId id="278" r:id="rId5"/>
    <p:sldId id="27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D339E2-8285-4C00-8155-A9D2AFF83555}">
  <a:tblStyle styleId="{B1D339E2-8285-4C00-8155-A9D2AFF83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360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446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386cbd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386cbd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439ee805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439ee805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439ee805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439ee805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1823e881052a43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1823e881052a43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1823e881052a43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1823e881052a43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477b9921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477b99217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477b9921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e477b99217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e37efb091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e37efb091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86cbd7a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86cbd7a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386cbd7a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386cbd7a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37efb091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37efb091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8b2d988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8b2d988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39ee805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39ee805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439ee805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439ee805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439ee805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439ee805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439ee805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439ee805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639325"/>
            <a:ext cx="8520600" cy="988500"/>
          </a:xfrm>
          <a:prstGeom prst="rect">
            <a:avLst/>
          </a:prstGeom>
          <a:solidFill>
            <a:srgbClr val="666666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39900" y="2554775"/>
            <a:ext cx="2992500" cy="502200"/>
          </a:xfrm>
          <a:prstGeom prst="rect">
            <a:avLst/>
          </a:prstGeom>
          <a:solidFill>
            <a:srgbClr val="999999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5839900" y="4131575"/>
            <a:ext cx="29925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5839900" y="3056975"/>
            <a:ext cx="29925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 1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42300" y="630325"/>
            <a:ext cx="84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2916450" y="1083825"/>
            <a:ext cx="3311100" cy="130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</a:rPr>
              <a:t>주소록</a:t>
            </a:r>
            <a:endParaRPr sz="2000" b="1">
              <a:solidFill>
                <a:schemeClr val="lt1"/>
              </a:solidFill>
            </a:endParaRPr>
          </a:p>
        </p:txBody>
      </p:sp>
      <p:graphicFrame>
        <p:nvGraphicFramePr>
          <p:cNvPr id="118" name="Google Shape;118;p29"/>
          <p:cNvGraphicFramePr/>
          <p:nvPr>
            <p:extLst>
              <p:ext uri="{D42A27DB-BD31-4B8C-83A1-F6EECF244321}">
                <p14:modId xmlns:p14="http://schemas.microsoft.com/office/powerpoint/2010/main" val="1771590902"/>
              </p:ext>
            </p:extLst>
          </p:nvPr>
        </p:nvGraphicFramePr>
        <p:xfrm>
          <a:off x="2916463" y="2535675"/>
          <a:ext cx="3311100" cy="152400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47975"/>
                <a:gridCol w="23631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버전</a:t>
                      </a:r>
                      <a:endParaRPr sz="11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0.1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작성일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 smtClean="0"/>
                        <a:t>2024-06-</a:t>
                      </a:r>
                      <a:r>
                        <a:rPr lang="en-US" altLang="ko" sz="1100" dirty="0" smtClean="0"/>
                        <a:t>08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소속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비트캠프</a:t>
                      </a:r>
                      <a:endParaRPr sz="11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작성자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김남희</a:t>
                      </a:r>
                      <a:endParaRPr sz="1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39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홈화면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337" name="Google Shape;337;p39"/>
          <p:cNvGraphicFramePr/>
          <p:nvPr/>
        </p:nvGraphicFramePr>
        <p:xfrm>
          <a:off x="6591125" y="706525"/>
          <a:ext cx="2210600" cy="363672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홈 누르면 나오는 화면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목록보기 (그룹별)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모든연락처 보여주기/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검색한 연락처 보여주기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연락처 검색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즐겨찾기 연락처 보여주기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연락처 간단 등록화면/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그룹옆 화살표는 내가 저장한 그룹보여주기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등록누르면 ‘등록하였습니다’ 안내창 나오기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아직 안정함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로그인 후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" name="Google Shape;338;p39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📗주소록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1595025" y="2265200"/>
            <a:ext cx="4762200" cy="123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모두보기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⭐즐겨찾기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그룹1         </a:t>
            </a: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</a:rPr>
              <a:t>▼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친구1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친구2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친구3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그룹2         </a:t>
            </a:r>
            <a:r>
              <a:rPr lang="ko" sz="400">
                <a:solidFill>
                  <a:schemeClr val="dk1"/>
                </a:solidFill>
              </a:rPr>
              <a:t>▲</a:t>
            </a:r>
            <a:endParaRPr sz="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2783238" y="2343425"/>
            <a:ext cx="2385774" cy="1521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🔍                   검색 </a:t>
            </a:r>
            <a:endParaRPr sz="1000"/>
          </a:p>
        </p:txBody>
      </p:sp>
      <p:cxnSp>
        <p:nvCxnSpPr>
          <p:cNvPr id="347" name="Google Shape;347;p39"/>
          <p:cNvCxnSpPr/>
          <p:nvPr/>
        </p:nvCxnSpPr>
        <p:spPr>
          <a:xfrm>
            <a:off x="1861950" y="2806613"/>
            <a:ext cx="4228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39"/>
          <p:cNvSpPr txBox="1"/>
          <p:nvPr/>
        </p:nvSpPr>
        <p:spPr>
          <a:xfrm>
            <a:off x="1861950" y="2536313"/>
            <a:ext cx="42282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ㅁ     </a:t>
            </a:r>
            <a:r>
              <a:rPr lang="ko" sz="800">
                <a:solidFill>
                  <a:schemeClr val="dk2"/>
                </a:solidFill>
              </a:rPr>
              <a:t>그룹   </a:t>
            </a:r>
            <a:r>
              <a:rPr lang="ko" sz="500">
                <a:solidFill>
                  <a:schemeClr val="dk1"/>
                </a:solidFill>
              </a:rPr>
              <a:t>▽</a:t>
            </a:r>
            <a:r>
              <a:rPr lang="ko" sz="500">
                <a:solidFill>
                  <a:schemeClr val="dk2"/>
                </a:solidFill>
              </a:rPr>
              <a:t> </a:t>
            </a:r>
            <a:r>
              <a:rPr lang="ko" sz="800">
                <a:solidFill>
                  <a:schemeClr val="dk2"/>
                </a:solidFill>
              </a:rPr>
              <a:t>     |</a:t>
            </a:r>
            <a:r>
              <a:rPr lang="ko" sz="600">
                <a:solidFill>
                  <a:schemeClr val="dk1"/>
                </a:solidFill>
              </a:rPr>
              <a:t>       ▵  </a:t>
            </a:r>
            <a:r>
              <a:rPr lang="ko" sz="800">
                <a:solidFill>
                  <a:schemeClr val="dk2"/>
                </a:solidFill>
              </a:rPr>
              <a:t>이름       |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별명     |  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전화번호       ㅣ       </a:t>
            </a:r>
            <a:r>
              <a:rPr lang="ko" sz="600">
                <a:solidFill>
                  <a:schemeClr val="dk1"/>
                </a:solidFill>
              </a:rPr>
              <a:t>▵   </a:t>
            </a:r>
            <a:r>
              <a:rPr lang="ko" sz="800">
                <a:solidFill>
                  <a:schemeClr val="dk1"/>
                </a:solidFill>
              </a:rPr>
              <a:t>이메일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1595025" y="3618800"/>
            <a:ext cx="1451700" cy="112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250204" y="3618800"/>
            <a:ext cx="1451700" cy="112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905383" y="3618800"/>
            <a:ext cx="1451700" cy="112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1796325" y="3690500"/>
            <a:ext cx="104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⭐ 즐겨찾는 연락처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451504" y="3692513"/>
            <a:ext cx="104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빠른 연락처 등록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5106683" y="3690500"/>
            <a:ext cx="104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메모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3486304" y="3976738"/>
            <a:ext cx="979500" cy="1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이름</a:t>
            </a:r>
            <a:endParaRPr sz="700"/>
          </a:p>
        </p:txBody>
      </p:sp>
      <p:sp>
        <p:nvSpPr>
          <p:cNvPr id="356" name="Google Shape;356;p39"/>
          <p:cNvSpPr/>
          <p:nvPr/>
        </p:nvSpPr>
        <p:spPr>
          <a:xfrm>
            <a:off x="3486304" y="4177751"/>
            <a:ext cx="979500" cy="1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연락처</a:t>
            </a:r>
            <a:endParaRPr sz="700"/>
          </a:p>
        </p:txBody>
      </p:sp>
      <p:sp>
        <p:nvSpPr>
          <p:cNvPr id="357" name="Google Shape;357;p39"/>
          <p:cNvSpPr/>
          <p:nvPr/>
        </p:nvSpPr>
        <p:spPr>
          <a:xfrm>
            <a:off x="3486304" y="4378765"/>
            <a:ext cx="979500" cy="1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         그룹       </a:t>
            </a:r>
            <a:r>
              <a:rPr lang="ko" sz="600">
                <a:solidFill>
                  <a:schemeClr val="dk1"/>
                </a:solidFill>
              </a:rPr>
              <a:t>▼</a:t>
            </a:r>
            <a:endParaRPr sz="600"/>
          </a:p>
        </p:txBody>
      </p:sp>
      <p:sp>
        <p:nvSpPr>
          <p:cNvPr id="358" name="Google Shape;358;p39"/>
          <p:cNvSpPr/>
          <p:nvPr/>
        </p:nvSpPr>
        <p:spPr>
          <a:xfrm>
            <a:off x="3817654" y="4579788"/>
            <a:ext cx="316800" cy="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등록</a:t>
            </a:r>
            <a:endParaRPr sz="400"/>
          </a:p>
        </p:txBody>
      </p:sp>
      <p:cxnSp>
        <p:nvCxnSpPr>
          <p:cNvPr id="359" name="Google Shape;359;p39"/>
          <p:cNvCxnSpPr/>
          <p:nvPr/>
        </p:nvCxnSpPr>
        <p:spPr>
          <a:xfrm>
            <a:off x="1725175" y="4092550"/>
            <a:ext cx="1178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39"/>
          <p:cNvSpPr txBox="1"/>
          <p:nvPr/>
        </p:nvSpPr>
        <p:spPr>
          <a:xfrm>
            <a:off x="1658925" y="3898450"/>
            <a:ext cx="132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ㅁ   </a:t>
            </a:r>
            <a:r>
              <a:rPr lang="ko" sz="500">
                <a:solidFill>
                  <a:schemeClr val="dk2"/>
                </a:solidFill>
              </a:rPr>
              <a:t>그룹 </a:t>
            </a:r>
            <a:r>
              <a:rPr lang="ko" sz="400">
                <a:solidFill>
                  <a:schemeClr val="dk1"/>
                </a:solidFill>
              </a:rPr>
              <a:t>▽</a:t>
            </a:r>
            <a:r>
              <a:rPr lang="ko" sz="300">
                <a:solidFill>
                  <a:schemeClr val="dk1"/>
                </a:solidFill>
              </a:rPr>
              <a:t> </a:t>
            </a:r>
            <a:r>
              <a:rPr lang="ko" sz="500">
                <a:solidFill>
                  <a:schemeClr val="dk2"/>
                </a:solidFill>
              </a:rPr>
              <a:t>  |    </a:t>
            </a:r>
            <a:r>
              <a:rPr lang="ko" sz="400">
                <a:solidFill>
                  <a:schemeClr val="dk1"/>
                </a:solidFill>
              </a:rPr>
              <a:t>▵  </a:t>
            </a:r>
            <a:r>
              <a:rPr lang="ko" sz="500">
                <a:solidFill>
                  <a:schemeClr val="dk2"/>
                </a:solidFill>
              </a:rPr>
              <a:t>이름    |    </a:t>
            </a:r>
            <a:r>
              <a:rPr lang="ko" sz="400">
                <a:solidFill>
                  <a:schemeClr val="dk1"/>
                </a:solidFill>
              </a:rPr>
              <a:t>▵  </a:t>
            </a:r>
            <a:r>
              <a:rPr lang="ko" sz="500">
                <a:solidFill>
                  <a:schemeClr val="dk2"/>
                </a:solidFill>
              </a:rPr>
              <a:t>전화번호   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348525" y="16050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416900" y="22232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2514875" y="23027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1539738" y="35476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1539750" y="22099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176800" y="3581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3571750" y="452330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4852475" y="3581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40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주소록 화면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4" name="Google Shape;374;p40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375" name="Google Shape;375;p40"/>
          <p:cNvGraphicFramePr/>
          <p:nvPr/>
        </p:nvGraphicFramePr>
        <p:xfrm>
          <a:off x="6591125" y="706525"/>
          <a:ext cx="2210600" cy="362048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모든주소록 보여주기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저장된 정보 검색하기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등록하기 창으로 넘어감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이름 앞 체크박스 선택하면 수정하기 창으로 넘어감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이름 앞 체크박스 선택하면 삭제확인 팝업이 뜸 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5-1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삭제 팝업이 뜸 확인 누르면 정말 삭제</a:t>
                      </a:r>
                      <a:endParaRPr sz="900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화살표를 눌러서 그룹 수정가능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그룹별로 볼수 있음\ 보기설정변경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이름 앞 체크박스 표시 후 그룹수정 누르면 그룹만 수정 됨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6" name="Google Shape;376;p40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모두보기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⭐즐겨찾기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그룹1         </a:t>
            </a: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</a:rPr>
              <a:t>▼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친구1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친구2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친구3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그룹2         </a:t>
            </a:r>
            <a:r>
              <a:rPr lang="ko" sz="400">
                <a:solidFill>
                  <a:schemeClr val="dk1"/>
                </a:solidFill>
              </a:rPr>
              <a:t>▲</a:t>
            </a:r>
            <a:endParaRPr sz="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2783238" y="2343425"/>
            <a:ext cx="2385774" cy="1521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🔍                   검색 </a:t>
            </a:r>
            <a:endParaRPr sz="1000"/>
          </a:p>
        </p:txBody>
      </p:sp>
      <p:cxnSp>
        <p:nvCxnSpPr>
          <p:cNvPr id="385" name="Google Shape;385;p40"/>
          <p:cNvCxnSpPr/>
          <p:nvPr/>
        </p:nvCxnSpPr>
        <p:spPr>
          <a:xfrm>
            <a:off x="1861950" y="2806613"/>
            <a:ext cx="4228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40"/>
          <p:cNvSpPr txBox="1"/>
          <p:nvPr/>
        </p:nvSpPr>
        <p:spPr>
          <a:xfrm>
            <a:off x="1861950" y="2536313"/>
            <a:ext cx="42282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ㅁ     </a:t>
            </a:r>
            <a:r>
              <a:rPr lang="ko" sz="800">
                <a:solidFill>
                  <a:schemeClr val="dk2"/>
                </a:solidFill>
              </a:rPr>
              <a:t>그룹   </a:t>
            </a:r>
            <a:r>
              <a:rPr lang="ko" sz="500">
                <a:solidFill>
                  <a:schemeClr val="dk1"/>
                </a:solidFill>
              </a:rPr>
              <a:t>▽</a:t>
            </a:r>
            <a:r>
              <a:rPr lang="ko" sz="500">
                <a:solidFill>
                  <a:schemeClr val="dk2"/>
                </a:solidFill>
              </a:rPr>
              <a:t> </a:t>
            </a:r>
            <a:r>
              <a:rPr lang="ko" sz="800">
                <a:solidFill>
                  <a:schemeClr val="dk2"/>
                </a:solidFill>
              </a:rPr>
              <a:t>     |</a:t>
            </a:r>
            <a:r>
              <a:rPr lang="ko" sz="600">
                <a:solidFill>
                  <a:schemeClr val="dk1"/>
                </a:solidFill>
              </a:rPr>
              <a:t>       ▵  </a:t>
            </a:r>
            <a:r>
              <a:rPr lang="ko" sz="800">
                <a:solidFill>
                  <a:schemeClr val="dk2"/>
                </a:solidFill>
              </a:rPr>
              <a:t>이름       |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별명     |  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전화번호       ㅣ       </a:t>
            </a:r>
            <a:r>
              <a:rPr lang="ko" sz="600">
                <a:solidFill>
                  <a:schemeClr val="dk1"/>
                </a:solidFill>
              </a:rPr>
              <a:t>▵   </a:t>
            </a:r>
            <a:r>
              <a:rPr lang="ko" sz="800">
                <a:solidFill>
                  <a:schemeClr val="dk1"/>
                </a:solidFill>
              </a:rPr>
              <a:t>이메일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36981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388" name="Google Shape;388;p40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</a:t>
            </a:r>
            <a:endParaRPr sz="1000"/>
          </a:p>
        </p:txBody>
      </p:sp>
      <p:sp>
        <p:nvSpPr>
          <p:cNvPr id="389" name="Google Shape;389;p40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</p:txBody>
      </p:sp>
      <p:sp>
        <p:nvSpPr>
          <p:cNvPr id="390" name="Google Shape;390;p40"/>
          <p:cNvSpPr/>
          <p:nvPr/>
        </p:nvSpPr>
        <p:spPr>
          <a:xfrm>
            <a:off x="1599175" y="2274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2648850" y="23068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2715875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3" name="Google Shape;393;p40"/>
          <p:cNvSpPr/>
          <p:nvPr/>
        </p:nvSpPr>
        <p:spPr>
          <a:xfrm>
            <a:off x="3538075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4324350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1862025" y="2846825"/>
            <a:ext cx="42282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ㅁ       친구    </a:t>
            </a:r>
            <a:r>
              <a:rPr lang="ko" sz="500">
                <a:solidFill>
                  <a:schemeClr val="dk1"/>
                </a:solidFill>
              </a:rPr>
              <a:t>▽</a:t>
            </a:r>
            <a:r>
              <a:rPr lang="ko" sz="500">
                <a:solidFill>
                  <a:schemeClr val="dk2"/>
                </a:solidFill>
              </a:rPr>
              <a:t> </a:t>
            </a:r>
            <a:r>
              <a:rPr lang="ko" sz="700">
                <a:solidFill>
                  <a:schemeClr val="dk2"/>
                </a:solidFill>
              </a:rPr>
              <a:t>               김미미                 미미                   010-000-0000              kmm@naver.com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2126575" y="2894050"/>
            <a:ext cx="472800" cy="160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2557950" y="28594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2126575" y="2894059"/>
            <a:ext cx="589300" cy="1243825"/>
          </a:xfrm>
          <a:prstGeom prst="flowChartInternalStorage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0"/>
          <p:cNvSpPr/>
          <p:nvPr/>
        </p:nvSpPr>
        <p:spPr>
          <a:xfrm rot="10800000">
            <a:off x="2152474" y="3084718"/>
            <a:ext cx="34800" cy="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5828116" y="2306854"/>
            <a:ext cx="301500" cy="322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401" name="Google Shape;401;p40"/>
          <p:cNvSpPr txBox="1"/>
          <p:nvPr/>
        </p:nvSpPr>
        <p:spPr>
          <a:xfrm>
            <a:off x="5794385" y="2279388"/>
            <a:ext cx="369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필터/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보기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5602813" y="23552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7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2130650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그룹 </a:t>
            </a:r>
            <a:r>
              <a:rPr lang="ko" sz="500">
                <a:solidFill>
                  <a:schemeClr val="dk1"/>
                </a:solidFill>
              </a:rPr>
              <a:t>▽</a:t>
            </a:r>
            <a:r>
              <a:rPr lang="ko" sz="1000"/>
              <a:t>  </a:t>
            </a:r>
            <a:endParaRPr sz="1000"/>
          </a:p>
        </p:txBody>
      </p:sp>
      <p:sp>
        <p:nvSpPr>
          <p:cNvPr id="404" name="Google Shape;404;p40"/>
          <p:cNvSpPr/>
          <p:nvPr/>
        </p:nvSpPr>
        <p:spPr>
          <a:xfrm>
            <a:off x="1938550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8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405" name="Google Shape;405;p40"/>
          <p:cNvGrpSpPr/>
          <p:nvPr/>
        </p:nvGrpSpPr>
        <p:grpSpPr>
          <a:xfrm>
            <a:off x="115925" y="2150363"/>
            <a:ext cx="1479100" cy="699413"/>
            <a:chOff x="342300" y="2098313"/>
            <a:chExt cx="1479100" cy="699413"/>
          </a:xfrm>
        </p:grpSpPr>
        <p:sp>
          <p:nvSpPr>
            <p:cNvPr id="406" name="Google Shape;406;p40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정말로 삭제 하시겠습니까?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1167500" y="2491225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5-1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410" name="Google Shape;410;p40"/>
          <p:cNvSpPr/>
          <p:nvPr/>
        </p:nvSpPr>
        <p:spPr>
          <a:xfrm>
            <a:off x="398700" y="2543275"/>
            <a:ext cx="420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p41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등록화면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417" name="Google Shape;417;p41"/>
          <p:cNvGraphicFramePr/>
          <p:nvPr/>
        </p:nvGraphicFramePr>
        <p:xfrm>
          <a:off x="6591125" y="706525"/>
          <a:ext cx="2210600" cy="362048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역락처 등록화면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사진넣기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명함넣기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2-1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3-1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이미지 업로드 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그룹명 화살표 눌러서 그룹선택하기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등록 누르면 성공적으로 등록되었다고 팝업창이 뜸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5-1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등록완료 팝업창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취소 누르면 다시 연락처 목록창으로 이동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8" name="Google Shape;418;p41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52400" y="15240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모두보기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⭐즐겨찾기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그룹1         </a:t>
            </a: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</a:rPr>
              <a:t>▼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친구1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친구2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친구3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그룹2         </a:t>
            </a:r>
            <a:r>
              <a:rPr lang="ko" sz="400">
                <a:solidFill>
                  <a:schemeClr val="dk1"/>
                </a:solidFill>
              </a:rPr>
              <a:t>▲</a:t>
            </a:r>
            <a:endParaRPr sz="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</a:t>
            </a:r>
            <a:endParaRPr sz="1000"/>
          </a:p>
        </p:txBody>
      </p:sp>
      <p:sp>
        <p:nvSpPr>
          <p:cNvPr id="427" name="Google Shape;427;p41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428" name="Google Shape;428;p41"/>
          <p:cNvSpPr/>
          <p:nvPr/>
        </p:nvSpPr>
        <p:spPr>
          <a:xfrm>
            <a:off x="1599175" y="2274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1997722" y="29490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2743500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4291019" y="4350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2481800" y="2332825"/>
            <a:ext cx="2771400" cy="3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연락처 등록하기</a:t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2297127" y="2775347"/>
            <a:ext cx="589200" cy="572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1824467" y="3489075"/>
            <a:ext cx="1534500" cy="78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1"/>
          <p:cNvSpPr/>
          <p:nvPr/>
        </p:nvSpPr>
        <p:spPr>
          <a:xfrm>
            <a:off x="3514253" y="2702300"/>
            <a:ext cx="2696100" cy="157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1"/>
          <p:cNvSpPr txBox="1"/>
          <p:nvPr/>
        </p:nvSpPr>
        <p:spPr>
          <a:xfrm>
            <a:off x="3554577" y="2784438"/>
            <a:ext cx="117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그룹명 :</a:t>
            </a:r>
            <a:endParaRPr sz="16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이름 :</a:t>
            </a:r>
            <a:endParaRPr sz="16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전화번호 :</a:t>
            </a:r>
            <a:endParaRPr sz="16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이메일 :</a:t>
            </a:r>
            <a:endParaRPr sz="16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회사명 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4770050" y="2775350"/>
            <a:ext cx="1352400" cy="2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5876736" y="2858637"/>
            <a:ext cx="173200" cy="1349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1"/>
          <p:cNvSpPr/>
          <p:nvPr/>
        </p:nvSpPr>
        <p:spPr>
          <a:xfrm>
            <a:off x="4770050" y="3076384"/>
            <a:ext cx="1352400" cy="2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4770050" y="3367175"/>
            <a:ext cx="1352400" cy="2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1"/>
          <p:cNvSpPr/>
          <p:nvPr/>
        </p:nvSpPr>
        <p:spPr>
          <a:xfrm>
            <a:off x="4770050" y="3657974"/>
            <a:ext cx="1352400" cy="2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4770050" y="3936194"/>
            <a:ext cx="1352400" cy="26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1"/>
          <p:cNvSpPr/>
          <p:nvPr/>
        </p:nvSpPr>
        <p:spPr>
          <a:xfrm>
            <a:off x="1772425" y="34364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4701469" y="28134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445" name="Google Shape;445;p41"/>
          <p:cNvGrpSpPr/>
          <p:nvPr/>
        </p:nvGrpSpPr>
        <p:grpSpPr>
          <a:xfrm>
            <a:off x="139025" y="2881225"/>
            <a:ext cx="1656435" cy="1117382"/>
            <a:chOff x="342308" y="2098312"/>
            <a:chExt cx="1479092" cy="699413"/>
          </a:xfrm>
        </p:grpSpPr>
        <p:sp>
          <p:nvSpPr>
            <p:cNvPr id="446" name="Google Shape;446;p41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 txBox="1"/>
            <p:nvPr/>
          </p:nvSpPr>
          <p:spPr>
            <a:xfrm>
              <a:off x="373300" y="2198725"/>
              <a:ext cx="14481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이미지 업로드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611482" y="2570789"/>
              <a:ext cx="420000" cy="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취소</a:t>
              </a:r>
              <a:endParaRPr sz="50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172804" y="2570789"/>
              <a:ext cx="420000" cy="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342308" y="2098312"/>
              <a:ext cx="225300" cy="14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2-1</a:t>
              </a:r>
              <a:endParaRPr sz="800" b="1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3-1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1" name="Google Shape;451;p41"/>
          <p:cNvGrpSpPr/>
          <p:nvPr/>
        </p:nvGrpSpPr>
        <p:grpSpPr>
          <a:xfrm>
            <a:off x="115925" y="2150363"/>
            <a:ext cx="1479100" cy="699413"/>
            <a:chOff x="342300" y="2098313"/>
            <a:chExt cx="1479100" cy="699413"/>
          </a:xfrm>
        </p:grpSpPr>
        <p:sp>
          <p:nvSpPr>
            <p:cNvPr id="452" name="Google Shape;452;p41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등록이 완료되었습니다.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871850" y="2491225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5-1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456" name="Google Shape;456;p41"/>
          <p:cNvSpPr/>
          <p:nvPr/>
        </p:nvSpPr>
        <p:spPr>
          <a:xfrm>
            <a:off x="395650" y="3291725"/>
            <a:ext cx="1102800" cy="22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파일 :                 </a:t>
            </a:r>
            <a:endParaRPr sz="900"/>
          </a:p>
        </p:txBody>
      </p:sp>
      <p:sp>
        <p:nvSpPr>
          <p:cNvPr id="457" name="Google Shape;457;p41"/>
          <p:cNvSpPr/>
          <p:nvPr/>
        </p:nvSpPr>
        <p:spPr>
          <a:xfrm>
            <a:off x="1227500" y="3369575"/>
            <a:ext cx="173100" cy="84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42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수정화면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464" name="Google Shape;464;p42"/>
          <p:cNvGraphicFramePr/>
          <p:nvPr/>
        </p:nvGraphicFramePr>
        <p:xfrm>
          <a:off x="6591125" y="706525"/>
          <a:ext cx="2210600" cy="362048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역락처 등록화면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사진넣기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명함넣기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2-1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3-1</a:t>
                      </a:r>
                      <a:endParaRPr sz="900" b="1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이미지 업로드 창</a:t>
                      </a:r>
                      <a:endParaRPr sz="900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그룹명 화살표 눌러서 그룹선택하기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수정버튼 누르면 수정되었다고 팝업창이 뜸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5-1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수정 완료 팝업창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취소 누르면 다시 연락처 목록창으로 이동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기존 자료 데리고와서 보여줌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5" name="Google Shape;465;p42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467" name="Google Shape;467;p42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2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 txBox="1"/>
          <p:nvPr/>
        </p:nvSpPr>
        <p:spPr>
          <a:xfrm>
            <a:off x="152400" y="15240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472" name="Google Shape;472;p42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모두보기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⭐즐겨찾기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그룹1         </a:t>
            </a: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</a:rPr>
              <a:t>▼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친구1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친구2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친구3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그룹2         </a:t>
            </a:r>
            <a:r>
              <a:rPr lang="ko" sz="400">
                <a:solidFill>
                  <a:schemeClr val="dk1"/>
                </a:solidFill>
              </a:rPr>
              <a:t>▲</a:t>
            </a:r>
            <a:endParaRPr sz="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474" name="Google Shape;474;p42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  <p:sp>
        <p:nvSpPr>
          <p:cNvPr id="475" name="Google Shape;475;p42"/>
          <p:cNvSpPr/>
          <p:nvPr/>
        </p:nvSpPr>
        <p:spPr>
          <a:xfrm>
            <a:off x="1599175" y="2274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1997722" y="29490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2743500" y="43505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4291019" y="43505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2481800" y="2332825"/>
            <a:ext cx="2771400" cy="3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연락처 수정하기</a:t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2297127" y="2775347"/>
            <a:ext cx="589200" cy="572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1824467" y="3489075"/>
            <a:ext cx="1534500" cy="78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3514253" y="2702300"/>
            <a:ext cx="2696100" cy="157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2"/>
          <p:cNvSpPr txBox="1"/>
          <p:nvPr/>
        </p:nvSpPr>
        <p:spPr>
          <a:xfrm>
            <a:off x="3524877" y="2822838"/>
            <a:ext cx="1176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그룹명 :</a:t>
            </a:r>
            <a:endParaRPr sz="1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이름 :</a:t>
            </a:r>
            <a:endParaRPr sz="1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전화번호 :</a:t>
            </a:r>
            <a:endParaRPr sz="1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이메일 :</a:t>
            </a:r>
            <a:endParaRPr sz="1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회사명 :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770050" y="2775350"/>
            <a:ext cx="1352400" cy="2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친구</a:t>
            </a:r>
            <a:endParaRPr sz="1100"/>
          </a:p>
        </p:txBody>
      </p:sp>
      <p:sp>
        <p:nvSpPr>
          <p:cNvPr id="485" name="Google Shape;485;p42"/>
          <p:cNvSpPr/>
          <p:nvPr/>
        </p:nvSpPr>
        <p:spPr>
          <a:xfrm>
            <a:off x="5876736" y="2858637"/>
            <a:ext cx="173200" cy="134925"/>
          </a:xfrm>
          <a:prstGeom prst="flowChartMerg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4770050" y="3080521"/>
            <a:ext cx="1352400" cy="2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김미미</a:t>
            </a:r>
            <a:endParaRPr sz="1100"/>
          </a:p>
        </p:txBody>
      </p:sp>
      <p:sp>
        <p:nvSpPr>
          <p:cNvPr id="487" name="Google Shape;487;p42"/>
          <p:cNvSpPr/>
          <p:nvPr/>
        </p:nvSpPr>
        <p:spPr>
          <a:xfrm>
            <a:off x="4770050" y="3375308"/>
            <a:ext cx="1352400" cy="2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010-000-0000</a:t>
            </a:r>
            <a:endParaRPr sz="1100"/>
          </a:p>
        </p:txBody>
      </p:sp>
      <p:sp>
        <p:nvSpPr>
          <p:cNvPr id="488" name="Google Shape;488;p42"/>
          <p:cNvSpPr/>
          <p:nvPr/>
        </p:nvSpPr>
        <p:spPr>
          <a:xfrm>
            <a:off x="4770050" y="3952147"/>
            <a:ext cx="1352400" cy="2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9" name="Google Shape;489;p42"/>
          <p:cNvSpPr/>
          <p:nvPr/>
        </p:nvSpPr>
        <p:spPr>
          <a:xfrm>
            <a:off x="1772425" y="34364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701469" y="28134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4770050" y="3670103"/>
            <a:ext cx="1352400" cy="2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kmm@naver.com</a:t>
            </a:r>
            <a:endParaRPr sz="1100"/>
          </a:p>
        </p:txBody>
      </p:sp>
      <p:grpSp>
        <p:nvGrpSpPr>
          <p:cNvPr id="492" name="Google Shape;492;p42"/>
          <p:cNvGrpSpPr/>
          <p:nvPr/>
        </p:nvGrpSpPr>
        <p:grpSpPr>
          <a:xfrm>
            <a:off x="115925" y="2075938"/>
            <a:ext cx="1479100" cy="699413"/>
            <a:chOff x="342300" y="2098313"/>
            <a:chExt cx="1479100" cy="699413"/>
          </a:xfrm>
        </p:grpSpPr>
        <p:sp>
          <p:nvSpPr>
            <p:cNvPr id="493" name="Google Shape;493;p42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수정이 완료되었습니다.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500"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5-1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98" name="Google Shape;498;p42"/>
          <p:cNvGrpSpPr/>
          <p:nvPr/>
        </p:nvGrpSpPr>
        <p:grpSpPr>
          <a:xfrm>
            <a:off x="115950" y="2858750"/>
            <a:ext cx="1656435" cy="1117382"/>
            <a:chOff x="342308" y="2098312"/>
            <a:chExt cx="1479092" cy="699413"/>
          </a:xfrm>
        </p:grpSpPr>
        <p:sp>
          <p:nvSpPr>
            <p:cNvPr id="499" name="Google Shape;499;p42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 txBox="1"/>
            <p:nvPr/>
          </p:nvSpPr>
          <p:spPr>
            <a:xfrm>
              <a:off x="373300" y="2198725"/>
              <a:ext cx="14481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이미지 업로드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611482" y="2570789"/>
              <a:ext cx="420000" cy="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취소</a:t>
              </a:r>
              <a:endParaRPr sz="500"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172804" y="2570789"/>
              <a:ext cx="420000" cy="91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342308" y="2098312"/>
              <a:ext cx="225300" cy="14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2-1</a:t>
              </a:r>
              <a:endParaRPr sz="800" b="1">
                <a:solidFill>
                  <a:srgbClr val="FFF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3-1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504" name="Google Shape;504;p42"/>
          <p:cNvGrpSpPr/>
          <p:nvPr/>
        </p:nvGrpSpPr>
        <p:grpSpPr>
          <a:xfrm>
            <a:off x="395650" y="3291725"/>
            <a:ext cx="1102800" cy="225300"/>
            <a:chOff x="395650" y="3291725"/>
            <a:chExt cx="1102800" cy="225300"/>
          </a:xfrm>
        </p:grpSpPr>
        <p:sp>
          <p:nvSpPr>
            <p:cNvPr id="505" name="Google Shape;505;p42"/>
            <p:cNvSpPr/>
            <p:nvPr/>
          </p:nvSpPr>
          <p:spPr>
            <a:xfrm>
              <a:off x="395650" y="3291725"/>
              <a:ext cx="1102800" cy="225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파일 :                 </a:t>
              </a:r>
              <a:endParaRPr sz="900"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1227500" y="3369575"/>
              <a:ext cx="173100" cy="84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43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3" name="Google Shape;513;p43"/>
          <p:cNvGraphicFramePr/>
          <p:nvPr/>
        </p:nvGraphicFramePr>
        <p:xfrm>
          <a:off x="6591125" y="706525"/>
          <a:ext cx="2210600" cy="313680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4" name="Google Shape;514;p43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516" name="Google Shape;516;p43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3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518" name="Google Shape;518;p43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3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521" name="Google Shape;521;p43"/>
          <p:cNvSpPr/>
          <p:nvPr/>
        </p:nvSpPr>
        <p:spPr>
          <a:xfrm>
            <a:off x="36981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522" name="Google Shape;522;p43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</a:t>
            </a:r>
            <a:endParaRPr sz="1000"/>
          </a:p>
        </p:txBody>
      </p:sp>
      <p:sp>
        <p:nvSpPr>
          <p:cNvPr id="523" name="Google Shape;523;p43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</p:txBody>
      </p:sp>
      <p:sp>
        <p:nvSpPr>
          <p:cNvPr id="524" name="Google Shape;524;p43"/>
          <p:cNvSpPr/>
          <p:nvPr/>
        </p:nvSpPr>
        <p:spPr>
          <a:xfrm>
            <a:off x="2481800" y="2332825"/>
            <a:ext cx="2771400" cy="3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내정보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819425" y="4441175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회원탈퇴</a:t>
            </a:r>
            <a:endParaRPr sz="1000"/>
          </a:p>
        </p:txBody>
      </p:sp>
      <p:sp>
        <p:nvSpPr>
          <p:cNvPr id="526" name="Google Shape;526;p43"/>
          <p:cNvSpPr/>
          <p:nvPr/>
        </p:nvSpPr>
        <p:spPr>
          <a:xfrm>
            <a:off x="3514253" y="2702300"/>
            <a:ext cx="2696100" cy="157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"/>
          <p:cNvSpPr txBox="1"/>
          <p:nvPr/>
        </p:nvSpPr>
        <p:spPr>
          <a:xfrm>
            <a:off x="3463875" y="2964850"/>
            <a:ext cx="1589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아이디: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이름: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전화번호: 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44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3" name="Google Shape;533;p44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4" name="Google Shape;534;p44"/>
          <p:cNvGraphicFramePr/>
          <p:nvPr/>
        </p:nvGraphicFramePr>
        <p:xfrm>
          <a:off x="6591125" y="706525"/>
          <a:ext cx="2210600" cy="313680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5" name="Google Shape;535;p44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542" name="Google Shape;542;p44"/>
          <p:cNvSpPr/>
          <p:nvPr/>
        </p:nvSpPr>
        <p:spPr>
          <a:xfrm>
            <a:off x="36981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543" name="Google Shape;543;p44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</a:t>
            </a:r>
            <a:endParaRPr sz="1000"/>
          </a:p>
        </p:txBody>
      </p:sp>
      <p:sp>
        <p:nvSpPr>
          <p:cNvPr id="544" name="Google Shape;544;p44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</p:txBody>
      </p:sp>
      <p:sp>
        <p:nvSpPr>
          <p:cNvPr id="545" name="Google Shape;545;p44"/>
          <p:cNvSpPr/>
          <p:nvPr/>
        </p:nvSpPr>
        <p:spPr>
          <a:xfrm>
            <a:off x="2481800" y="2332825"/>
            <a:ext cx="2771400" cy="30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내정보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819425" y="4441175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회원탈퇴</a:t>
            </a:r>
            <a:endParaRPr sz="1000"/>
          </a:p>
        </p:txBody>
      </p:sp>
      <p:sp>
        <p:nvSpPr>
          <p:cNvPr id="547" name="Google Shape;547;p44"/>
          <p:cNvSpPr/>
          <p:nvPr/>
        </p:nvSpPr>
        <p:spPr>
          <a:xfrm>
            <a:off x="3514253" y="2702300"/>
            <a:ext cx="2696100" cy="157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3423450" y="2823650"/>
            <a:ext cx="1589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아이디: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이름: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전화번호: 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비밀번호: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비밀번호 수정: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수정된 비밀번호 확인: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4919675" y="2921425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50" name="Google Shape;550;p44"/>
          <p:cNvSpPr/>
          <p:nvPr/>
        </p:nvSpPr>
        <p:spPr>
          <a:xfrm>
            <a:off x="4919675" y="3097188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51" name="Google Shape;551;p44"/>
          <p:cNvSpPr/>
          <p:nvPr/>
        </p:nvSpPr>
        <p:spPr>
          <a:xfrm>
            <a:off x="4912750" y="3272975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52" name="Google Shape;552;p44"/>
          <p:cNvSpPr/>
          <p:nvPr/>
        </p:nvSpPr>
        <p:spPr>
          <a:xfrm>
            <a:off x="4912750" y="3428163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53" name="Google Shape;553;p44"/>
          <p:cNvSpPr/>
          <p:nvPr/>
        </p:nvSpPr>
        <p:spPr>
          <a:xfrm>
            <a:off x="4912750" y="3588963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54" name="Google Shape;554;p44"/>
          <p:cNvSpPr/>
          <p:nvPr/>
        </p:nvSpPr>
        <p:spPr>
          <a:xfrm>
            <a:off x="4912750" y="3747463"/>
            <a:ext cx="12360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/>
          <p:nvPr/>
        </p:nvSpPr>
        <p:spPr>
          <a:xfrm>
            <a:off x="2916450" y="1700250"/>
            <a:ext cx="3311100" cy="1743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</a:rPr>
              <a:t>Thank you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History</a:t>
            </a:r>
            <a:endParaRPr b="1"/>
          </a:p>
        </p:txBody>
      </p:sp>
      <p:graphicFrame>
        <p:nvGraphicFramePr>
          <p:cNvPr id="130" name="Google Shape;130;p31"/>
          <p:cNvGraphicFramePr/>
          <p:nvPr>
            <p:extLst>
              <p:ext uri="{D42A27DB-BD31-4B8C-83A1-F6EECF244321}">
                <p14:modId xmlns:p14="http://schemas.microsoft.com/office/powerpoint/2010/main" val="288039777"/>
              </p:ext>
            </p:extLst>
          </p:nvPr>
        </p:nvGraphicFramePr>
        <p:xfrm>
          <a:off x="952500" y="2236500"/>
          <a:ext cx="7239000" cy="67050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1065150"/>
                <a:gridCol w="1065150"/>
                <a:gridCol w="4007225"/>
                <a:gridCol w="1101475"/>
              </a:tblGrid>
              <a:tr h="33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lt1"/>
                          </a:solidFill>
                        </a:rPr>
                        <a:t>Version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lt1"/>
                          </a:solidFill>
                        </a:rPr>
                        <a:t>Author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lt1"/>
                          </a:solidFill>
                        </a:rPr>
                        <a:t>Date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</a:tr>
              <a:tr h="33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김남희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초안작성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/>
                        <a:t>2024-06-</a:t>
                      </a:r>
                      <a:r>
                        <a:rPr lang="en-US" altLang="ko" sz="1000" dirty="0" smtClean="0"/>
                        <a:t>08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311700" y="41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Menu Structure</a:t>
            </a:r>
            <a:endParaRPr b="1"/>
          </a:p>
        </p:txBody>
      </p:sp>
      <p:cxnSp>
        <p:nvCxnSpPr>
          <p:cNvPr id="136" name="Google Shape;136;p32"/>
          <p:cNvCxnSpPr/>
          <p:nvPr/>
        </p:nvCxnSpPr>
        <p:spPr>
          <a:xfrm>
            <a:off x="6011150" y="1889064"/>
            <a:ext cx="0" cy="28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32"/>
          <p:cNvCxnSpPr/>
          <p:nvPr/>
        </p:nvCxnSpPr>
        <p:spPr>
          <a:xfrm>
            <a:off x="3128350" y="1937791"/>
            <a:ext cx="0" cy="29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32"/>
          <p:cNvSpPr/>
          <p:nvPr/>
        </p:nvSpPr>
        <p:spPr>
          <a:xfrm>
            <a:off x="3604950" y="761909"/>
            <a:ext cx="1934100" cy="4668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lt1"/>
                </a:solidFill>
              </a:rPr>
              <a:t>Board Project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9" name="Google Shape;139;p32"/>
          <p:cNvSpPr/>
          <p:nvPr/>
        </p:nvSpPr>
        <p:spPr>
          <a:xfrm>
            <a:off x="2255050" y="1584375"/>
            <a:ext cx="1752600" cy="357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주소록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0" name="Google Shape;140;p32"/>
          <p:cNvSpPr/>
          <p:nvPr/>
        </p:nvSpPr>
        <p:spPr>
          <a:xfrm>
            <a:off x="2255050" y="2067228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주소록 목록</a:t>
            </a:r>
            <a:endParaRPr sz="1100"/>
          </a:p>
        </p:txBody>
      </p:sp>
      <p:sp>
        <p:nvSpPr>
          <p:cNvPr id="141" name="Google Shape;141;p32"/>
          <p:cNvSpPr/>
          <p:nvPr/>
        </p:nvSpPr>
        <p:spPr>
          <a:xfrm>
            <a:off x="2255050" y="2550080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주소록 저장</a:t>
            </a:r>
            <a:endParaRPr sz="1100"/>
          </a:p>
        </p:txBody>
      </p:sp>
      <p:sp>
        <p:nvSpPr>
          <p:cNvPr id="142" name="Google Shape;142;p32"/>
          <p:cNvSpPr/>
          <p:nvPr/>
        </p:nvSpPr>
        <p:spPr>
          <a:xfrm>
            <a:off x="2255050" y="3032933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주소록 </a:t>
            </a:r>
            <a:r>
              <a:rPr lang="ko" sz="1100"/>
              <a:t>수정</a:t>
            </a:r>
            <a:endParaRPr sz="1100"/>
          </a:p>
        </p:txBody>
      </p:sp>
      <p:sp>
        <p:nvSpPr>
          <p:cNvPr id="143" name="Google Shape;143;p32"/>
          <p:cNvSpPr/>
          <p:nvPr/>
        </p:nvSpPr>
        <p:spPr>
          <a:xfrm>
            <a:off x="2255050" y="3515785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주소록 </a:t>
            </a:r>
            <a:r>
              <a:rPr lang="ko" sz="1100"/>
              <a:t>삭제</a:t>
            </a:r>
            <a:endParaRPr sz="1100"/>
          </a:p>
        </p:txBody>
      </p:sp>
      <p:sp>
        <p:nvSpPr>
          <p:cNvPr id="144" name="Google Shape;144;p32"/>
          <p:cNvSpPr/>
          <p:nvPr/>
        </p:nvSpPr>
        <p:spPr>
          <a:xfrm>
            <a:off x="2255050" y="3998638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주소록 </a:t>
            </a:r>
            <a:r>
              <a:rPr lang="ko" sz="1100"/>
              <a:t>검색</a:t>
            </a:r>
            <a:endParaRPr sz="1100"/>
          </a:p>
        </p:txBody>
      </p:sp>
      <p:sp>
        <p:nvSpPr>
          <p:cNvPr id="145" name="Google Shape;145;p32"/>
          <p:cNvSpPr/>
          <p:nvPr/>
        </p:nvSpPr>
        <p:spPr>
          <a:xfrm>
            <a:off x="5136350" y="1584375"/>
            <a:ext cx="1752600" cy="357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회원 관리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5136350" y="2067232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가입</a:t>
            </a:r>
            <a:endParaRPr sz="1100"/>
          </a:p>
        </p:txBody>
      </p:sp>
      <p:sp>
        <p:nvSpPr>
          <p:cNvPr id="147" name="Google Shape;147;p32"/>
          <p:cNvSpPr/>
          <p:nvPr/>
        </p:nvSpPr>
        <p:spPr>
          <a:xfrm>
            <a:off x="5136350" y="2550088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ID/PW 찾기</a:t>
            </a:r>
            <a:endParaRPr sz="1100"/>
          </a:p>
        </p:txBody>
      </p:sp>
      <p:sp>
        <p:nvSpPr>
          <p:cNvPr id="148" name="Google Shape;148;p32"/>
          <p:cNvSpPr/>
          <p:nvPr/>
        </p:nvSpPr>
        <p:spPr>
          <a:xfrm>
            <a:off x="5136350" y="3032945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</a:t>
            </a:r>
            <a:endParaRPr sz="1100"/>
          </a:p>
        </p:txBody>
      </p:sp>
      <p:cxnSp>
        <p:nvCxnSpPr>
          <p:cNvPr id="149" name="Google Shape;149;p32"/>
          <p:cNvCxnSpPr>
            <a:stCxn id="138" idx="2"/>
            <a:endCxn id="145" idx="0"/>
          </p:cNvCxnSpPr>
          <p:nvPr/>
        </p:nvCxnSpPr>
        <p:spPr>
          <a:xfrm rot="-5400000" flipH="1">
            <a:off x="5114400" y="686309"/>
            <a:ext cx="355800" cy="14406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32"/>
          <p:cNvCxnSpPr>
            <a:stCxn id="139" idx="0"/>
            <a:endCxn id="138" idx="2"/>
          </p:cNvCxnSpPr>
          <p:nvPr/>
        </p:nvCxnSpPr>
        <p:spPr>
          <a:xfrm rot="-5400000">
            <a:off x="3673750" y="686175"/>
            <a:ext cx="355800" cy="144060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32"/>
          <p:cNvSpPr/>
          <p:nvPr/>
        </p:nvSpPr>
        <p:spPr>
          <a:xfrm>
            <a:off x="5134850" y="3515801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정보</a:t>
            </a:r>
            <a:endParaRPr sz="1100"/>
          </a:p>
        </p:txBody>
      </p:sp>
      <p:sp>
        <p:nvSpPr>
          <p:cNvPr id="152" name="Google Shape;152;p32"/>
          <p:cNvSpPr/>
          <p:nvPr/>
        </p:nvSpPr>
        <p:spPr>
          <a:xfrm>
            <a:off x="5136350" y="3998658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정보 수정</a:t>
            </a:r>
            <a:endParaRPr sz="1100"/>
          </a:p>
        </p:txBody>
      </p:sp>
      <p:sp>
        <p:nvSpPr>
          <p:cNvPr id="153" name="Google Shape;153;p32"/>
          <p:cNvSpPr/>
          <p:nvPr/>
        </p:nvSpPr>
        <p:spPr>
          <a:xfrm>
            <a:off x="2255050" y="4481491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주소록 </a:t>
            </a:r>
            <a:r>
              <a:rPr lang="ko" sz="1100"/>
              <a:t>즐겨찾기</a:t>
            </a:r>
            <a:endParaRPr sz="1100"/>
          </a:p>
        </p:txBody>
      </p:sp>
      <p:sp>
        <p:nvSpPr>
          <p:cNvPr id="154" name="Google Shape;154;p32"/>
          <p:cNvSpPr/>
          <p:nvPr/>
        </p:nvSpPr>
        <p:spPr>
          <a:xfrm>
            <a:off x="5136350" y="4481514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정보</a:t>
            </a:r>
            <a:endParaRPr sz="1100"/>
          </a:p>
        </p:txBody>
      </p:sp>
      <p:sp>
        <p:nvSpPr>
          <p:cNvPr id="155" name="Google Shape;155;p32"/>
          <p:cNvSpPr/>
          <p:nvPr/>
        </p:nvSpPr>
        <p:spPr>
          <a:xfrm>
            <a:off x="5134850" y="4481514"/>
            <a:ext cx="1752600" cy="35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 탈퇴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Flowchart </a:t>
            </a:r>
            <a:r>
              <a:rPr lang="ko" sz="1577" b="1"/>
              <a:t>: 주소록</a:t>
            </a:r>
            <a:r>
              <a:rPr lang="ko" b="1"/>
              <a:t> </a:t>
            </a:r>
            <a:endParaRPr b="1"/>
          </a:p>
        </p:txBody>
      </p:sp>
      <p:sp>
        <p:nvSpPr>
          <p:cNvPr id="162" name="Google Shape;162;p34"/>
          <p:cNvSpPr/>
          <p:nvPr/>
        </p:nvSpPr>
        <p:spPr>
          <a:xfrm>
            <a:off x="5575750" y="2828350"/>
            <a:ext cx="813600" cy="3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주소록 상세보기</a:t>
            </a:r>
            <a:endParaRPr sz="900"/>
          </a:p>
        </p:txBody>
      </p:sp>
      <p:sp>
        <p:nvSpPr>
          <p:cNvPr id="163" name="Google Shape;163;p34"/>
          <p:cNvSpPr/>
          <p:nvPr/>
        </p:nvSpPr>
        <p:spPr>
          <a:xfrm>
            <a:off x="3863488" y="2789200"/>
            <a:ext cx="1081200" cy="3860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기능 선택</a:t>
            </a:r>
            <a:endParaRPr sz="900"/>
          </a:p>
        </p:txBody>
      </p:sp>
      <p:sp>
        <p:nvSpPr>
          <p:cNvPr id="164" name="Google Shape;164;p34"/>
          <p:cNvSpPr/>
          <p:nvPr/>
        </p:nvSpPr>
        <p:spPr>
          <a:xfrm>
            <a:off x="2418838" y="1322513"/>
            <a:ext cx="8136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메인</a:t>
            </a:r>
            <a:endParaRPr sz="900"/>
          </a:p>
        </p:txBody>
      </p:sp>
      <p:sp>
        <p:nvSpPr>
          <p:cNvPr id="165" name="Google Shape;165;p34"/>
          <p:cNvSpPr/>
          <p:nvPr/>
        </p:nvSpPr>
        <p:spPr>
          <a:xfrm>
            <a:off x="2418850" y="2828350"/>
            <a:ext cx="813600" cy="3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주소록 메인</a:t>
            </a:r>
            <a:endParaRPr sz="900"/>
          </a:p>
        </p:txBody>
      </p:sp>
      <p:cxnSp>
        <p:nvCxnSpPr>
          <p:cNvPr id="166" name="Google Shape;166;p34"/>
          <p:cNvCxnSpPr>
            <a:stCxn id="167" idx="2"/>
            <a:endCxn id="165" idx="0"/>
          </p:cNvCxnSpPr>
          <p:nvPr/>
        </p:nvCxnSpPr>
        <p:spPr>
          <a:xfrm>
            <a:off x="2825638" y="2343675"/>
            <a:ext cx="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4"/>
          <p:cNvSpPr txBox="1"/>
          <p:nvPr/>
        </p:nvSpPr>
        <p:spPr>
          <a:xfrm>
            <a:off x="4901800" y="2757100"/>
            <a:ext cx="71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상세보기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4354375" y="2428150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수정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3997300" y="1884975"/>
            <a:ext cx="813600" cy="3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주소록 수정</a:t>
            </a:r>
            <a:endParaRPr sz="900"/>
          </a:p>
        </p:txBody>
      </p:sp>
      <p:cxnSp>
        <p:nvCxnSpPr>
          <p:cNvPr id="171" name="Google Shape;171;p34"/>
          <p:cNvCxnSpPr>
            <a:stCxn id="165" idx="3"/>
            <a:endCxn id="163" idx="1"/>
          </p:cNvCxnSpPr>
          <p:nvPr/>
        </p:nvCxnSpPr>
        <p:spPr>
          <a:xfrm>
            <a:off x="3232450" y="2982250"/>
            <a:ext cx="63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34"/>
          <p:cNvCxnSpPr>
            <a:endCxn id="170" idx="2"/>
          </p:cNvCxnSpPr>
          <p:nvPr/>
        </p:nvCxnSpPr>
        <p:spPr>
          <a:xfrm rot="10800000" flipH="1">
            <a:off x="4401700" y="2192775"/>
            <a:ext cx="2400" cy="5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34"/>
          <p:cNvCxnSpPr>
            <a:stCxn id="163" idx="3"/>
            <a:endCxn id="162" idx="1"/>
          </p:cNvCxnSpPr>
          <p:nvPr/>
        </p:nvCxnSpPr>
        <p:spPr>
          <a:xfrm>
            <a:off x="4944688" y="2982238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34"/>
          <p:cNvCxnSpPr>
            <a:endCxn id="170" idx="3"/>
          </p:cNvCxnSpPr>
          <p:nvPr/>
        </p:nvCxnSpPr>
        <p:spPr>
          <a:xfrm rot="10800000">
            <a:off x="4810900" y="2038875"/>
            <a:ext cx="1152900" cy="7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34"/>
          <p:cNvSpPr txBox="1"/>
          <p:nvPr/>
        </p:nvSpPr>
        <p:spPr>
          <a:xfrm>
            <a:off x="5877800" y="2600175"/>
            <a:ext cx="59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수정</a:t>
            </a:r>
            <a:endParaRPr sz="700" b="1">
              <a:solidFill>
                <a:schemeClr val="dk2"/>
              </a:solidFill>
            </a:endParaRPr>
          </a:p>
        </p:txBody>
      </p:sp>
      <p:cxnSp>
        <p:nvCxnSpPr>
          <p:cNvPr id="176" name="Google Shape;176;p34"/>
          <p:cNvCxnSpPr>
            <a:stCxn id="162" idx="2"/>
            <a:endCxn id="177" idx="3"/>
          </p:cNvCxnSpPr>
          <p:nvPr/>
        </p:nvCxnSpPr>
        <p:spPr>
          <a:xfrm flipH="1">
            <a:off x="4943350" y="3136150"/>
            <a:ext cx="1039200" cy="7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8" name="Google Shape;178;p34"/>
          <p:cNvSpPr txBox="1"/>
          <p:nvPr/>
        </p:nvSpPr>
        <p:spPr>
          <a:xfrm>
            <a:off x="5877800" y="3092350"/>
            <a:ext cx="43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삭제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3862288" y="3669975"/>
            <a:ext cx="1081200" cy="3860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삭제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팝업</a:t>
            </a:r>
            <a:endParaRPr sz="900"/>
          </a:p>
        </p:txBody>
      </p:sp>
      <p:cxnSp>
        <p:nvCxnSpPr>
          <p:cNvPr id="179" name="Google Shape;179;p34"/>
          <p:cNvCxnSpPr>
            <a:stCxn id="177" idx="1"/>
            <a:endCxn id="165" idx="2"/>
          </p:cNvCxnSpPr>
          <p:nvPr/>
        </p:nvCxnSpPr>
        <p:spPr>
          <a:xfrm rot="10800000">
            <a:off x="2825788" y="3136113"/>
            <a:ext cx="1036500" cy="7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34"/>
          <p:cNvSpPr txBox="1"/>
          <p:nvPr/>
        </p:nvSpPr>
        <p:spPr>
          <a:xfrm>
            <a:off x="3651400" y="3716763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y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810900" y="3606600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n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2285038" y="1957600"/>
            <a:ext cx="1081200" cy="3860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로그인여부</a:t>
            </a:r>
            <a:endParaRPr sz="900"/>
          </a:p>
        </p:txBody>
      </p:sp>
      <p:cxnSp>
        <p:nvCxnSpPr>
          <p:cNvPr id="182" name="Google Shape;182;p34"/>
          <p:cNvCxnSpPr>
            <a:stCxn id="164" idx="2"/>
            <a:endCxn id="167" idx="0"/>
          </p:cNvCxnSpPr>
          <p:nvPr/>
        </p:nvCxnSpPr>
        <p:spPr>
          <a:xfrm>
            <a:off x="2825638" y="1630313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34"/>
          <p:cNvCxnSpPr>
            <a:stCxn id="167" idx="1"/>
            <a:endCxn id="184" idx="3"/>
          </p:cNvCxnSpPr>
          <p:nvPr/>
        </p:nvCxnSpPr>
        <p:spPr>
          <a:xfrm rot="10800000">
            <a:off x="1795738" y="2150638"/>
            <a:ext cx="48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34"/>
          <p:cNvSpPr/>
          <p:nvPr/>
        </p:nvSpPr>
        <p:spPr>
          <a:xfrm>
            <a:off x="982150" y="1900138"/>
            <a:ext cx="813600" cy="50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 후 사용 가능 알럿</a:t>
            </a:r>
            <a:endParaRPr sz="900"/>
          </a:p>
        </p:txBody>
      </p:sp>
      <p:sp>
        <p:nvSpPr>
          <p:cNvPr id="185" name="Google Shape;185;p34"/>
          <p:cNvSpPr txBox="1"/>
          <p:nvPr/>
        </p:nvSpPr>
        <p:spPr>
          <a:xfrm>
            <a:off x="2779975" y="2283963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y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2119350" y="1957625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n</a:t>
            </a:r>
            <a:endParaRPr sz="7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Flowchart </a:t>
            </a:r>
            <a:r>
              <a:rPr lang="ko" sz="1577" b="1"/>
              <a:t>: 회원관리</a:t>
            </a:r>
            <a:r>
              <a:rPr lang="ko" b="1"/>
              <a:t> </a:t>
            </a:r>
            <a:endParaRPr b="1"/>
          </a:p>
        </p:txBody>
      </p:sp>
      <p:sp>
        <p:nvSpPr>
          <p:cNvPr id="192" name="Google Shape;192;p35"/>
          <p:cNvSpPr/>
          <p:nvPr/>
        </p:nvSpPr>
        <p:spPr>
          <a:xfrm>
            <a:off x="4305263" y="2952713"/>
            <a:ext cx="1081200" cy="3860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로그인 / 회원가입 / 찾기</a:t>
            </a:r>
            <a:endParaRPr sz="700"/>
          </a:p>
        </p:txBody>
      </p:sp>
      <p:sp>
        <p:nvSpPr>
          <p:cNvPr id="193" name="Google Shape;193;p35"/>
          <p:cNvSpPr/>
          <p:nvPr/>
        </p:nvSpPr>
        <p:spPr>
          <a:xfrm>
            <a:off x="2894625" y="2991850"/>
            <a:ext cx="813600" cy="3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회원가입</a:t>
            </a:r>
            <a:endParaRPr sz="900"/>
          </a:p>
        </p:txBody>
      </p:sp>
      <p:sp>
        <p:nvSpPr>
          <p:cNvPr id="194" name="Google Shape;194;p35"/>
          <p:cNvSpPr/>
          <p:nvPr/>
        </p:nvSpPr>
        <p:spPr>
          <a:xfrm>
            <a:off x="4439075" y="3974375"/>
            <a:ext cx="8136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주소록 메인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or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마이페이지</a:t>
            </a:r>
            <a:endParaRPr sz="900"/>
          </a:p>
        </p:txBody>
      </p:sp>
      <p:cxnSp>
        <p:nvCxnSpPr>
          <p:cNvPr id="195" name="Google Shape;195;p35"/>
          <p:cNvCxnSpPr>
            <a:endCxn id="192" idx="0"/>
          </p:cNvCxnSpPr>
          <p:nvPr/>
        </p:nvCxnSpPr>
        <p:spPr>
          <a:xfrm>
            <a:off x="4845863" y="2395613"/>
            <a:ext cx="0" cy="5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35"/>
          <p:cNvCxnSpPr>
            <a:stCxn id="192" idx="2"/>
            <a:endCxn id="194" idx="0"/>
          </p:cNvCxnSpPr>
          <p:nvPr/>
        </p:nvCxnSpPr>
        <p:spPr>
          <a:xfrm>
            <a:off x="4845863" y="3338788"/>
            <a:ext cx="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5"/>
          <p:cNvCxnSpPr>
            <a:stCxn id="192" idx="1"/>
            <a:endCxn id="193" idx="3"/>
          </p:cNvCxnSpPr>
          <p:nvPr/>
        </p:nvCxnSpPr>
        <p:spPr>
          <a:xfrm rot="10800000">
            <a:off x="3708263" y="31457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9" name="Google Shape;199;p35"/>
          <p:cNvSpPr txBox="1"/>
          <p:nvPr/>
        </p:nvSpPr>
        <p:spPr>
          <a:xfrm>
            <a:off x="4821325" y="3245500"/>
            <a:ext cx="212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로그인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3842750" y="2928300"/>
            <a:ext cx="67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회원가입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4439063" y="1446888"/>
            <a:ext cx="8136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메인</a:t>
            </a:r>
            <a:endParaRPr sz="900"/>
          </a:p>
        </p:txBody>
      </p:sp>
      <p:sp>
        <p:nvSpPr>
          <p:cNvPr id="202" name="Google Shape;202;p35"/>
          <p:cNvSpPr/>
          <p:nvPr/>
        </p:nvSpPr>
        <p:spPr>
          <a:xfrm>
            <a:off x="4305263" y="2081975"/>
            <a:ext cx="1081200" cy="3860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로그인여부</a:t>
            </a:r>
            <a:endParaRPr sz="900"/>
          </a:p>
        </p:txBody>
      </p:sp>
      <p:cxnSp>
        <p:nvCxnSpPr>
          <p:cNvPr id="203" name="Google Shape;203;p35"/>
          <p:cNvCxnSpPr>
            <a:stCxn id="201" idx="2"/>
            <a:endCxn id="202" idx="0"/>
          </p:cNvCxnSpPr>
          <p:nvPr/>
        </p:nvCxnSpPr>
        <p:spPr>
          <a:xfrm>
            <a:off x="4845863" y="1754688"/>
            <a:ext cx="0" cy="3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5"/>
          <p:cNvCxnSpPr>
            <a:stCxn id="202" idx="1"/>
            <a:endCxn id="205" idx="3"/>
          </p:cNvCxnSpPr>
          <p:nvPr/>
        </p:nvCxnSpPr>
        <p:spPr>
          <a:xfrm rot="10800000">
            <a:off x="3708263" y="2275013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5"/>
          <p:cNvSpPr/>
          <p:nvPr/>
        </p:nvSpPr>
        <p:spPr>
          <a:xfrm>
            <a:off x="2894625" y="2024513"/>
            <a:ext cx="813600" cy="50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 후 사용 가능 알럿</a:t>
            </a:r>
            <a:endParaRPr sz="900"/>
          </a:p>
        </p:txBody>
      </p:sp>
      <p:sp>
        <p:nvSpPr>
          <p:cNvPr id="206" name="Google Shape;206;p35"/>
          <p:cNvSpPr txBox="1"/>
          <p:nvPr/>
        </p:nvSpPr>
        <p:spPr>
          <a:xfrm>
            <a:off x="4800200" y="2408338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y</a:t>
            </a:r>
            <a:endParaRPr sz="700" b="1">
              <a:solidFill>
                <a:schemeClr val="dk2"/>
              </a:solidFill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4139575" y="2082000"/>
            <a:ext cx="212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dk2"/>
                </a:solidFill>
              </a:rPr>
              <a:t>n</a:t>
            </a:r>
            <a:endParaRPr sz="700" b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35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주소록 화면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3" name="Google Shape;173;p35"/>
          <p:cNvGraphicFramePr/>
          <p:nvPr/>
        </p:nvGraphicFramePr>
        <p:xfrm>
          <a:off x="6591125" y="706525"/>
          <a:ext cx="2210600" cy="313680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로그인 전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" name="Google Shape;174;p35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5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</a:t>
            </a:r>
            <a:r>
              <a:rPr lang="ko">
                <a:solidFill>
                  <a:schemeClr val="dk1"/>
                </a:solidFill>
              </a:rPr>
              <a:t>📖</a:t>
            </a:r>
            <a:r>
              <a:rPr lang="ko"/>
              <a:t>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176" name="Google Shape;176;p35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178" name="Google Shape;178;p35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573825" y="2478825"/>
            <a:ext cx="6501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모두보기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⭐즐겨찾기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그룹1         </a:t>
            </a:r>
            <a:r>
              <a:rPr lang="ko" sz="400">
                <a:solidFill>
                  <a:schemeClr val="dk1"/>
                </a:solidFill>
                <a:highlight>
                  <a:srgbClr val="FFFFFF"/>
                </a:highlight>
              </a:rPr>
              <a:t>▼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친구1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친구2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    ㅁ 친구3</a:t>
            </a: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ㅁ 그룹2         </a:t>
            </a:r>
            <a:r>
              <a:rPr lang="ko" sz="400">
                <a:solidFill>
                  <a:schemeClr val="dk1"/>
                </a:solidFill>
              </a:rPr>
              <a:t>▲</a:t>
            </a:r>
            <a:endParaRPr sz="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2783238" y="2343425"/>
            <a:ext cx="2385774" cy="1521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🔍                   검색 </a:t>
            </a:r>
            <a:endParaRPr sz="1000"/>
          </a:p>
        </p:txBody>
      </p:sp>
      <p:cxnSp>
        <p:nvCxnSpPr>
          <p:cNvPr id="182" name="Google Shape;182;p35"/>
          <p:cNvCxnSpPr/>
          <p:nvPr/>
        </p:nvCxnSpPr>
        <p:spPr>
          <a:xfrm>
            <a:off x="1861950" y="2806613"/>
            <a:ext cx="4228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35"/>
          <p:cNvSpPr txBox="1"/>
          <p:nvPr/>
        </p:nvSpPr>
        <p:spPr>
          <a:xfrm>
            <a:off x="1861950" y="2536313"/>
            <a:ext cx="42282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ㅁ     </a:t>
            </a:r>
            <a:r>
              <a:rPr lang="ko" sz="800">
                <a:solidFill>
                  <a:schemeClr val="dk2"/>
                </a:solidFill>
              </a:rPr>
              <a:t>그룹   </a:t>
            </a:r>
            <a:r>
              <a:rPr lang="ko" sz="500">
                <a:solidFill>
                  <a:schemeClr val="dk1"/>
                </a:solidFill>
              </a:rPr>
              <a:t>▽</a:t>
            </a:r>
            <a:r>
              <a:rPr lang="ko" sz="500">
                <a:solidFill>
                  <a:schemeClr val="dk2"/>
                </a:solidFill>
              </a:rPr>
              <a:t> </a:t>
            </a:r>
            <a:r>
              <a:rPr lang="ko" sz="800">
                <a:solidFill>
                  <a:schemeClr val="dk2"/>
                </a:solidFill>
              </a:rPr>
              <a:t>     |</a:t>
            </a:r>
            <a:r>
              <a:rPr lang="ko" sz="600">
                <a:solidFill>
                  <a:schemeClr val="dk1"/>
                </a:solidFill>
              </a:rPr>
              <a:t>       ▵  </a:t>
            </a:r>
            <a:r>
              <a:rPr lang="ko" sz="800">
                <a:solidFill>
                  <a:schemeClr val="dk2"/>
                </a:solidFill>
              </a:rPr>
              <a:t>이름       |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별명     |       </a:t>
            </a:r>
            <a:r>
              <a:rPr lang="ko" sz="600">
                <a:solidFill>
                  <a:schemeClr val="dk1"/>
                </a:solidFill>
              </a:rPr>
              <a:t>▵  </a:t>
            </a:r>
            <a:r>
              <a:rPr lang="ko" sz="800">
                <a:solidFill>
                  <a:schemeClr val="dk2"/>
                </a:solidFill>
              </a:rPr>
              <a:t>전화번호       ㅣ       </a:t>
            </a:r>
            <a:r>
              <a:rPr lang="ko" sz="600">
                <a:solidFill>
                  <a:schemeClr val="dk1"/>
                </a:solidFill>
              </a:rPr>
              <a:t>▵   </a:t>
            </a:r>
            <a:r>
              <a:rPr lang="ko" sz="800">
                <a:solidFill>
                  <a:schemeClr val="dk1"/>
                </a:solidFill>
              </a:rPr>
              <a:t>이메일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6981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</a:t>
            </a:r>
            <a:endParaRPr sz="1000"/>
          </a:p>
        </p:txBody>
      </p:sp>
      <p:sp>
        <p:nvSpPr>
          <p:cNvPr id="185" name="Google Shape;185;p35"/>
          <p:cNvSpPr/>
          <p:nvPr/>
        </p:nvSpPr>
        <p:spPr>
          <a:xfrm>
            <a:off x="29079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등록</a:t>
            </a:r>
            <a:endParaRPr sz="1000"/>
          </a:p>
        </p:txBody>
      </p:sp>
      <p:sp>
        <p:nvSpPr>
          <p:cNvPr id="186" name="Google Shape;186;p35"/>
          <p:cNvSpPr/>
          <p:nvPr/>
        </p:nvSpPr>
        <p:spPr>
          <a:xfrm>
            <a:off x="4488375" y="438280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endParaRPr sz="1000"/>
          </a:p>
        </p:txBody>
      </p:sp>
      <p:sp>
        <p:nvSpPr>
          <p:cNvPr id="19" name="Google Shape;192;p36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화면설계서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36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홈화면(로그인 전)</a:t>
                      </a:r>
                      <a:endParaRPr sz="1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화면설계서</a:t>
            </a:r>
            <a:endParaRPr dirty="0"/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6591125" y="706525"/>
          <a:ext cx="2210600" cy="337864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도움말화면으로 넘어감</a:t>
                      </a:r>
                      <a:endParaRPr sz="900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주요기능 및 페이지 미리보기 화면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 화면 ID/PWD입력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아이디 비밀번호 찾기 창으로 넘어감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회원가입 창으로 넘어감</a:t>
                      </a:r>
                      <a:endParaRPr sz="9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7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8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9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로그인 전 화면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홈/네비게이션 어디를 눌러도 같은 화면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" name="Google Shape;194;p36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📗주소록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196" name="Google Shape;196;p36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6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6"/>
          <p:cNvSpPr/>
          <p:nvPr/>
        </p:nvSpPr>
        <p:spPr>
          <a:xfrm>
            <a:off x="1843950" y="2472950"/>
            <a:ext cx="2367000" cy="19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6"/>
          <p:cNvSpPr/>
          <p:nvPr/>
        </p:nvSpPr>
        <p:spPr>
          <a:xfrm>
            <a:off x="4572000" y="2892950"/>
            <a:ext cx="1460400" cy="115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4871400" y="3350500"/>
            <a:ext cx="861600" cy="19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PWD</a:t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4871400" y="3085675"/>
            <a:ext cx="861600" cy="19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</a:t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5146800" y="3615325"/>
            <a:ext cx="310800" cy="1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로그인</a:t>
            </a:r>
            <a:endParaRPr sz="300"/>
          </a:p>
        </p:txBody>
      </p:sp>
      <p:sp>
        <p:nvSpPr>
          <p:cNvPr id="205" name="Google Shape;205;p36"/>
          <p:cNvSpPr/>
          <p:nvPr/>
        </p:nvSpPr>
        <p:spPr>
          <a:xfrm>
            <a:off x="5146800" y="3795975"/>
            <a:ext cx="310800" cy="1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"/>
              <a:t>회원가입</a:t>
            </a:r>
            <a:endParaRPr sz="100"/>
          </a:p>
        </p:txBody>
      </p:sp>
      <p:sp>
        <p:nvSpPr>
          <p:cNvPr id="206" name="Google Shape;206;p36"/>
          <p:cNvSpPr/>
          <p:nvPr/>
        </p:nvSpPr>
        <p:spPr>
          <a:xfrm>
            <a:off x="5372941" y="3548300"/>
            <a:ext cx="459000" cy="7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ID/PWD찾기</a:t>
            </a:r>
            <a:endParaRPr sz="300"/>
          </a:p>
        </p:txBody>
      </p:sp>
      <p:sp>
        <p:nvSpPr>
          <p:cNvPr id="207" name="Google Shape;207;p36"/>
          <p:cNvSpPr/>
          <p:nvPr/>
        </p:nvSpPr>
        <p:spPr>
          <a:xfrm>
            <a:off x="1997725" y="25363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08" name="Google Shape;208;p36"/>
          <p:cNvSpPr/>
          <p:nvPr/>
        </p:nvSpPr>
        <p:spPr>
          <a:xfrm>
            <a:off x="4607050" y="29397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09" name="Google Shape;209;p36"/>
          <p:cNvSpPr/>
          <p:nvPr/>
        </p:nvSpPr>
        <p:spPr>
          <a:xfrm>
            <a:off x="4881825" y="374767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5474775" y="3550450"/>
            <a:ext cx="258300" cy="7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5764650" y="347375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37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ID/PW 찾기</a:t>
                      </a:r>
                      <a:endParaRPr sz="2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6591125" y="706525"/>
          <a:ext cx="2210600" cy="388188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ID찾기 영역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비밀번호 찾기 영역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(ID) 찾기 누르면 팝업 뜸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3-1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데이터베이스에 </a:t>
                      </a:r>
                      <a:r>
                        <a:rPr lang="ko" sz="900"/>
                        <a:t>일치하는 정보가 없을 때 뜨는 팝업창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3-2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데이터베이스에 일치하는 정보가 있어 아이디를 보여주는 팝업 창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(비밀번호) 찾기 누르면 팝업 뜸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4-1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데이터베이스에 일치하는 정보가  </a:t>
                      </a:r>
                      <a:r>
                        <a:rPr lang="ko" sz="900"/>
                        <a:t>없을 때 뜨는 팝업창 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4-2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데이터베이스에 일치하는 정보가 있어 비밀번호를 보여주는 팝업창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 창으로 넘어감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로그인창으로 넘어감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로그인 전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Google Shape;219;p37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     마이페이지</a:t>
            </a: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3294675" y="4381625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227" name="Google Shape;227;p37"/>
          <p:cNvSpPr/>
          <p:nvPr/>
        </p:nvSpPr>
        <p:spPr>
          <a:xfrm>
            <a:off x="4120875" y="4381625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로그인</a:t>
            </a:r>
            <a:endParaRPr sz="700"/>
          </a:p>
        </p:txBody>
      </p:sp>
      <p:sp>
        <p:nvSpPr>
          <p:cNvPr id="228" name="Google Shape;228;p37"/>
          <p:cNvSpPr/>
          <p:nvPr/>
        </p:nvSpPr>
        <p:spPr>
          <a:xfrm>
            <a:off x="1913475" y="2536325"/>
            <a:ext cx="1937100" cy="16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4120875" y="2571750"/>
            <a:ext cx="1937100" cy="167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2300175" y="2683750"/>
            <a:ext cx="1163700" cy="2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 찾기</a:t>
            </a:r>
            <a:endParaRPr sz="1000"/>
          </a:p>
        </p:txBody>
      </p:sp>
      <p:sp>
        <p:nvSpPr>
          <p:cNvPr id="231" name="Google Shape;231;p37"/>
          <p:cNvSpPr/>
          <p:nvPr/>
        </p:nvSpPr>
        <p:spPr>
          <a:xfrm>
            <a:off x="4507575" y="2683750"/>
            <a:ext cx="1163700" cy="2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 찾기</a:t>
            </a:r>
            <a:endParaRPr sz="1000"/>
          </a:p>
        </p:txBody>
      </p:sp>
      <p:sp>
        <p:nvSpPr>
          <p:cNvPr id="232" name="Google Shape;232;p37"/>
          <p:cNvSpPr/>
          <p:nvPr/>
        </p:nvSpPr>
        <p:spPr>
          <a:xfrm>
            <a:off x="2085200" y="3059125"/>
            <a:ext cx="1593600" cy="98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3" name="Google Shape;233;p37"/>
          <p:cNvSpPr/>
          <p:nvPr/>
        </p:nvSpPr>
        <p:spPr>
          <a:xfrm>
            <a:off x="4292625" y="3059125"/>
            <a:ext cx="1593600" cy="98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4" name="Google Shape;234;p37"/>
          <p:cNvSpPr/>
          <p:nvPr/>
        </p:nvSpPr>
        <p:spPr>
          <a:xfrm>
            <a:off x="2604075" y="379715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찾기</a:t>
            </a:r>
            <a:endParaRPr sz="1000"/>
          </a:p>
        </p:txBody>
      </p:sp>
      <p:sp>
        <p:nvSpPr>
          <p:cNvPr id="235" name="Google Shape;235;p37"/>
          <p:cNvSpPr/>
          <p:nvPr/>
        </p:nvSpPr>
        <p:spPr>
          <a:xfrm>
            <a:off x="4811475" y="3797150"/>
            <a:ext cx="555900" cy="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찾기</a:t>
            </a:r>
            <a:endParaRPr sz="1000"/>
          </a:p>
        </p:txBody>
      </p:sp>
      <p:sp>
        <p:nvSpPr>
          <p:cNvPr id="236" name="Google Shape;236;p37"/>
          <p:cNvSpPr txBox="1"/>
          <p:nvPr/>
        </p:nvSpPr>
        <p:spPr>
          <a:xfrm>
            <a:off x="4292625" y="3158575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아이디 :</a:t>
            </a:r>
            <a:endParaRPr sz="7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이름 : </a:t>
            </a:r>
            <a:endParaRPr sz="7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핸드폰번호 :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5044275" y="3581925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5044275" y="3406975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5044275" y="3232025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1913475" y="24986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4120875" y="24986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339250" y="37648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4562975" y="37648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132750" y="3153200"/>
            <a:ext cx="752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이름 :</a:t>
            </a:r>
            <a:endParaRPr sz="7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전화번호 : </a:t>
            </a:r>
            <a:endParaRPr sz="7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이메일 :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2884400" y="3576550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"/>
          <p:cNvSpPr/>
          <p:nvPr/>
        </p:nvSpPr>
        <p:spPr>
          <a:xfrm>
            <a:off x="2884400" y="3401600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2884400" y="3226650"/>
            <a:ext cx="669300" cy="13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37"/>
          <p:cNvGrpSpPr/>
          <p:nvPr/>
        </p:nvGrpSpPr>
        <p:grpSpPr>
          <a:xfrm>
            <a:off x="342300" y="2098313"/>
            <a:ext cx="1479100" cy="699413"/>
            <a:chOff x="342300" y="2098313"/>
            <a:chExt cx="1479100" cy="699413"/>
          </a:xfrm>
        </p:grpSpPr>
        <p:sp>
          <p:nvSpPr>
            <p:cNvPr id="249" name="Google Shape;249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일치하는 정보가 없습니다.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3-1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54" name="Google Shape;254;p37"/>
          <p:cNvGrpSpPr/>
          <p:nvPr/>
        </p:nvGrpSpPr>
        <p:grpSpPr>
          <a:xfrm>
            <a:off x="342300" y="2841963"/>
            <a:ext cx="1479100" cy="699413"/>
            <a:chOff x="342300" y="2098313"/>
            <a:chExt cx="1479100" cy="699413"/>
          </a:xfrm>
        </p:grpSpPr>
        <p:sp>
          <p:nvSpPr>
            <p:cNvPr id="255" name="Google Shape;255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아이디는 ________ 입니다.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400"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3-2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60" name="Google Shape;260;p37"/>
          <p:cNvGrpSpPr/>
          <p:nvPr/>
        </p:nvGrpSpPr>
        <p:grpSpPr>
          <a:xfrm>
            <a:off x="342300" y="3611863"/>
            <a:ext cx="1479100" cy="699413"/>
            <a:chOff x="342300" y="2098313"/>
            <a:chExt cx="1479100" cy="699413"/>
          </a:xfrm>
        </p:grpSpPr>
        <p:sp>
          <p:nvSpPr>
            <p:cNvPr id="261" name="Google Shape;261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일치하는 정보가 없습니다.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회원가입</a:t>
              </a:r>
              <a:endParaRPr sz="600"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4-1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266" name="Google Shape;266;p37"/>
          <p:cNvGrpSpPr/>
          <p:nvPr/>
        </p:nvGrpSpPr>
        <p:grpSpPr>
          <a:xfrm>
            <a:off x="342300" y="4381763"/>
            <a:ext cx="1479100" cy="699413"/>
            <a:chOff x="342300" y="2098313"/>
            <a:chExt cx="1479100" cy="699413"/>
          </a:xfrm>
        </p:grpSpPr>
        <p:sp>
          <p:nvSpPr>
            <p:cNvPr id="267" name="Google Shape;267;p37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비밀번호는 ________ 입니다.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/>
                <a:t>로그인</a:t>
              </a:r>
              <a:endParaRPr sz="500"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4-2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272" name="Google Shape;272;p37"/>
          <p:cNvSpPr/>
          <p:nvPr/>
        </p:nvSpPr>
        <p:spPr>
          <a:xfrm>
            <a:off x="416900" y="24590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4712025" y="43493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3027525" y="43493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416900" y="32320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416900" y="47562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416900" y="39941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/>
          <p:nvPr/>
        </p:nvSpPr>
        <p:spPr>
          <a:xfrm>
            <a:off x="294400" y="1290200"/>
            <a:ext cx="61971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342300" y="706525"/>
          <a:ext cx="6196975" cy="419155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ID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Writer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Date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54000" marB="54000" anchor="ctr"/>
                </a:tc>
              </a:tr>
              <a:tr h="24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Screen Path</a:t>
                      </a:r>
                      <a:endParaRPr sz="900" b="1"/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4000" marR="54000" marT="54000" marB="5400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</a:t>
            </a:r>
            <a:endParaRPr/>
          </a:p>
        </p:txBody>
      </p:sp>
      <p:graphicFrame>
        <p:nvGraphicFramePr>
          <p:cNvPr id="285" name="Google Shape;285;p38"/>
          <p:cNvGraphicFramePr/>
          <p:nvPr/>
        </p:nvGraphicFramePr>
        <p:xfrm>
          <a:off x="6591125" y="706525"/>
          <a:ext cx="2210600" cy="4200920"/>
        </p:xfrm>
        <a:graphic>
          <a:graphicData uri="http://schemas.openxmlformats.org/drawingml/2006/table">
            <a:tbl>
              <a:tblPr>
                <a:noFill/>
                <a:tableStyleId>{B1D339E2-8285-4C00-8155-A9D2AFF83555}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Description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영역</a:t>
                      </a:r>
                      <a:endParaRPr sz="1000"/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2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비밀번호 찾기 화면으로 넘어감</a:t>
                      </a:r>
                      <a:endParaRPr sz="10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3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로그인화면으로 넘어감</a:t>
                      </a:r>
                      <a:endParaRPr sz="10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가입하기를 누르면 팝업이 뜸</a:t>
                      </a:r>
                      <a:endParaRPr sz="10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4-1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가입을 완료했습니다. 팝업 </a:t>
                      </a:r>
                      <a:endParaRPr sz="10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5</a:t>
                      </a:r>
                      <a:endParaRPr sz="900" b="1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로그인을 누르면 아이디를 로그인창에 띄워줌</a:t>
                      </a:r>
                      <a:endParaRPr sz="1000"/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중복확인</a:t>
                      </a:r>
                      <a:endParaRPr sz="100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6-1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입력한 아이디와 같은 아이디가 있으면 뜨는 팝업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6-2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로그인창으로 이동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6-3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입력한 아이디와 같은 아이디가 없으면 사용가능하다는 팝업창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확인을 누르면 이어서 가입함</a:t>
                      </a:r>
                      <a:endParaRPr sz="900"/>
                    </a:p>
                  </a:txBody>
                  <a:tcPr marL="54000" marR="54000" marT="54000" marB="54000"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1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로그인 전 화면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홈/네비게이션 어디를 눌러도 같은 화면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599175" y="1442500"/>
            <a:ext cx="4762200" cy="55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📗주소록</a:t>
            </a:r>
            <a:r>
              <a:rPr lang="ko">
                <a:solidFill>
                  <a:schemeClr val="dk1"/>
                </a:solidFill>
              </a:rPr>
              <a:t>            </a:t>
            </a:r>
            <a:r>
              <a:rPr lang="ko"/>
              <a:t>|           😊마이페이지</a:t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642200" y="1468825"/>
            <a:ext cx="650100" cy="65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</a:t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86650" y="2265200"/>
            <a:ext cx="961200" cy="24072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1595025" y="2265200"/>
            <a:ext cx="4762200" cy="240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843950" y="2472950"/>
            <a:ext cx="2367000" cy="19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1997725" y="25363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1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5908863" y="1566925"/>
            <a:ext cx="301500" cy="301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4745175" y="2738275"/>
            <a:ext cx="1163700" cy="26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아이디 찾기</a:t>
            </a:r>
            <a:endParaRPr sz="1000"/>
          </a:p>
        </p:txBody>
      </p:sp>
      <p:sp>
        <p:nvSpPr>
          <p:cNvPr id="295" name="Google Shape;295;p38"/>
          <p:cNvSpPr/>
          <p:nvPr/>
        </p:nvSpPr>
        <p:spPr>
          <a:xfrm>
            <a:off x="4745175" y="3336541"/>
            <a:ext cx="1163700" cy="26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로그인하기</a:t>
            </a:r>
            <a:endParaRPr sz="1000"/>
          </a:p>
        </p:txBody>
      </p:sp>
      <p:sp>
        <p:nvSpPr>
          <p:cNvPr id="296" name="Google Shape;296;p38"/>
          <p:cNvSpPr/>
          <p:nvPr/>
        </p:nvSpPr>
        <p:spPr>
          <a:xfrm>
            <a:off x="4745175" y="3934806"/>
            <a:ext cx="1163700" cy="26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가입하기</a:t>
            </a:r>
            <a:endParaRPr sz="1000"/>
          </a:p>
        </p:txBody>
      </p:sp>
      <p:sp>
        <p:nvSpPr>
          <p:cNvPr id="297" name="Google Shape;297;p38"/>
          <p:cNvSpPr txBox="1"/>
          <p:nvPr/>
        </p:nvSpPr>
        <p:spPr>
          <a:xfrm>
            <a:off x="1821400" y="2836075"/>
            <a:ext cx="1041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ID :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비밀번호 :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비밀번호확인 : 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이름 :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전화번호 :</a:t>
            </a:r>
            <a:endParaRPr sz="10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이메일 :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2445600" y="2574675"/>
            <a:ext cx="1163700" cy="2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회원가입하기</a:t>
            </a:r>
            <a:endParaRPr sz="1000"/>
          </a:p>
        </p:txBody>
      </p:sp>
      <p:sp>
        <p:nvSpPr>
          <p:cNvPr id="299" name="Google Shape;299;p38"/>
          <p:cNvSpPr/>
          <p:nvPr/>
        </p:nvSpPr>
        <p:spPr>
          <a:xfrm>
            <a:off x="2812138" y="290452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2812138" y="313537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2812138" y="336622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812138" y="359707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812138" y="382792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2812125" y="4058775"/>
            <a:ext cx="1104900" cy="20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4488375" y="27579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2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4488375" y="335620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3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488375" y="396422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4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16900" y="245908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5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3647000" y="2925675"/>
            <a:ext cx="253500" cy="16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중복확인</a:t>
            </a:r>
            <a:endParaRPr sz="600"/>
          </a:p>
        </p:txBody>
      </p:sp>
      <p:sp>
        <p:nvSpPr>
          <p:cNvPr id="310" name="Google Shape;310;p38"/>
          <p:cNvSpPr/>
          <p:nvPr/>
        </p:nvSpPr>
        <p:spPr>
          <a:xfrm>
            <a:off x="3409475" y="290451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6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311" name="Google Shape;311;p38"/>
          <p:cNvGrpSpPr/>
          <p:nvPr/>
        </p:nvGrpSpPr>
        <p:grpSpPr>
          <a:xfrm>
            <a:off x="342300" y="2098313"/>
            <a:ext cx="1479100" cy="699413"/>
            <a:chOff x="342300" y="2098313"/>
            <a:chExt cx="1479100" cy="699413"/>
          </a:xfrm>
        </p:grpSpPr>
        <p:sp>
          <p:nvSpPr>
            <p:cNvPr id="312" name="Google Shape;312;p38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가입을 완료했습니다.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로그인</a:t>
              </a:r>
              <a:endParaRPr sz="600"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4-1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17" name="Google Shape;317;p38"/>
          <p:cNvGrpSpPr/>
          <p:nvPr/>
        </p:nvGrpSpPr>
        <p:grpSpPr>
          <a:xfrm>
            <a:off x="319350" y="2852413"/>
            <a:ext cx="1479100" cy="699413"/>
            <a:chOff x="342300" y="2098313"/>
            <a:chExt cx="1479100" cy="699413"/>
          </a:xfrm>
        </p:grpSpPr>
        <p:sp>
          <p:nvSpPr>
            <p:cNvPr id="318" name="Google Shape;318;p38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아이디가 있습니다.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로그인</a:t>
              </a:r>
              <a:endParaRPr sz="600"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확인</a:t>
              </a:r>
              <a:endParaRPr sz="700"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6-1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23" name="Google Shape;323;p38"/>
          <p:cNvGrpSpPr/>
          <p:nvPr/>
        </p:nvGrpSpPr>
        <p:grpSpPr>
          <a:xfrm>
            <a:off x="319350" y="3623313"/>
            <a:ext cx="1479100" cy="699413"/>
            <a:chOff x="342300" y="2098313"/>
            <a:chExt cx="1479100" cy="699413"/>
          </a:xfrm>
        </p:grpSpPr>
        <p:sp>
          <p:nvSpPr>
            <p:cNvPr id="324" name="Google Shape;324;p38"/>
            <p:cNvSpPr/>
            <p:nvPr/>
          </p:nvSpPr>
          <p:spPr>
            <a:xfrm>
              <a:off x="373300" y="2147625"/>
              <a:ext cx="1448100" cy="650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373300" y="2198725"/>
              <a:ext cx="1448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아이디 사용가능 합니다.</a:t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611475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확인</a:t>
              </a:r>
              <a:endParaRPr sz="600"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172800" y="2501750"/>
              <a:ext cx="420000" cy="160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취소</a:t>
              </a:r>
              <a:endParaRPr sz="700"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2300" y="20983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6-3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329" name="Google Shape;329;p38"/>
          <p:cNvSpPr/>
          <p:nvPr/>
        </p:nvSpPr>
        <p:spPr>
          <a:xfrm>
            <a:off x="426500" y="2472938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4-1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401025" y="3224963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6-2</a:t>
            </a:r>
            <a:endParaRPr sz="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1128</Words>
  <Application>Microsoft Office PowerPoint</Application>
  <PresentationFormat>화면 슬라이드 쇼(16:9)</PresentationFormat>
  <Paragraphs>595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Simple Light</vt:lpstr>
      <vt:lpstr>PowerPoint 프레젠테이션</vt:lpstr>
      <vt:lpstr>History</vt:lpstr>
      <vt:lpstr>Menu Structure</vt:lpstr>
      <vt:lpstr>Flowchart : 주소록 </vt:lpstr>
      <vt:lpstr>Flowchart : 회원관리 </vt:lpstr>
      <vt:lpstr>화면설계서</vt:lpstr>
      <vt:lpstr>화면설계서</vt:lpstr>
      <vt:lpstr>화면설계서</vt:lpstr>
      <vt:lpstr>화면설계서</vt:lpstr>
      <vt:lpstr>화면설계서</vt:lpstr>
      <vt:lpstr>화면설계서</vt:lpstr>
      <vt:lpstr>화면설계서</vt:lpstr>
      <vt:lpstr>화면설계서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aaa</cp:lastModifiedBy>
  <cp:revision>2</cp:revision>
  <dcterms:modified xsi:type="dcterms:W3CDTF">2024-10-13T08:20:54Z</dcterms:modified>
</cp:coreProperties>
</file>