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CB3627-A2CC-45D8-9DB3-D6086238DE5F}">
  <a:tblStyle styleId="{69CB3627-A2CC-45D8-9DB3-D6086238DE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152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28f04b1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28f04b1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628f04b19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e628f04b19_0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e628f04b19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e628f04b19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e628f04b19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e628f04b19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e628f04b19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e628f04b19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e628f04b19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e628f04b19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e628f04b19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e628f04b19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e628f04b19_0_1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e628f04b19_0_1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e628f04b19_0_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e628f04b19_0_1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e628f04b19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e628f04b19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e628f04b19_0_2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e628f04b19_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28f04b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28f04b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e628f04b19_0_2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2e628f04b19_0_2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e628f04b19_0_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e628f04b19_0_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628f04b1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628f04b19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28f04b19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28f04b19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628f04b19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628f04b19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628f04b19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628f04b19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628f04b19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628f04b19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628f04b19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628f04b19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628f04b19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e628f04b19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0" y="639325"/>
            <a:ext cx="8520600" cy="988500"/>
          </a:xfrm>
          <a:prstGeom prst="rect">
            <a:avLst/>
          </a:prstGeom>
          <a:solidFill>
            <a:srgbClr val="666666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39900" y="2554775"/>
            <a:ext cx="2992500" cy="502200"/>
          </a:xfrm>
          <a:prstGeom prst="rect">
            <a:avLst/>
          </a:prstGeom>
          <a:solidFill>
            <a:srgbClr val="999999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839900" y="4131575"/>
            <a:ext cx="29925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839900" y="3056975"/>
            <a:ext cx="29925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342300" y="630325"/>
            <a:ext cx="84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 1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342300" y="630325"/>
            <a:ext cx="84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2916450" y="1083825"/>
            <a:ext cx="3311100" cy="130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1"/>
                </a:solidFill>
              </a:rPr>
              <a:t>주소록, 게시판 서비스 </a:t>
            </a:r>
            <a:endParaRPr sz="2000" b="1">
              <a:solidFill>
                <a:schemeClr val="dk1"/>
              </a:solidFill>
            </a:endParaRPr>
          </a:p>
        </p:txBody>
      </p:sp>
      <p:graphicFrame>
        <p:nvGraphicFramePr>
          <p:cNvPr id="114" name="Google Shape;114;p28"/>
          <p:cNvGraphicFramePr/>
          <p:nvPr/>
        </p:nvGraphicFramePr>
        <p:xfrm>
          <a:off x="2916463" y="2535675"/>
          <a:ext cx="3311100" cy="15240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47975"/>
                <a:gridCol w="23631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버전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0.1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작성일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2024-06-11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소속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비트캠프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작성자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강태욱</a:t>
                      </a: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73" name="Google Shape;573;p37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74" name="Google Shape;574;p37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75" name="Google Shape;575;p37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76" name="Google Shape;576;p37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80" name="Google Shape;580;p37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83" name="Google Shape;583;p37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84" name="Google Shape;584;p37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85" name="Google Shape;585;p37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89" name="Google Shape;589;p37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92" name="Google Shape;592;p37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93" name="Google Shape;593;p37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94" name="Google Shape;594;p37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95" name="Google Shape;595;p37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96" name="Google Shape;596;p37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97" name="Google Shape;597;p37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99" name="Google Shape;599;p37"/>
          <p:cNvSpPr/>
          <p:nvPr/>
        </p:nvSpPr>
        <p:spPr>
          <a:xfrm>
            <a:off x="1839475" y="1823975"/>
            <a:ext cx="4611000" cy="29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600" name="Google Shape;600;p37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홍길동 님 정보수정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601" name="Google Shape;601;p37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2655513" y="3141639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</a:t>
            </a:r>
            <a:endParaRPr sz="1200"/>
          </a:p>
        </p:txBody>
      </p:sp>
      <p:sp>
        <p:nvSpPr>
          <p:cNvPr id="603" name="Google Shape;603;p37"/>
          <p:cNvSpPr/>
          <p:nvPr/>
        </p:nvSpPr>
        <p:spPr>
          <a:xfrm>
            <a:off x="2655513" y="3524176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</a:t>
            </a:r>
            <a:endParaRPr sz="1200"/>
          </a:p>
        </p:txBody>
      </p:sp>
      <p:sp>
        <p:nvSpPr>
          <p:cNvPr id="604" name="Google Shape;604;p37"/>
          <p:cNvSpPr txBox="1"/>
          <p:nvPr/>
        </p:nvSpPr>
        <p:spPr>
          <a:xfrm>
            <a:off x="3484801" y="3141644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hong9999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3484801" y="3530610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|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1992725" y="2536900"/>
            <a:ext cx="43137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회원 정보 수정을 위해 비밀번호를 입력해주세요.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07" name="Google Shape;607;p37"/>
          <p:cNvSpPr/>
          <p:nvPr/>
        </p:nvSpPr>
        <p:spPr>
          <a:xfrm>
            <a:off x="2514312" y="3030070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2415577" y="2940735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3708128" y="4003415"/>
            <a:ext cx="10590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 정보 수정</a:t>
            </a:r>
            <a:endParaRPr sz="1200"/>
          </a:p>
        </p:txBody>
      </p:sp>
      <p:sp>
        <p:nvSpPr>
          <p:cNvPr id="610" name="Google Shape;610;p37"/>
          <p:cNvSpPr/>
          <p:nvPr/>
        </p:nvSpPr>
        <p:spPr>
          <a:xfrm>
            <a:off x="2514309" y="3485440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2398398" y="3350880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3621843" y="3940816"/>
            <a:ext cx="12384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3510256" y="3853227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3</a:t>
            </a:r>
            <a:endParaRPr sz="1000" b="1">
              <a:solidFill>
                <a:schemeClr val="lt1"/>
              </a:solidFill>
            </a:endParaRPr>
          </a:p>
        </p:txBody>
      </p:sp>
      <p:graphicFrame>
        <p:nvGraphicFramePr>
          <p:cNvPr id="614" name="Google Shape;614;p37"/>
          <p:cNvGraphicFramePr/>
          <p:nvPr/>
        </p:nvGraphicFramePr>
        <p:xfrm>
          <a:off x="6591125" y="706525"/>
          <a:ext cx="2210600" cy="38958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기존 아이디 표시 (사용자 수정 불가)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현재 비밀번호가 입력란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새로운 비밀번호 입력란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탈퇴 버튼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9-1alert 창 띄움 -&gt; 탈퇴 클릭 시 DB에서 해당 회원 정보 삭제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rgbClr val="000000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000000"/>
                        </a:solidFill>
                      </a:endParaRPr>
                    </a:p>
                  </a:txBody>
                  <a:tcPr marL="54000" marR="54000" marT="54000" marB="540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" name="Google Shape;615;p37"/>
          <p:cNvSpPr/>
          <p:nvPr/>
        </p:nvSpPr>
        <p:spPr>
          <a:xfrm>
            <a:off x="1839475" y="1823975"/>
            <a:ext cx="4611000" cy="293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616" name="Google Shape;616;p37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홍길동 님 정보수정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2805318" y="2328429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</a:t>
            </a:r>
            <a:endParaRPr sz="800"/>
          </a:p>
        </p:txBody>
      </p:sp>
      <p:sp>
        <p:nvSpPr>
          <p:cNvPr id="618" name="Google Shape;618;p37"/>
          <p:cNvSpPr/>
          <p:nvPr/>
        </p:nvSpPr>
        <p:spPr>
          <a:xfrm>
            <a:off x="2805318" y="291899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비밀번호 </a:t>
            </a:r>
            <a:endParaRPr sz="700"/>
          </a:p>
        </p:txBody>
      </p:sp>
      <p:sp>
        <p:nvSpPr>
          <p:cNvPr id="619" name="Google Shape;619;p37"/>
          <p:cNvSpPr txBox="1"/>
          <p:nvPr/>
        </p:nvSpPr>
        <p:spPr>
          <a:xfrm>
            <a:off x="3527123" y="291240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2805318" y="2623712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현재 비밀번호</a:t>
            </a:r>
            <a:endParaRPr sz="700"/>
          </a:p>
        </p:txBody>
      </p:sp>
      <p:sp>
        <p:nvSpPr>
          <p:cNvPr id="621" name="Google Shape;621;p37"/>
          <p:cNvSpPr txBox="1"/>
          <p:nvPr/>
        </p:nvSpPr>
        <p:spPr>
          <a:xfrm>
            <a:off x="3527123" y="2328881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3527123" y="2620641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3527125" y="3495925"/>
            <a:ext cx="18540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3527125" y="3787675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4285F4"/>
              </a:solidFill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3527125" y="407945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3809889" y="442659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정보수정</a:t>
            </a:r>
            <a:endParaRPr sz="700"/>
          </a:p>
        </p:txBody>
      </p:sp>
      <p:sp>
        <p:nvSpPr>
          <p:cNvPr id="627" name="Google Shape;627;p37"/>
          <p:cNvSpPr/>
          <p:nvPr/>
        </p:nvSpPr>
        <p:spPr>
          <a:xfrm>
            <a:off x="2805318" y="3509560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</a:t>
            </a:r>
            <a:endParaRPr sz="800"/>
          </a:p>
        </p:txBody>
      </p:sp>
      <p:sp>
        <p:nvSpPr>
          <p:cNvPr id="628" name="Google Shape;628;p37"/>
          <p:cNvSpPr/>
          <p:nvPr/>
        </p:nvSpPr>
        <p:spPr>
          <a:xfrm>
            <a:off x="2805318" y="3804843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연락처</a:t>
            </a:r>
            <a:endParaRPr sz="800"/>
          </a:p>
        </p:txBody>
      </p:sp>
      <p:sp>
        <p:nvSpPr>
          <p:cNvPr id="629" name="Google Shape;629;p37"/>
          <p:cNvSpPr/>
          <p:nvPr/>
        </p:nvSpPr>
        <p:spPr>
          <a:xfrm>
            <a:off x="2805318" y="410012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주소</a:t>
            </a:r>
            <a:endParaRPr sz="800"/>
          </a:p>
        </p:txBody>
      </p:sp>
      <p:sp>
        <p:nvSpPr>
          <p:cNvPr id="630" name="Google Shape;630;p37"/>
          <p:cNvSpPr/>
          <p:nvPr/>
        </p:nvSpPr>
        <p:spPr>
          <a:xfrm>
            <a:off x="2765513" y="2577437"/>
            <a:ext cx="2648100" cy="91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3122827" y="442884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회원탈퇴</a:t>
            </a:r>
            <a:endParaRPr sz="700"/>
          </a:p>
        </p:txBody>
      </p:sp>
      <p:sp>
        <p:nvSpPr>
          <p:cNvPr id="632" name="Google Shape;632;p37"/>
          <p:cNvSpPr/>
          <p:nvPr/>
        </p:nvSpPr>
        <p:spPr>
          <a:xfrm>
            <a:off x="2765513" y="2264373"/>
            <a:ext cx="2648100" cy="31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2805318" y="3214277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비밀번호 확인 </a:t>
            </a:r>
            <a:endParaRPr sz="700"/>
          </a:p>
        </p:txBody>
      </p:sp>
      <p:sp>
        <p:nvSpPr>
          <p:cNvPr id="634" name="Google Shape;634;p37"/>
          <p:cNvSpPr txBox="1"/>
          <p:nvPr/>
        </p:nvSpPr>
        <p:spPr>
          <a:xfrm>
            <a:off x="3527123" y="320416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635" name="Google Shape;635;p37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내 정보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이주현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마이페이지 화면 &gt; 비밀번호 확인 화면 &gt; 내 정보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636" name="Google Shape;636;p37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637" name="Google Shape;637;p37"/>
          <p:cNvSpPr/>
          <p:nvPr/>
        </p:nvSpPr>
        <p:spPr>
          <a:xfrm>
            <a:off x="2655525" y="2239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38" name="Google Shape;638;p37"/>
          <p:cNvSpPr/>
          <p:nvPr/>
        </p:nvSpPr>
        <p:spPr>
          <a:xfrm>
            <a:off x="2655525" y="2520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39" name="Google Shape;639;p37"/>
          <p:cNvSpPr/>
          <p:nvPr/>
        </p:nvSpPr>
        <p:spPr>
          <a:xfrm>
            <a:off x="2655525" y="283110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40" name="Google Shape;640;p37"/>
          <p:cNvSpPr/>
          <p:nvPr/>
        </p:nvSpPr>
        <p:spPr>
          <a:xfrm>
            <a:off x="3010363" y="43329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41" name="Google Shape;641;p37"/>
          <p:cNvSpPr/>
          <p:nvPr/>
        </p:nvSpPr>
        <p:spPr>
          <a:xfrm>
            <a:off x="4496964" y="442659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  <p:sp>
        <p:nvSpPr>
          <p:cNvPr id="642" name="Google Shape;642;p37"/>
          <p:cNvSpPr/>
          <p:nvPr/>
        </p:nvSpPr>
        <p:spPr>
          <a:xfrm>
            <a:off x="3708113" y="43368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644" name="Google Shape;644;p37"/>
          <p:cNvSpPr/>
          <p:nvPr/>
        </p:nvSpPr>
        <p:spPr>
          <a:xfrm>
            <a:off x="4405863" y="43376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537975" y="2034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646" name="Google Shape;646;p37"/>
          <p:cNvGrpSpPr/>
          <p:nvPr/>
        </p:nvGrpSpPr>
        <p:grpSpPr>
          <a:xfrm>
            <a:off x="342563" y="3617638"/>
            <a:ext cx="1479100" cy="699413"/>
            <a:chOff x="342300" y="2098313"/>
            <a:chExt cx="1479100" cy="699413"/>
          </a:xfrm>
        </p:grpSpPr>
        <p:sp>
          <p:nvSpPr>
            <p:cNvPr id="647" name="Google Shape;647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 txBox="1"/>
            <p:nvPr/>
          </p:nvSpPr>
          <p:spPr>
            <a:xfrm>
              <a:off x="373300" y="2159925"/>
              <a:ext cx="144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_____님 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정보가 수정 되었습니다.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871850" y="2510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rgbClr val="FFFFFF"/>
                  </a:solidFill>
                </a:rPr>
                <a:t>10-2</a:t>
              </a:r>
              <a:endParaRPr sz="6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51" name="Google Shape;651;p37"/>
          <p:cNvGrpSpPr/>
          <p:nvPr/>
        </p:nvGrpSpPr>
        <p:grpSpPr>
          <a:xfrm>
            <a:off x="342563" y="2014213"/>
            <a:ext cx="1479100" cy="699413"/>
            <a:chOff x="342300" y="2098313"/>
            <a:chExt cx="1479100" cy="699413"/>
          </a:xfrm>
        </p:grpSpPr>
        <p:sp>
          <p:nvSpPr>
            <p:cNvPr id="652" name="Google Shape;652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 txBox="1"/>
            <p:nvPr/>
          </p:nvSpPr>
          <p:spPr>
            <a:xfrm>
              <a:off x="373300" y="2238775"/>
              <a:ext cx="144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탈퇴시 모든 정보가 삭제됩니다.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탈퇴하시겠습니까?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11475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rgbClr val="FF0000"/>
                  </a:solidFill>
                </a:rPr>
                <a:t>탈퇴</a:t>
              </a:r>
              <a:endParaRPr sz="700" b="1">
                <a:solidFill>
                  <a:srgbClr val="FF0000"/>
                </a:solidFill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172800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취소</a:t>
              </a:r>
              <a:endParaRPr sz="700"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57" name="Google Shape;657;p37"/>
          <p:cNvGrpSpPr/>
          <p:nvPr/>
        </p:nvGrpSpPr>
        <p:grpSpPr>
          <a:xfrm>
            <a:off x="341438" y="2856788"/>
            <a:ext cx="1481350" cy="699413"/>
            <a:chOff x="363525" y="2856788"/>
            <a:chExt cx="1481350" cy="699413"/>
          </a:xfrm>
        </p:grpSpPr>
        <p:grpSp>
          <p:nvGrpSpPr>
            <p:cNvPr id="658" name="Google Shape;658;p37"/>
            <p:cNvGrpSpPr/>
            <p:nvPr/>
          </p:nvGrpSpPr>
          <p:grpSpPr>
            <a:xfrm>
              <a:off x="363525" y="2856788"/>
              <a:ext cx="1481350" cy="699413"/>
              <a:chOff x="342300" y="2098313"/>
              <a:chExt cx="1481350" cy="699413"/>
            </a:xfrm>
          </p:grpSpPr>
          <p:sp>
            <p:nvSpPr>
              <p:cNvPr id="659" name="Google Shape;659;p37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 txBox="1"/>
              <p:nvPr/>
            </p:nvSpPr>
            <p:spPr>
              <a:xfrm>
                <a:off x="375550" y="2147625"/>
                <a:ext cx="1448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595959"/>
                    </a:solidFill>
                  </a:rPr>
                  <a:t>비밀번호가 다르거나 새로운 비밀번호가 4자 미만입니다.</a:t>
                </a:r>
                <a:endParaRPr sz="700">
                  <a:solidFill>
                    <a:srgbClr val="595959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595959"/>
                    </a:solidFill>
                  </a:rPr>
                  <a:t>다시 확인해주세요.</a:t>
                </a:r>
                <a:endParaRPr sz="700">
                  <a:solidFill>
                    <a:srgbClr val="595959"/>
                  </a:solidFill>
                </a:endParaRPr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13350" y="2585925"/>
                <a:ext cx="420000" cy="1608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확인</a:t>
                </a:r>
                <a:endParaRPr sz="600"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 b="1">
                    <a:solidFill>
                      <a:srgbClr val="FFFFFF"/>
                    </a:solidFill>
                  </a:rPr>
                  <a:t>10-1</a:t>
                </a:r>
                <a:endParaRPr sz="6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63" name="Google Shape;663;p37"/>
            <p:cNvSpPr/>
            <p:nvPr/>
          </p:nvSpPr>
          <p:spPr>
            <a:xfrm>
              <a:off x="1172950" y="334440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취소</a:t>
              </a:r>
              <a:endParaRPr sz="6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671" name="Google Shape;671;p38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672" name="Google Shape;672;p38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673" name="Google Shape;673;p38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674" name="Google Shape;674;p38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75" name="Google Shape;675;p38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76" name="Google Shape;676;p38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77" name="Google Shape;677;p38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681" name="Google Shape;681;p38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682" name="Google Shape;682;p38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683" name="Google Shape;683;p38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84" name="Google Shape;684;p38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687" name="Google Shape;687;p38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690" name="Google Shape;690;p38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691" name="Google Shape;691;p38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692" name="Google Shape;692;p38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693" name="Google Shape;693;p38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94" name="Google Shape;694;p38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96" name="Google Shape;696;p38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97" name="Google Shape;697;p38"/>
          <p:cNvSpPr/>
          <p:nvPr/>
        </p:nvSpPr>
        <p:spPr>
          <a:xfrm>
            <a:off x="1839475" y="1823975"/>
            <a:ext cx="4611000" cy="29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698" name="Google Shape;698;p38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홍길동 님 정보수정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699" name="Google Shape;699;p38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2655513" y="3141639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</a:t>
            </a:r>
            <a:endParaRPr sz="1200"/>
          </a:p>
        </p:txBody>
      </p:sp>
      <p:sp>
        <p:nvSpPr>
          <p:cNvPr id="701" name="Google Shape;701;p38"/>
          <p:cNvSpPr/>
          <p:nvPr/>
        </p:nvSpPr>
        <p:spPr>
          <a:xfrm>
            <a:off x="2655513" y="3524176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</a:t>
            </a:r>
            <a:endParaRPr sz="1200"/>
          </a:p>
        </p:txBody>
      </p:sp>
      <p:sp>
        <p:nvSpPr>
          <p:cNvPr id="702" name="Google Shape;702;p38"/>
          <p:cNvSpPr txBox="1"/>
          <p:nvPr/>
        </p:nvSpPr>
        <p:spPr>
          <a:xfrm>
            <a:off x="3484801" y="3141644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hong9999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3" name="Google Shape;703;p38"/>
          <p:cNvSpPr txBox="1"/>
          <p:nvPr/>
        </p:nvSpPr>
        <p:spPr>
          <a:xfrm>
            <a:off x="3484801" y="3530610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|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1992725" y="2536900"/>
            <a:ext cx="43137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회원 정보 수정을 위해 비밀번호를 입력해주세요.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2514312" y="3030070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2415577" y="2940735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3708128" y="4003415"/>
            <a:ext cx="10590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 정보 수정</a:t>
            </a:r>
            <a:endParaRPr sz="1200"/>
          </a:p>
        </p:txBody>
      </p:sp>
      <p:sp>
        <p:nvSpPr>
          <p:cNvPr id="708" name="Google Shape;708;p38"/>
          <p:cNvSpPr/>
          <p:nvPr/>
        </p:nvSpPr>
        <p:spPr>
          <a:xfrm>
            <a:off x="2514309" y="3485440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2398398" y="3350880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10" name="Google Shape;710;p38"/>
          <p:cNvSpPr/>
          <p:nvPr/>
        </p:nvSpPr>
        <p:spPr>
          <a:xfrm>
            <a:off x="3621843" y="3940816"/>
            <a:ext cx="12384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3510256" y="3853227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3</a:t>
            </a:r>
            <a:endParaRPr sz="1000" b="1">
              <a:solidFill>
                <a:schemeClr val="lt1"/>
              </a:solidFill>
            </a:endParaRPr>
          </a:p>
        </p:txBody>
      </p:sp>
      <p:graphicFrame>
        <p:nvGraphicFramePr>
          <p:cNvPr id="712" name="Google Shape;712;p38"/>
          <p:cNvGraphicFramePr/>
          <p:nvPr/>
        </p:nvGraphicFramePr>
        <p:xfrm>
          <a:off x="6591125" y="706525"/>
          <a:ext cx="2210600" cy="197556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10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요건 불충족 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10-1 alert 창 띄움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요건 충족 시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정보 수정 클릭 시 DB에 수정사항 반영한 후 10-2 alert 창 띄움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확인 클릭 시 마이페이지 메인으로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취소 클릭 시 수정사항 반영하지 않고 마이페이지 메인으로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rgbClr val="000000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000000"/>
                        </a:solidFill>
                      </a:endParaRPr>
                    </a:p>
                  </a:txBody>
                  <a:tcPr marL="54000" marR="54000" marT="54000" marB="540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3" name="Google Shape;713;p38"/>
          <p:cNvSpPr/>
          <p:nvPr/>
        </p:nvSpPr>
        <p:spPr>
          <a:xfrm>
            <a:off x="1839475" y="1823975"/>
            <a:ext cx="4611000" cy="293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714" name="Google Shape;714;p38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홍길동 님 정보수정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2805318" y="2328429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</a:t>
            </a:r>
            <a:endParaRPr sz="800"/>
          </a:p>
        </p:txBody>
      </p:sp>
      <p:sp>
        <p:nvSpPr>
          <p:cNvPr id="716" name="Google Shape;716;p38"/>
          <p:cNvSpPr/>
          <p:nvPr/>
        </p:nvSpPr>
        <p:spPr>
          <a:xfrm>
            <a:off x="2805318" y="291899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비밀번호 </a:t>
            </a:r>
            <a:endParaRPr sz="700"/>
          </a:p>
        </p:txBody>
      </p:sp>
      <p:sp>
        <p:nvSpPr>
          <p:cNvPr id="717" name="Google Shape;717;p38"/>
          <p:cNvSpPr txBox="1"/>
          <p:nvPr/>
        </p:nvSpPr>
        <p:spPr>
          <a:xfrm>
            <a:off x="3527123" y="291240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718" name="Google Shape;718;p38"/>
          <p:cNvSpPr/>
          <p:nvPr/>
        </p:nvSpPr>
        <p:spPr>
          <a:xfrm>
            <a:off x="2805318" y="2623712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현재 비밀번호</a:t>
            </a:r>
            <a:endParaRPr sz="700"/>
          </a:p>
        </p:txBody>
      </p:sp>
      <p:sp>
        <p:nvSpPr>
          <p:cNvPr id="719" name="Google Shape;719;p38"/>
          <p:cNvSpPr txBox="1"/>
          <p:nvPr/>
        </p:nvSpPr>
        <p:spPr>
          <a:xfrm>
            <a:off x="3527123" y="2328881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3527123" y="2620641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721" name="Google Shape;721;p38"/>
          <p:cNvSpPr txBox="1"/>
          <p:nvPr/>
        </p:nvSpPr>
        <p:spPr>
          <a:xfrm>
            <a:off x="3527125" y="3495925"/>
            <a:ext cx="18540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722" name="Google Shape;722;p38"/>
          <p:cNvSpPr txBox="1"/>
          <p:nvPr/>
        </p:nvSpPr>
        <p:spPr>
          <a:xfrm>
            <a:off x="3527125" y="3787675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4285F4"/>
              </a:solidFill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3527125" y="407945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800">
              <a:solidFill>
                <a:srgbClr val="CCCCCC"/>
              </a:solidFill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3809889" y="442659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정보수정</a:t>
            </a:r>
            <a:endParaRPr sz="700"/>
          </a:p>
        </p:txBody>
      </p:sp>
      <p:sp>
        <p:nvSpPr>
          <p:cNvPr id="725" name="Google Shape;725;p38"/>
          <p:cNvSpPr/>
          <p:nvPr/>
        </p:nvSpPr>
        <p:spPr>
          <a:xfrm>
            <a:off x="2805318" y="3509560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</a:t>
            </a:r>
            <a:endParaRPr sz="800"/>
          </a:p>
        </p:txBody>
      </p:sp>
      <p:sp>
        <p:nvSpPr>
          <p:cNvPr id="726" name="Google Shape;726;p38"/>
          <p:cNvSpPr/>
          <p:nvPr/>
        </p:nvSpPr>
        <p:spPr>
          <a:xfrm>
            <a:off x="2805318" y="3804843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연락처</a:t>
            </a:r>
            <a:endParaRPr sz="800"/>
          </a:p>
        </p:txBody>
      </p:sp>
      <p:sp>
        <p:nvSpPr>
          <p:cNvPr id="727" name="Google Shape;727;p38"/>
          <p:cNvSpPr/>
          <p:nvPr/>
        </p:nvSpPr>
        <p:spPr>
          <a:xfrm>
            <a:off x="2805318" y="410012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주소</a:t>
            </a:r>
            <a:endParaRPr sz="800"/>
          </a:p>
        </p:txBody>
      </p:sp>
      <p:sp>
        <p:nvSpPr>
          <p:cNvPr id="728" name="Google Shape;728;p38"/>
          <p:cNvSpPr/>
          <p:nvPr/>
        </p:nvSpPr>
        <p:spPr>
          <a:xfrm>
            <a:off x="2765513" y="2577437"/>
            <a:ext cx="2648100" cy="91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3122827" y="442884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회원탈퇴</a:t>
            </a:r>
            <a:endParaRPr sz="700"/>
          </a:p>
        </p:txBody>
      </p:sp>
      <p:sp>
        <p:nvSpPr>
          <p:cNvPr id="730" name="Google Shape;730;p38"/>
          <p:cNvSpPr/>
          <p:nvPr/>
        </p:nvSpPr>
        <p:spPr>
          <a:xfrm>
            <a:off x="2765513" y="2264373"/>
            <a:ext cx="2648100" cy="31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2805318" y="3214277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비밀번호 확인 </a:t>
            </a:r>
            <a:endParaRPr sz="700"/>
          </a:p>
        </p:txBody>
      </p:sp>
      <p:sp>
        <p:nvSpPr>
          <p:cNvPr id="732" name="Google Shape;732;p38"/>
          <p:cNvSpPr txBox="1"/>
          <p:nvPr/>
        </p:nvSpPr>
        <p:spPr>
          <a:xfrm>
            <a:off x="3527123" y="3204160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733" name="Google Shape;733;p38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내 정보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이주현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마이페이지 화면 &gt; 비밀번호 확인 화면 &gt; 내 정보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734" name="Google Shape;734;p38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735" name="Google Shape;735;p38"/>
          <p:cNvSpPr/>
          <p:nvPr/>
        </p:nvSpPr>
        <p:spPr>
          <a:xfrm>
            <a:off x="2655525" y="2239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2655525" y="2520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2655525" y="283110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38" name="Google Shape;738;p38"/>
          <p:cNvSpPr/>
          <p:nvPr/>
        </p:nvSpPr>
        <p:spPr>
          <a:xfrm>
            <a:off x="3010363" y="43329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4496964" y="4426592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  <p:sp>
        <p:nvSpPr>
          <p:cNvPr id="740" name="Google Shape;740;p38"/>
          <p:cNvSpPr/>
          <p:nvPr/>
        </p:nvSpPr>
        <p:spPr>
          <a:xfrm>
            <a:off x="3708113" y="43368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742" name="Google Shape;742;p38"/>
          <p:cNvSpPr/>
          <p:nvPr/>
        </p:nvSpPr>
        <p:spPr>
          <a:xfrm>
            <a:off x="4405863" y="43376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537975" y="2034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744" name="Google Shape;744;p38"/>
          <p:cNvGrpSpPr/>
          <p:nvPr/>
        </p:nvGrpSpPr>
        <p:grpSpPr>
          <a:xfrm>
            <a:off x="342563" y="3617638"/>
            <a:ext cx="1479100" cy="699413"/>
            <a:chOff x="342300" y="2098313"/>
            <a:chExt cx="1479100" cy="699413"/>
          </a:xfrm>
        </p:grpSpPr>
        <p:sp>
          <p:nvSpPr>
            <p:cNvPr id="745" name="Google Shape;745;p38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 txBox="1"/>
            <p:nvPr/>
          </p:nvSpPr>
          <p:spPr>
            <a:xfrm>
              <a:off x="373300" y="2159925"/>
              <a:ext cx="144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_____님 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정보가 수정 되었습니다.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71850" y="2510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rgbClr val="FFFFFF"/>
                  </a:solidFill>
                </a:rPr>
                <a:t>10-2</a:t>
              </a:r>
              <a:endParaRPr sz="6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49" name="Google Shape;749;p38"/>
          <p:cNvGrpSpPr/>
          <p:nvPr/>
        </p:nvGrpSpPr>
        <p:grpSpPr>
          <a:xfrm>
            <a:off x="342563" y="2014213"/>
            <a:ext cx="1479100" cy="699413"/>
            <a:chOff x="342300" y="2098313"/>
            <a:chExt cx="1479100" cy="699413"/>
          </a:xfrm>
        </p:grpSpPr>
        <p:sp>
          <p:nvSpPr>
            <p:cNvPr id="750" name="Google Shape;750;p38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 txBox="1"/>
            <p:nvPr/>
          </p:nvSpPr>
          <p:spPr>
            <a:xfrm>
              <a:off x="373300" y="2238775"/>
              <a:ext cx="144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탈퇴시 모든 정보가 삭제됩니다.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탈퇴하시겠습니까?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11475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rgbClr val="FF0000"/>
                  </a:solidFill>
                </a:rPr>
                <a:t>탈퇴</a:t>
              </a:r>
              <a:endParaRPr sz="700" b="1">
                <a:solidFill>
                  <a:srgbClr val="FF0000"/>
                </a:solidFill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1172800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취소</a:t>
              </a:r>
              <a:endParaRPr sz="700"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38"/>
          <p:cNvGrpSpPr/>
          <p:nvPr/>
        </p:nvGrpSpPr>
        <p:grpSpPr>
          <a:xfrm>
            <a:off x="341438" y="2856788"/>
            <a:ext cx="1481350" cy="699413"/>
            <a:chOff x="363525" y="2856788"/>
            <a:chExt cx="1481350" cy="699413"/>
          </a:xfrm>
        </p:grpSpPr>
        <p:grpSp>
          <p:nvGrpSpPr>
            <p:cNvPr id="756" name="Google Shape;756;p38"/>
            <p:cNvGrpSpPr/>
            <p:nvPr/>
          </p:nvGrpSpPr>
          <p:grpSpPr>
            <a:xfrm>
              <a:off x="363525" y="2856788"/>
              <a:ext cx="1481350" cy="699413"/>
              <a:chOff x="342300" y="2098313"/>
              <a:chExt cx="1481350" cy="699413"/>
            </a:xfrm>
          </p:grpSpPr>
          <p:sp>
            <p:nvSpPr>
              <p:cNvPr id="757" name="Google Shape;757;p38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 txBox="1"/>
              <p:nvPr/>
            </p:nvSpPr>
            <p:spPr>
              <a:xfrm>
                <a:off x="375550" y="2147625"/>
                <a:ext cx="1448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595959"/>
                    </a:solidFill>
                  </a:rPr>
                  <a:t>비밀번호가 다르거나 새로운 비밀번호가 4자 미만입니다.</a:t>
                </a:r>
                <a:endParaRPr sz="700">
                  <a:solidFill>
                    <a:srgbClr val="595959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595959"/>
                    </a:solidFill>
                  </a:rPr>
                  <a:t>다시 확인해주세요.</a:t>
                </a:r>
                <a:endParaRPr sz="700">
                  <a:solidFill>
                    <a:srgbClr val="595959"/>
                  </a:solidFill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13350" y="2585925"/>
                <a:ext cx="420000" cy="1608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확인</a:t>
                </a:r>
                <a:endParaRPr sz="600"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 b="1">
                    <a:solidFill>
                      <a:srgbClr val="FFFFFF"/>
                    </a:solidFill>
                  </a:rPr>
                  <a:t>10-1</a:t>
                </a:r>
                <a:endParaRPr sz="6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61" name="Google Shape;761;p38"/>
            <p:cNvSpPr/>
            <p:nvPr/>
          </p:nvSpPr>
          <p:spPr>
            <a:xfrm>
              <a:off x="1172950" y="334440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취소</a:t>
              </a:r>
              <a:endParaRPr sz="6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9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769" name="Google Shape;769;p39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770" name="Google Shape;770;p39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771" name="Google Shape;771;p39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772" name="Google Shape;772;p39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73" name="Google Shape;773;p39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74" name="Google Shape;774;p39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75" name="Google Shape;775;p39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76" name="Google Shape;776;p39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779" name="Google Shape;779;p39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780" name="Google Shape;780;p39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781" name="Google Shape;781;p39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83" name="Google Shape;783;p39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84" name="Google Shape;784;p39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785" name="Google Shape;785;p39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786" name="Google Shape;786;p39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788" name="Google Shape;788;p39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789" name="Google Shape;789;p39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790" name="Google Shape;790;p39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791" name="Google Shape;791;p39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794" name="Google Shape;794;p39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795" name="Google Shape;795;p39"/>
          <p:cNvGraphicFramePr/>
          <p:nvPr/>
        </p:nvGraphicFramePr>
        <p:xfrm>
          <a:off x="6591125" y="706525"/>
          <a:ext cx="2210600" cy="41986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기준 선택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제목. 작성자, 내용, 전체(기본값 : - - -) 중 선택</a:t>
                      </a:r>
                      <a:endParaRPr sz="8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검색어 입력 후 검색 버튼 클릭 시 그에 맞는 게시글 출력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정렬 기준 선택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기본값 (- - - : 최신순과 동일), 조회수 높은순, 댓글 많은순, 최신순, 오래된순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시 글 작성 화면으로 이동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6" name="Google Shape;796;p39"/>
          <p:cNvGraphicFramePr/>
          <p:nvPr/>
        </p:nvGraphicFramePr>
        <p:xfrm>
          <a:off x="1646825" y="2714113"/>
          <a:ext cx="4609450" cy="160005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443450"/>
                <a:gridCol w="481075"/>
                <a:gridCol w="1546375"/>
                <a:gridCol w="712850"/>
                <a:gridCol w="712850"/>
                <a:gridCol w="71285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순번</a:t>
                      </a:r>
                      <a:endParaRPr sz="9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제목</a:t>
                      </a:r>
                      <a:endParaRPr sz="9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작성자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작성일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조회수</a:t>
                      </a:r>
                      <a:endParaRPr sz="9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39"/>
          <p:cNvGraphicFramePr/>
          <p:nvPr/>
        </p:nvGraphicFramePr>
        <p:xfrm>
          <a:off x="1646813" y="2034625"/>
          <a:ext cx="4609450" cy="3672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24550"/>
                <a:gridCol w="2972075"/>
                <a:gridCol w="712825"/>
              </a:tblGrid>
              <a:tr h="36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검색분류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E9E9E"/>
                          </a:solidFill>
                        </a:rPr>
                        <a:t>검색어 입력</a:t>
                      </a:r>
                      <a:endParaRPr sz="1100">
                        <a:solidFill>
                          <a:srgbClr val="9E9E9E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</a:t>
                      </a: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8" name="Google Shape;798;p39"/>
          <p:cNvSpPr/>
          <p:nvPr/>
        </p:nvSpPr>
        <p:spPr>
          <a:xfrm>
            <a:off x="2511697" y="4421000"/>
            <a:ext cx="2879700" cy="213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&lt;&lt;  &lt;  </a:t>
            </a:r>
            <a:r>
              <a:rPr lang="ko" sz="900" u="sng">
                <a:solidFill>
                  <a:schemeClr val="dk1"/>
                </a:solidFill>
              </a:rPr>
              <a:t>1</a:t>
            </a:r>
            <a:r>
              <a:rPr lang="ko" sz="900">
                <a:solidFill>
                  <a:schemeClr val="dk1"/>
                </a:solidFill>
              </a:rPr>
              <a:t>  . . . n  &gt;  &gt;&gt;</a:t>
            </a:r>
            <a:endParaRPr sz="900" u="sng"/>
          </a:p>
        </p:txBody>
      </p:sp>
      <p:graphicFrame>
        <p:nvGraphicFramePr>
          <p:cNvPr id="799" name="Google Shape;799;p39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게시글 목록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강태욱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화면 &gt; 게시글 목록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800" name="Google Shape;800;p39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801" name="Google Shape;801;p39"/>
          <p:cNvSpPr/>
          <p:nvPr/>
        </p:nvSpPr>
        <p:spPr>
          <a:xfrm>
            <a:off x="5614625" y="4421000"/>
            <a:ext cx="645900" cy="213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글 작성</a:t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5624525" y="2451475"/>
            <a:ext cx="626100" cy="213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정렬기준</a:t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1590744" y="263896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4" name="Google Shape;804;p39"/>
          <p:cNvSpPr/>
          <p:nvPr/>
        </p:nvSpPr>
        <p:spPr>
          <a:xfrm>
            <a:off x="2392994" y="42884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5" name="Google Shape;805;p39"/>
          <p:cNvSpPr/>
          <p:nvPr/>
        </p:nvSpPr>
        <p:spPr>
          <a:xfrm>
            <a:off x="1588500" y="20081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6" name="Google Shape;806;p39"/>
          <p:cNvSpPr/>
          <p:nvPr/>
        </p:nvSpPr>
        <p:spPr>
          <a:xfrm>
            <a:off x="5482569" y="200523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7" name="Google Shape;807;p39"/>
          <p:cNvSpPr/>
          <p:nvPr/>
        </p:nvSpPr>
        <p:spPr>
          <a:xfrm>
            <a:off x="5482569" y="242626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8" name="Google Shape;808;p39"/>
          <p:cNvSpPr/>
          <p:nvPr/>
        </p:nvSpPr>
        <p:spPr>
          <a:xfrm>
            <a:off x="5482569" y="42884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5726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810" name="Google Shape;810;p39"/>
          <p:cNvSpPr/>
          <p:nvPr/>
        </p:nvSpPr>
        <p:spPr>
          <a:xfrm>
            <a:off x="4954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11" name="Google Shape;811;p39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게시판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0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0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19" name="Google Shape;819;p40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20" name="Google Shape;820;p40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21" name="Google Shape;821;p40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22" name="Google Shape;822;p40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23" name="Google Shape;823;p40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26" name="Google Shape;826;p40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0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0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29" name="Google Shape;829;p40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30" name="Google Shape;830;p40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31" name="Google Shape;831;p40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33" name="Google Shape;833;p40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34" name="Google Shape;834;p40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35" name="Google Shape;835;p40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36" name="Google Shape;836;p40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0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38" name="Google Shape;838;p40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39" name="Google Shape;839;p40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40" name="Google Shape;840;p40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41" name="Google Shape;841;p40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42" name="Google Shape;842;p40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43" name="Google Shape;843;p40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44" name="Google Shape;844;p40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845" name="Google Shape;845;p40"/>
          <p:cNvGraphicFramePr/>
          <p:nvPr/>
        </p:nvGraphicFramePr>
        <p:xfrm>
          <a:off x="6591125" y="706525"/>
          <a:ext cx="2210600" cy="209748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10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기본 정보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순번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제목(댓글수), 작성자, 작성일, 조회수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페이지 선택, 현재 페이지는 밑줄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&lt;, &gt; 현재 페이지에서 이전, 다음 페이지로 이동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&lt;&lt;. &gt;&gt; 현재 페이지에서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5 페이지씩  </a:t>
                      </a:r>
                      <a:r>
                        <a:rPr lang="ko" sz="800"/>
                        <a:t>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6" name="Google Shape;846;p40"/>
          <p:cNvGraphicFramePr/>
          <p:nvPr/>
        </p:nvGraphicFramePr>
        <p:xfrm>
          <a:off x="1646825" y="2714113"/>
          <a:ext cx="4609450" cy="160005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443450"/>
                <a:gridCol w="481075"/>
                <a:gridCol w="1546375"/>
                <a:gridCol w="712850"/>
                <a:gridCol w="712850"/>
                <a:gridCol w="71285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순번</a:t>
                      </a:r>
                      <a:endParaRPr sz="9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제목</a:t>
                      </a:r>
                      <a:endParaRPr sz="9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작성자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작성일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조회수</a:t>
                      </a:r>
                      <a:endParaRPr sz="9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…</a:t>
                      </a:r>
                      <a:endParaRPr sz="9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47" name="Google Shape;847;p40"/>
          <p:cNvGraphicFramePr/>
          <p:nvPr/>
        </p:nvGraphicFramePr>
        <p:xfrm>
          <a:off x="1646813" y="2034625"/>
          <a:ext cx="4609450" cy="3672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24550"/>
                <a:gridCol w="2972075"/>
                <a:gridCol w="712825"/>
              </a:tblGrid>
              <a:tr h="36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검색분류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E9E9E"/>
                          </a:solidFill>
                        </a:rPr>
                        <a:t>검색어 입력</a:t>
                      </a:r>
                      <a:endParaRPr sz="1100">
                        <a:solidFill>
                          <a:srgbClr val="9E9E9E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</a:t>
                      </a: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8" name="Google Shape;848;p40"/>
          <p:cNvSpPr/>
          <p:nvPr/>
        </p:nvSpPr>
        <p:spPr>
          <a:xfrm>
            <a:off x="2511697" y="4421000"/>
            <a:ext cx="2879700" cy="213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&lt;&lt;  &lt;  </a:t>
            </a:r>
            <a:r>
              <a:rPr lang="ko" sz="900" u="sng"/>
              <a:t>1</a:t>
            </a:r>
            <a:r>
              <a:rPr lang="ko" sz="900"/>
              <a:t>  . . . n  &gt;  &gt;&gt;</a:t>
            </a:r>
            <a:endParaRPr sz="900"/>
          </a:p>
        </p:txBody>
      </p:sp>
      <p:sp>
        <p:nvSpPr>
          <p:cNvPr id="849" name="Google Shape;849;p40"/>
          <p:cNvSpPr/>
          <p:nvPr/>
        </p:nvSpPr>
        <p:spPr>
          <a:xfrm>
            <a:off x="5614625" y="4421000"/>
            <a:ext cx="645900" cy="213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글 작성</a:t>
            </a:r>
            <a:endParaRPr/>
          </a:p>
        </p:txBody>
      </p:sp>
      <p:sp>
        <p:nvSpPr>
          <p:cNvPr id="850" name="Google Shape;850;p40"/>
          <p:cNvSpPr/>
          <p:nvPr/>
        </p:nvSpPr>
        <p:spPr>
          <a:xfrm>
            <a:off x="5624525" y="2451475"/>
            <a:ext cx="626100" cy="213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정렬기준</a:t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5482569" y="200523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52" name="Google Shape;852;p40"/>
          <p:cNvSpPr/>
          <p:nvPr/>
        </p:nvSpPr>
        <p:spPr>
          <a:xfrm>
            <a:off x="5482569" y="242626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53" name="Google Shape;853;p40"/>
          <p:cNvSpPr/>
          <p:nvPr/>
        </p:nvSpPr>
        <p:spPr>
          <a:xfrm>
            <a:off x="5482569" y="42884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54" name="Google Shape;854;p40"/>
          <p:cNvSpPr/>
          <p:nvPr/>
        </p:nvSpPr>
        <p:spPr>
          <a:xfrm>
            <a:off x="1590744" y="263896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55" name="Google Shape;855;p40"/>
          <p:cNvSpPr/>
          <p:nvPr/>
        </p:nvSpPr>
        <p:spPr>
          <a:xfrm>
            <a:off x="2392994" y="42884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856" name="Google Shape;856;p40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게시글 목록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강태욱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게시글 목록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857" name="Google Shape;857;p40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858" name="Google Shape;858;p40"/>
          <p:cNvSpPr/>
          <p:nvPr/>
        </p:nvSpPr>
        <p:spPr>
          <a:xfrm>
            <a:off x="1588500" y="20081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59" name="Google Shape;859;p40"/>
          <p:cNvSpPr/>
          <p:nvPr/>
        </p:nvSpPr>
        <p:spPr>
          <a:xfrm>
            <a:off x="5726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860" name="Google Shape;860;p40"/>
          <p:cNvSpPr/>
          <p:nvPr/>
        </p:nvSpPr>
        <p:spPr>
          <a:xfrm>
            <a:off x="4954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61" name="Google Shape;861;p40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게시판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1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69" name="Google Shape;869;p41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70" name="Google Shape;870;p41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71" name="Google Shape;871;p41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72" name="Google Shape;872;p41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73" name="Google Shape;873;p41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74" name="Google Shape;874;p41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75" name="Google Shape;875;p41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76" name="Google Shape;876;p41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79" name="Google Shape;879;p41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80" name="Google Shape;880;p41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81" name="Google Shape;881;p41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82" name="Google Shape;882;p41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83" name="Google Shape;883;p41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84" name="Google Shape;884;p41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85" name="Google Shape;885;p41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886" name="Google Shape;886;p41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888" name="Google Shape;888;p41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889" name="Google Shape;889;p41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890" name="Google Shape;890;p41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891" name="Google Shape;891;p41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92" name="Google Shape;892;p41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94" name="Google Shape;894;p41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895" name="Google Shape;895;p41"/>
          <p:cNvGraphicFramePr/>
          <p:nvPr/>
        </p:nvGraphicFramePr>
        <p:xfrm>
          <a:off x="6591125" y="706525"/>
          <a:ext cx="2210600" cy="369336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 입력, 글 레이아웃 선택, 글 내용 입력 란</a:t>
                      </a:r>
                      <a:endParaRPr sz="8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DB에 저장 후 해당 게시글 확인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작성을 취소하고 이전 페이지로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6" name="Google Shape;896;p41"/>
          <p:cNvGraphicFramePr/>
          <p:nvPr/>
        </p:nvGraphicFramePr>
        <p:xfrm>
          <a:off x="1648738" y="2031988"/>
          <a:ext cx="4692250" cy="226383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653025"/>
                <a:gridCol w="1298975"/>
                <a:gridCol w="734750"/>
                <a:gridCol w="2005500"/>
              </a:tblGrid>
              <a:tr h="30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제목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9E9E9E"/>
                          </a:solidFill>
                        </a:rPr>
                        <a:t>제목을 입력하시오.</a:t>
                      </a:r>
                      <a:endParaRPr sz="900">
                        <a:solidFill>
                          <a:srgbClr val="9E9E9E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3325">
                <a:tc gridSpan="4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 레이아웃</a:t>
                      </a: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내용</a:t>
                      </a:r>
                      <a:endParaRPr sz="900"/>
                    </a:p>
                  </a:txBody>
                  <a:tcPr marL="91425" marR="91425" marT="91425" marB="91425" anchor="ctr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9E9E9E"/>
                          </a:solidFill>
                        </a:rPr>
                        <a:t>내용을 입력하세요.</a:t>
                      </a:r>
                      <a:endParaRPr sz="900">
                        <a:solidFill>
                          <a:srgbClr val="9E9E9E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저장</a:t>
                      </a: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취소</a:t>
                      </a:r>
                      <a:endParaRPr sz="9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897" name="Google Shape;897;p41"/>
          <p:cNvSpPr/>
          <p:nvPr/>
        </p:nvSpPr>
        <p:spPr>
          <a:xfrm>
            <a:off x="2258219" y="390531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98" name="Google Shape;898;p41"/>
          <p:cNvSpPr/>
          <p:nvPr/>
        </p:nvSpPr>
        <p:spPr>
          <a:xfrm>
            <a:off x="4302744" y="390531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899" name="Google Shape;899;p41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게시글 작성 /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강태욱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게시글 목록 화면 &gt; 게시글 작성 / 수정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900" name="Google Shape;900;p41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901" name="Google Shape;901;p41"/>
          <p:cNvSpPr/>
          <p:nvPr/>
        </p:nvSpPr>
        <p:spPr>
          <a:xfrm>
            <a:off x="1588500" y="20081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02" name="Google Shape;902;p41"/>
          <p:cNvSpPr/>
          <p:nvPr/>
        </p:nvSpPr>
        <p:spPr>
          <a:xfrm>
            <a:off x="5726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903" name="Google Shape;903;p41"/>
          <p:cNvSpPr/>
          <p:nvPr/>
        </p:nvSpPr>
        <p:spPr>
          <a:xfrm>
            <a:off x="4954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04" name="Google Shape;904;p41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게시판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9" name="Google Shape;909;p42"/>
          <p:cNvGraphicFramePr/>
          <p:nvPr/>
        </p:nvGraphicFramePr>
        <p:xfrm>
          <a:off x="6591125" y="706525"/>
          <a:ext cx="2210600" cy="38643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기본 정보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제목, 작성자, 작성/수정 날짜, 내용 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작성창 표시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작성된 댓글 표시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순번을 기준으로 이전글, 다음글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0" name="Google Shape;910;p42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2"/>
          <p:cNvSpPr/>
          <p:nvPr/>
        </p:nvSpPr>
        <p:spPr>
          <a:xfrm>
            <a:off x="1641925" y="3773725"/>
            <a:ext cx="4692300" cy="2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댓글 작성창</a:t>
            </a:r>
            <a:endParaRPr sz="900"/>
          </a:p>
        </p:txBody>
      </p:sp>
      <p:sp>
        <p:nvSpPr>
          <p:cNvPr id="912" name="Google Shape;912;p42"/>
          <p:cNvSpPr/>
          <p:nvPr/>
        </p:nvSpPr>
        <p:spPr>
          <a:xfrm>
            <a:off x="1641925" y="4103925"/>
            <a:ext cx="4692300" cy="2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작성된 댓글 표시</a:t>
            </a:r>
            <a:endParaRPr sz="900"/>
          </a:p>
        </p:txBody>
      </p:sp>
      <p:sp>
        <p:nvSpPr>
          <p:cNvPr id="913" name="Google Shape;913;p42"/>
          <p:cNvSpPr/>
          <p:nvPr/>
        </p:nvSpPr>
        <p:spPr>
          <a:xfrm>
            <a:off x="1641925" y="4419875"/>
            <a:ext cx="4692300" cy="2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&lt; 이전글 / 다음글 &gt;</a:t>
            </a:r>
            <a:endParaRPr sz="900"/>
          </a:p>
        </p:txBody>
      </p:sp>
      <p:sp>
        <p:nvSpPr>
          <p:cNvPr id="914" name="Google Shape;914;p42"/>
          <p:cNvSpPr/>
          <p:nvPr/>
        </p:nvSpPr>
        <p:spPr>
          <a:xfrm>
            <a:off x="5450425" y="1828263"/>
            <a:ext cx="883800" cy="279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게시글 삭제</a:t>
            </a:r>
            <a:endParaRPr sz="900"/>
          </a:p>
        </p:txBody>
      </p:sp>
      <p:sp>
        <p:nvSpPr>
          <p:cNvPr id="915" name="Google Shape;915;p42"/>
          <p:cNvSpPr/>
          <p:nvPr/>
        </p:nvSpPr>
        <p:spPr>
          <a:xfrm>
            <a:off x="4362425" y="1828263"/>
            <a:ext cx="883800" cy="279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게시글 수정</a:t>
            </a:r>
            <a:endParaRPr sz="900"/>
          </a:p>
        </p:txBody>
      </p:sp>
      <p:sp>
        <p:nvSpPr>
          <p:cNvPr id="916" name="Google Shape;916;p42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2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918" name="Google Shape;918;p42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919" name="Google Shape;919;p42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920" name="Google Shape;920;p42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921" name="Google Shape;921;p42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2" name="Google Shape;922;p42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3" name="Google Shape;923;p42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4" name="Google Shape;924;p42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5" name="Google Shape;925;p42"/>
          <p:cNvSpPr/>
          <p:nvPr/>
        </p:nvSpPr>
        <p:spPr>
          <a:xfrm>
            <a:off x="1588500" y="3687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6" name="Google Shape;926;p42"/>
          <p:cNvSpPr/>
          <p:nvPr/>
        </p:nvSpPr>
        <p:spPr>
          <a:xfrm>
            <a:off x="1588500" y="40218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27" name="Google Shape;927;p42"/>
          <p:cNvSpPr/>
          <p:nvPr/>
        </p:nvSpPr>
        <p:spPr>
          <a:xfrm>
            <a:off x="1588500" y="43561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928" name="Google Shape;928;p42"/>
          <p:cNvGraphicFramePr/>
          <p:nvPr/>
        </p:nvGraphicFramePr>
        <p:xfrm>
          <a:off x="1641925" y="21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1564100"/>
                <a:gridCol w="1564100"/>
                <a:gridCol w="1564100"/>
              </a:tblGrid>
              <a:tr h="3791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(게시글 제목 표시)</a:t>
                      </a:r>
                      <a:endParaRPr sz="9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(작성자 표시)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(작성일 :                     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(수정일 :                     )</a:t>
                      </a:r>
                      <a:endParaRPr sz="900"/>
                    </a:p>
                  </a:txBody>
                  <a:tcPr marL="91425" marR="91425" marT="91425" marB="91425"/>
                </a:tc>
              </a:tr>
              <a:tr h="366775"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(게시글 내용)</a:t>
                      </a:r>
                      <a:endParaRPr sz="9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791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9" name="Google Shape;929;p42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게시글 확인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강태욱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게시글 목록 화면 &gt; 게시글 확인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930" name="Google Shape;930;p42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931" name="Google Shape;931;p42"/>
          <p:cNvSpPr/>
          <p:nvPr/>
        </p:nvSpPr>
        <p:spPr>
          <a:xfrm>
            <a:off x="1588500" y="20081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32" name="Google Shape;932;p42"/>
          <p:cNvSpPr/>
          <p:nvPr/>
        </p:nvSpPr>
        <p:spPr>
          <a:xfrm>
            <a:off x="5726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933" name="Google Shape;933;p42"/>
          <p:cNvSpPr/>
          <p:nvPr/>
        </p:nvSpPr>
        <p:spPr>
          <a:xfrm>
            <a:off x="4954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3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939" name="Google Shape;939;p43"/>
          <p:cNvGraphicFramePr/>
          <p:nvPr/>
        </p:nvGraphicFramePr>
        <p:xfrm>
          <a:off x="342300" y="706525"/>
          <a:ext cx="6196975" cy="4217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주소록 메인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940" name="Google Shape;940;p43"/>
          <p:cNvGraphicFramePr/>
          <p:nvPr/>
        </p:nvGraphicFramePr>
        <p:xfrm>
          <a:off x="6591125" y="706525"/>
          <a:ext cx="2210600" cy="30072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연락처 보여주기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연락처 간단 등록화면/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옆 화살표는 내가 저장한 드롭박스 보여주기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등록누르면 ‘등록하였습니다’ 안내창 나오기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3-1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 팝업창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모든연락처 보여주기/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검색한 연락처 보여주기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연락처/이름 검색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전체보기누르면 주소록목록 창 띄우기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41" name="Google Shape;941;p43"/>
          <p:cNvGrpSpPr/>
          <p:nvPr/>
        </p:nvGrpSpPr>
        <p:grpSpPr>
          <a:xfrm>
            <a:off x="342300" y="1238500"/>
            <a:ext cx="6197100" cy="3621600"/>
            <a:chOff x="342300" y="1238500"/>
            <a:chExt cx="6197100" cy="3621600"/>
          </a:xfrm>
        </p:grpSpPr>
        <p:sp>
          <p:nvSpPr>
            <p:cNvPr id="942" name="Google Shape;942;p43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그룹</a:t>
              </a:r>
              <a:endParaRPr sz="1300"/>
            </a:p>
          </p:txBody>
        </p:sp>
        <p:sp>
          <p:nvSpPr>
            <p:cNvPr id="948" name="Google Shape;948;p43"/>
            <p:cNvSpPr txBox="1"/>
            <p:nvPr/>
          </p:nvSpPr>
          <p:spPr>
            <a:xfrm>
              <a:off x="681000" y="2159325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즐겨찾기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 txBox="1"/>
            <p:nvPr/>
          </p:nvSpPr>
          <p:spPr>
            <a:xfrm>
              <a:off x="681000" y="23712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559965" y="26790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 txBox="1"/>
            <p:nvPr/>
          </p:nvSpPr>
          <p:spPr>
            <a:xfrm>
              <a:off x="681000" y="25824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가족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559965" y="289538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 txBox="1"/>
            <p:nvPr/>
          </p:nvSpPr>
          <p:spPr>
            <a:xfrm>
              <a:off x="681000" y="279878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회사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559965" y="3102163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 txBox="1"/>
            <p:nvPr/>
          </p:nvSpPr>
          <p:spPr>
            <a:xfrm>
              <a:off x="681000" y="3005575"/>
              <a:ext cx="6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클라이언트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957" name="Google Shape;957;p43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958" name="Google Shape;958;p43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0" name="Google Shape;960;p43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961" name="Google Shape;961;p43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43"/>
            <p:cNvSpPr/>
            <p:nvPr/>
          </p:nvSpPr>
          <p:spPr>
            <a:xfrm>
              <a:off x="860650" y="3353250"/>
              <a:ext cx="402900" cy="1713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적용</a:t>
              </a:r>
              <a:endParaRPr sz="800"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839475" y="3114275"/>
              <a:ext cx="4556100" cy="157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43"/>
            <p:cNvCxnSpPr/>
            <p:nvPr/>
          </p:nvCxnSpPr>
          <p:spPr>
            <a:xfrm>
              <a:off x="2097923" y="3579497"/>
              <a:ext cx="40938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6" name="Google Shape;966;p43"/>
            <p:cNvSpPr/>
            <p:nvPr/>
          </p:nvSpPr>
          <p:spPr>
            <a:xfrm>
              <a:off x="1785962" y="3059000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4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822849" y="4367025"/>
              <a:ext cx="496500" cy="276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전체보기</a:t>
              </a:r>
              <a:endParaRPr sz="800"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5654820" y="4392832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6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2740381" y="3173525"/>
              <a:ext cx="2809200" cy="168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>
                  <a:solidFill>
                    <a:srgbClr val="9E9E9E"/>
                  </a:solidFill>
                </a:rPr>
                <a:t>주소록 검색 </a:t>
              </a:r>
              <a:endParaRPr sz="900" b="1">
                <a:solidFill>
                  <a:srgbClr val="9E9E9E"/>
                </a:solidFill>
              </a:endParaRPr>
            </a:p>
          </p:txBody>
        </p:sp>
        <p:pic>
          <p:nvPicPr>
            <p:cNvPr id="970" name="Google Shape;970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4625" y="3180526"/>
              <a:ext cx="153147" cy="1543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971" name="Google Shape;971;p43"/>
            <p:cNvSpPr/>
            <p:nvPr/>
          </p:nvSpPr>
          <p:spPr>
            <a:xfrm>
              <a:off x="2575400" y="3145050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5</a:t>
              </a:r>
              <a:endParaRPr sz="1000" b="1">
                <a:solidFill>
                  <a:srgbClr val="FFFFFF"/>
                </a:solidFill>
              </a:endParaRPr>
            </a:p>
          </p:txBody>
        </p:sp>
        <p:grpSp>
          <p:nvGrpSpPr>
            <p:cNvPr id="972" name="Google Shape;972;p43"/>
            <p:cNvGrpSpPr/>
            <p:nvPr/>
          </p:nvGrpSpPr>
          <p:grpSpPr>
            <a:xfrm>
              <a:off x="385850" y="4046338"/>
              <a:ext cx="1479100" cy="699413"/>
              <a:chOff x="342300" y="2098313"/>
              <a:chExt cx="1479100" cy="699413"/>
            </a:xfrm>
          </p:grpSpPr>
          <p:sp>
            <p:nvSpPr>
              <p:cNvPr id="973" name="Google Shape;973;p43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 txBox="1"/>
              <p:nvPr/>
            </p:nvSpPr>
            <p:spPr>
              <a:xfrm>
                <a:off x="373300" y="2198725"/>
                <a:ext cx="1448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등록하였습니다.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871850" y="2491225"/>
                <a:ext cx="420000" cy="16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 b="1">
                    <a:solidFill>
                      <a:srgbClr val="FFFFFF"/>
                    </a:solidFill>
                  </a:rPr>
                  <a:t>3-1</a:t>
                </a:r>
                <a:endParaRPr sz="8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77" name="Google Shape;977;p43"/>
            <p:cNvSpPr/>
            <p:nvPr/>
          </p:nvSpPr>
          <p:spPr>
            <a:xfrm>
              <a:off x="1839476" y="1820425"/>
              <a:ext cx="2729700" cy="112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4841750" y="1823275"/>
              <a:ext cx="1553700" cy="112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 txBox="1"/>
            <p:nvPr/>
          </p:nvSpPr>
          <p:spPr>
            <a:xfrm>
              <a:off x="2561726" y="1820425"/>
              <a:ext cx="128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⭐ 즐겨찾는 연락처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80" name="Google Shape;980;p43"/>
            <p:cNvSpPr txBox="1"/>
            <p:nvPr/>
          </p:nvSpPr>
          <p:spPr>
            <a:xfrm>
              <a:off x="5110750" y="1823263"/>
              <a:ext cx="101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빠른 연락처 등록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5144500" y="2116204"/>
              <a:ext cx="948300" cy="168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이름</a:t>
              </a:r>
              <a:endParaRPr sz="600"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5144500" y="2317216"/>
              <a:ext cx="948300" cy="168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연락처</a:t>
              </a:r>
              <a:endParaRPr sz="600"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5144500" y="2518229"/>
              <a:ext cx="948300" cy="168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          그룹       </a:t>
              </a:r>
              <a:r>
                <a:rPr lang="ko" sz="500">
                  <a:solidFill>
                    <a:schemeClr val="dk1"/>
                  </a:solidFill>
                </a:rPr>
                <a:t>▼</a:t>
              </a:r>
              <a:endParaRPr sz="500"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5427400" y="2777100"/>
              <a:ext cx="382500" cy="9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등록</a:t>
              </a:r>
              <a:endParaRPr sz="700"/>
            </a:p>
          </p:txBody>
        </p:sp>
        <p:cxnSp>
          <p:nvCxnSpPr>
            <p:cNvPr id="985" name="Google Shape;985;p43"/>
            <p:cNvCxnSpPr/>
            <p:nvPr/>
          </p:nvCxnSpPr>
          <p:spPr>
            <a:xfrm>
              <a:off x="1965495" y="2294166"/>
              <a:ext cx="251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6" name="Google Shape;986;p43"/>
            <p:cNvSpPr txBox="1"/>
            <p:nvPr/>
          </p:nvSpPr>
          <p:spPr>
            <a:xfrm>
              <a:off x="1901350" y="2100075"/>
              <a:ext cx="25806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ㅁ   </a:t>
              </a:r>
              <a:r>
                <a:rPr lang="ko" sz="500">
                  <a:solidFill>
                    <a:schemeClr val="dk2"/>
                  </a:solidFill>
                </a:rPr>
                <a:t>그룹 </a:t>
              </a:r>
              <a:r>
                <a:rPr lang="ko" sz="400">
                  <a:solidFill>
                    <a:schemeClr val="dk1"/>
                  </a:solidFill>
                </a:rPr>
                <a:t>▽</a:t>
              </a:r>
              <a:r>
                <a:rPr lang="ko" sz="300">
                  <a:solidFill>
                    <a:schemeClr val="dk1"/>
                  </a:solidFill>
                </a:rPr>
                <a:t>      </a:t>
              </a:r>
              <a:r>
                <a:rPr lang="ko" sz="500">
                  <a:solidFill>
                    <a:schemeClr val="dk2"/>
                  </a:solidFill>
                </a:rPr>
                <a:t>  |      </a:t>
              </a:r>
              <a:r>
                <a:rPr lang="ko" sz="400">
                  <a:solidFill>
                    <a:schemeClr val="dk1"/>
                  </a:solidFill>
                </a:rPr>
                <a:t>▵  </a:t>
              </a:r>
              <a:r>
                <a:rPr lang="ko" sz="500">
                  <a:solidFill>
                    <a:schemeClr val="dk2"/>
                  </a:solidFill>
                </a:rPr>
                <a:t>이름       |      </a:t>
              </a:r>
              <a:r>
                <a:rPr lang="ko" sz="400">
                  <a:solidFill>
                    <a:schemeClr val="dk1"/>
                  </a:solidFill>
                </a:rPr>
                <a:t>▵  </a:t>
              </a:r>
              <a:r>
                <a:rPr lang="ko" sz="500">
                  <a:solidFill>
                    <a:schemeClr val="dk2"/>
                  </a:solidFill>
                </a:rPr>
                <a:t>전화번호      |          이메일         |           메모   </a:t>
              </a:r>
              <a:endParaRPr sz="500">
                <a:solidFill>
                  <a:schemeClr val="dk2"/>
                </a:solidFill>
              </a:endParaR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785950" y="1749268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1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4698466" y="1739268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2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5239440" y="2707101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FFFFF"/>
                  </a:solidFill>
                </a:rPr>
                <a:t>3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990" name="Google Shape;990;p43"/>
            <p:cNvSpPr txBox="1"/>
            <p:nvPr/>
          </p:nvSpPr>
          <p:spPr>
            <a:xfrm>
              <a:off x="2019125" y="3355025"/>
              <a:ext cx="42777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ㅁ   </a:t>
              </a:r>
              <a:r>
                <a:rPr lang="ko" sz="800">
                  <a:solidFill>
                    <a:schemeClr val="dk2"/>
                  </a:solidFill>
                </a:rPr>
                <a:t>그룹 </a:t>
              </a:r>
              <a:r>
                <a:rPr lang="ko" sz="800">
                  <a:solidFill>
                    <a:schemeClr val="dk1"/>
                  </a:solidFill>
                </a:rPr>
                <a:t>▽      </a:t>
              </a:r>
              <a:r>
                <a:rPr lang="ko" sz="800">
                  <a:solidFill>
                    <a:schemeClr val="dk2"/>
                  </a:solidFill>
                </a:rPr>
                <a:t>  |      </a:t>
              </a:r>
              <a:r>
                <a:rPr lang="ko" sz="800">
                  <a:solidFill>
                    <a:schemeClr val="dk1"/>
                  </a:solidFill>
                </a:rPr>
                <a:t>▵  </a:t>
              </a:r>
              <a:r>
                <a:rPr lang="ko" sz="800">
                  <a:solidFill>
                    <a:schemeClr val="dk2"/>
                  </a:solidFill>
                </a:rPr>
                <a:t>이름       |      </a:t>
              </a:r>
              <a:r>
                <a:rPr lang="ko" sz="800">
                  <a:solidFill>
                    <a:schemeClr val="dk1"/>
                  </a:solidFill>
                </a:rPr>
                <a:t>▵  </a:t>
              </a:r>
              <a:r>
                <a:rPr lang="ko" sz="800">
                  <a:solidFill>
                    <a:schemeClr val="dk2"/>
                  </a:solidFill>
                </a:rPr>
                <a:t>전화번호      |           이메일         |            메모   </a:t>
              </a:r>
              <a:endParaRPr sz="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996" name="Google Shape;996;p44"/>
          <p:cNvGraphicFramePr/>
          <p:nvPr/>
        </p:nvGraphicFramePr>
        <p:xfrm>
          <a:off x="342300" y="706525"/>
          <a:ext cx="6196975" cy="4217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주소록 목록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메인 &gt; 주소록 &gt; 전체보기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997" name="Google Shape;997;p44"/>
          <p:cNvGraphicFramePr/>
          <p:nvPr/>
        </p:nvGraphicFramePr>
        <p:xfrm>
          <a:off x="6591125" y="706525"/>
          <a:ext cx="2210600" cy="3930755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[그룹 필터]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원하는 그룹 체크 후 적용 버튼 클릭 시 반영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[검색기능]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이름, 이메일, 전화번호로 검색 가능</a:t>
                      </a:r>
                      <a:endParaRPr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연락처 추가</a:t>
                      </a:r>
                      <a:endParaRPr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초성 시작 표시</a:t>
                      </a:r>
                      <a:endParaRPr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초성으로 바로가기</a:t>
                      </a:r>
                      <a:endParaRPr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명함 형식의 주소록 리스트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-왼쪽에 그룹나타냄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-이름, 전화번호, 메모, 이메일로 구성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-왼쪽 그룹 배경색은 그룹에 따라서 다르게 설정할 수 있음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-명함 클릭하면 상세보기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수정하기 버튼</a:t>
                      </a:r>
                      <a:endParaRPr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pc버전일 때 명함형식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98" name="Google Shape;998;p44"/>
          <p:cNvGrpSpPr/>
          <p:nvPr/>
        </p:nvGrpSpPr>
        <p:grpSpPr>
          <a:xfrm>
            <a:off x="313650" y="1238500"/>
            <a:ext cx="6225750" cy="3621600"/>
            <a:chOff x="313650" y="1238500"/>
            <a:chExt cx="6225750" cy="3621600"/>
          </a:xfrm>
        </p:grpSpPr>
        <p:sp>
          <p:nvSpPr>
            <p:cNvPr id="999" name="Google Shape;999;p44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1785950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3268728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4751505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313650" y="1730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1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222625" y="2103500"/>
              <a:ext cx="225300" cy="2157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3268725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9" name="Google Shape;1009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1505" y="2277375"/>
              <a:ext cx="1379920" cy="78628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1010" name="Google Shape;1010;p44"/>
            <p:cNvSpPr/>
            <p:nvPr/>
          </p:nvSpPr>
          <p:spPr>
            <a:xfrm>
              <a:off x="4751505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785950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3268725" y="2264398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1785950" y="2264398"/>
              <a:ext cx="1380000" cy="786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6098200" y="198433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5</a:t>
              </a:r>
              <a:endParaRPr sz="1000" b="1">
                <a:solidFill>
                  <a:schemeClr val="lt1"/>
                </a:solidFill>
              </a:endParaRPr>
            </a:p>
          </p:txBody>
        </p:sp>
        <p:grpSp>
          <p:nvGrpSpPr>
            <p:cNvPr id="1015" name="Google Shape;1015;p44"/>
            <p:cNvGrpSpPr/>
            <p:nvPr/>
          </p:nvGrpSpPr>
          <p:grpSpPr>
            <a:xfrm>
              <a:off x="1786035" y="3902908"/>
              <a:ext cx="4345690" cy="104796"/>
              <a:chOff x="5349733" y="5951905"/>
              <a:chExt cx="6371980" cy="190955"/>
            </a:xfrm>
          </p:grpSpPr>
          <p:grpSp>
            <p:nvGrpSpPr>
              <p:cNvPr id="1016" name="Google Shape;1016;p44"/>
              <p:cNvGrpSpPr/>
              <p:nvPr/>
            </p:nvGrpSpPr>
            <p:grpSpPr>
              <a:xfrm rot="5400000">
                <a:off x="6316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1017" name="Google Shape;1017;p44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588" extrusionOk="0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018" name="Google Shape;1018;p44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3585" extrusionOk="0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019" name="Google Shape;1019;p44"/>
              <p:cNvGrpSpPr/>
              <p:nvPr/>
            </p:nvGrpSpPr>
            <p:grpSpPr>
              <a:xfrm rot="5400000">
                <a:off x="8440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1020" name="Google Shape;1020;p44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588" extrusionOk="0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021" name="Google Shape;1021;p44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3585" extrusionOk="0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022" name="Google Shape;1022;p44"/>
              <p:cNvGrpSpPr/>
              <p:nvPr/>
            </p:nvGrpSpPr>
            <p:grpSpPr>
              <a:xfrm rot="5400000">
                <a:off x="10564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1023" name="Google Shape;1023;p44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588" extrusionOk="0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024" name="Google Shape;1024;p44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3585" extrusionOk="0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1025" name="Google Shape;1025;p44"/>
            <p:cNvSpPr/>
            <p:nvPr/>
          </p:nvSpPr>
          <p:spPr>
            <a:xfrm>
              <a:off x="1785950" y="1820175"/>
              <a:ext cx="4345500" cy="225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9E9E"/>
                  </a:solidFill>
                </a:rPr>
                <a:t>주소록 검색 </a:t>
              </a:r>
              <a:endParaRPr sz="1000" b="1">
                <a:solidFill>
                  <a:srgbClr val="9E9E9E"/>
                </a:solidFill>
              </a:endParaRPr>
            </a:p>
          </p:txBody>
        </p:sp>
        <p:pic>
          <p:nvPicPr>
            <p:cNvPr id="1026" name="Google Shape;1026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17950" y="1834700"/>
              <a:ext cx="194750" cy="1962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1027" name="Google Shape;1027;p44"/>
            <p:cNvSpPr/>
            <p:nvPr/>
          </p:nvSpPr>
          <p:spPr>
            <a:xfrm>
              <a:off x="1708025" y="17130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2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28" name="Google Shape;1028;p44"/>
            <p:cNvSpPr txBox="1"/>
            <p:nvPr/>
          </p:nvSpPr>
          <p:spPr>
            <a:xfrm>
              <a:off x="1707975" y="1992800"/>
              <a:ext cx="696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ㄱ</a:t>
              </a:r>
              <a:endParaRPr sz="900">
                <a:solidFill>
                  <a:schemeClr val="dk2"/>
                </a:solidFill>
              </a:endParaRPr>
            </a:p>
          </p:txBody>
        </p:sp>
        <p:cxnSp>
          <p:nvCxnSpPr>
            <p:cNvPr id="1029" name="Google Shape;1029;p44"/>
            <p:cNvCxnSpPr/>
            <p:nvPr/>
          </p:nvCxnSpPr>
          <p:spPr>
            <a:xfrm>
              <a:off x="1943175" y="2152025"/>
              <a:ext cx="406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44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그룹</a:t>
              </a:r>
              <a:endParaRPr sz="1300"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514350" y="1966025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4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4"/>
            <p:cNvSpPr txBox="1"/>
            <p:nvPr/>
          </p:nvSpPr>
          <p:spPr>
            <a:xfrm>
              <a:off x="681000" y="2159325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즐겨찾기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 txBox="1"/>
            <p:nvPr/>
          </p:nvSpPr>
          <p:spPr>
            <a:xfrm>
              <a:off x="681000" y="23712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559965" y="26790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 txBox="1"/>
            <p:nvPr/>
          </p:nvSpPr>
          <p:spPr>
            <a:xfrm>
              <a:off x="681000" y="25824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가족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559965" y="289538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 txBox="1"/>
            <p:nvPr/>
          </p:nvSpPr>
          <p:spPr>
            <a:xfrm>
              <a:off x="681000" y="279878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회사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559965" y="3102163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 txBox="1"/>
            <p:nvPr/>
          </p:nvSpPr>
          <p:spPr>
            <a:xfrm>
              <a:off x="681000" y="3005575"/>
              <a:ext cx="6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클라이언트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1042" name="Google Shape;1042;p44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1043" name="Google Shape;1043;p44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44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1046" name="Google Shape;1046;p44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48" name="Google Shape;1048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8350" y="2282595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Google Shape;1049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88375" y="2282595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88375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8350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2" name="Google Shape;1052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8975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44"/>
            <p:cNvSpPr/>
            <p:nvPr/>
          </p:nvSpPr>
          <p:spPr>
            <a:xfrm>
              <a:off x="1670400" y="2078225"/>
              <a:ext cx="4392300" cy="138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183275" y="1820175"/>
              <a:ext cx="247500" cy="247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098200" y="1704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3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44"/>
            <p:cNvSpPr txBox="1"/>
            <p:nvPr/>
          </p:nvSpPr>
          <p:spPr>
            <a:xfrm>
              <a:off x="6265450" y="2285625"/>
              <a:ext cx="119700" cy="22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ㄱ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ㄴ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ㄷ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ㄹ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ㅁ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ㅂ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ㅅ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 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 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 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ㅌ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ㅍ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ㅎ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a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b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.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>
                  <a:solidFill>
                    <a:schemeClr val="dk2"/>
                  </a:solidFill>
                </a:rPr>
                <a:t>z</a:t>
              </a:r>
              <a:endParaRPr sz="600" b="1">
                <a:solidFill>
                  <a:schemeClr val="dk2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dk2"/>
                </a:solidFill>
              </a:endParaRPr>
            </a:p>
          </p:txBody>
        </p:sp>
        <p:sp>
          <p:nvSpPr>
            <p:cNvPr id="1057" name="Google Shape;1057;p44"/>
            <p:cNvSpPr txBox="1"/>
            <p:nvPr/>
          </p:nvSpPr>
          <p:spPr>
            <a:xfrm>
              <a:off x="2297825" y="23561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54000" rIns="54000" bIns="540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dk2"/>
                  </a:solidFill>
                </a:rPr>
                <a:t>강길동</a:t>
              </a:r>
              <a:endParaRPr sz="800" b="1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3358625" y="2509800"/>
              <a:ext cx="295500" cy="295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 txBox="1"/>
            <p:nvPr/>
          </p:nvSpPr>
          <p:spPr>
            <a:xfrm>
              <a:off x="3776125" y="23561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54000" rIns="54000" bIns="540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dk2"/>
                  </a:solidFill>
                </a:rPr>
                <a:t>강길동</a:t>
              </a:r>
              <a:endParaRPr sz="800" b="1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3358625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 txBox="1"/>
            <p:nvPr/>
          </p:nvSpPr>
          <p:spPr>
            <a:xfrm>
              <a:off x="3776125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54000" rIns="54000" bIns="540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dk2"/>
                  </a:solidFill>
                </a:rPr>
                <a:t>고길동</a:t>
              </a:r>
              <a:endParaRPr sz="800" b="1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4856988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 txBox="1"/>
            <p:nvPr/>
          </p:nvSpPr>
          <p:spPr>
            <a:xfrm>
              <a:off x="5274488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54000" rIns="54000" bIns="540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dk2"/>
                  </a:solidFill>
                </a:rPr>
                <a:t>김길동</a:t>
              </a:r>
              <a:endParaRPr sz="800" b="1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1888238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 txBox="1"/>
            <p:nvPr/>
          </p:nvSpPr>
          <p:spPr>
            <a:xfrm>
              <a:off x="2305738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54000" rIns="54000" bIns="54000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dk2"/>
                  </a:solidFill>
                </a:rPr>
                <a:t>경길동</a:t>
              </a:r>
              <a:endParaRPr sz="800" b="1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1880325" y="2509800"/>
              <a:ext cx="295500" cy="295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1723513" y="2316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6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2820175" y="30583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7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860650" y="3353250"/>
              <a:ext cx="402900" cy="1713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적용</a:t>
              </a:r>
              <a:endParaRPr sz="8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5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1075" name="Google Shape;1075;p45"/>
          <p:cNvGraphicFramePr/>
          <p:nvPr/>
        </p:nvGraphicFramePr>
        <p:xfrm>
          <a:off x="342300" y="706525"/>
          <a:ext cx="6196975" cy="4217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연락처 추가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 &gt; 전체보기 &gt; 연락처 추가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076" name="Google Shape;1076;p45"/>
          <p:cNvGraphicFramePr/>
          <p:nvPr/>
        </p:nvGraphicFramePr>
        <p:xfrm>
          <a:off x="6591125" y="706525"/>
          <a:ext cx="2210600" cy="32196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이름 및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설명 없으면 이름만 표시(가운데 정렬)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설정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-즐겨찾기 : 노란색 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-즐겨찾기 아님 : 노란테두리 흰색 채우기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-전화번호 두개 이상이면 있는대로 출력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화살표를 이용해 목록 확인 후 선택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-메모 길이에 따라서 칸 유동적으로 내려감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저장을 눌러서 팝업 후 저장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6-1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저장 팝업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77" name="Google Shape;1077;p45"/>
          <p:cNvGrpSpPr/>
          <p:nvPr/>
        </p:nvGrpSpPr>
        <p:grpSpPr>
          <a:xfrm>
            <a:off x="161787" y="1238500"/>
            <a:ext cx="6377613" cy="3621600"/>
            <a:chOff x="161787" y="1238500"/>
            <a:chExt cx="6377613" cy="3621600"/>
          </a:xfrm>
        </p:grpSpPr>
        <p:sp>
          <p:nvSpPr>
            <p:cNvPr id="1078" name="Google Shape;1078;p45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2779138" y="3490175"/>
              <a:ext cx="2695800" cy="333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773863" y="2482362"/>
              <a:ext cx="2928600" cy="975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로고</a:t>
              </a:r>
              <a:endParaRPr sz="1300"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347725" y="3919824"/>
              <a:ext cx="1428900" cy="731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연락처를 저장합니다.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1087" name="Google Shape;1087;p45"/>
            <p:cNvGrpSpPr/>
            <p:nvPr/>
          </p:nvGrpSpPr>
          <p:grpSpPr>
            <a:xfrm>
              <a:off x="576863" y="4411422"/>
              <a:ext cx="970625" cy="151500"/>
              <a:chOff x="539625" y="4411422"/>
              <a:chExt cx="970625" cy="151500"/>
            </a:xfrm>
          </p:grpSpPr>
          <p:sp>
            <p:nvSpPr>
              <p:cNvPr id="1088" name="Google Shape;1088;p45"/>
              <p:cNvSpPr/>
              <p:nvPr/>
            </p:nvSpPr>
            <p:spPr>
              <a:xfrm>
                <a:off x="1102850" y="4411422"/>
                <a:ext cx="407400" cy="151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취소</a:t>
                </a:r>
                <a:endParaRPr sz="800"/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539625" y="4411422"/>
                <a:ext cx="407400" cy="151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</p:grpSp>
        <p:sp>
          <p:nvSpPr>
            <p:cNvPr id="1090" name="Google Shape;1090;p45"/>
            <p:cNvSpPr/>
            <p:nvPr/>
          </p:nvSpPr>
          <p:spPr>
            <a:xfrm>
              <a:off x="161787" y="3771200"/>
              <a:ext cx="4299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6-1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093" name="Google Shape;1093;p45"/>
            <p:cNvSpPr txBox="1"/>
            <p:nvPr/>
          </p:nvSpPr>
          <p:spPr>
            <a:xfrm>
              <a:off x="681000" y="2159325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주소록 메인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 txBox="1"/>
            <p:nvPr/>
          </p:nvSpPr>
          <p:spPr>
            <a:xfrm>
              <a:off x="681000" y="2371250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주소록 전체보기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1096" name="Google Shape;1096;p45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1097" name="Google Shape;1097;p45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45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1100" name="Google Shape;1100;p45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2" name="Google Shape;1102;p45"/>
            <p:cNvSpPr/>
            <p:nvPr/>
          </p:nvSpPr>
          <p:spPr>
            <a:xfrm>
              <a:off x="2773875" y="3847400"/>
              <a:ext cx="2695800" cy="333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197425" y="1853262"/>
              <a:ext cx="1895100" cy="5328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/>
                <a:t>이   름</a:t>
              </a:r>
              <a:endParaRPr sz="13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설명</a:t>
              </a:r>
              <a:endParaRPr sz="1000"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4749945" y="2005661"/>
              <a:ext cx="248400" cy="261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2816400" y="2510050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휴대전화</a:t>
              </a:r>
              <a:endParaRPr sz="800"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2816400" y="2845936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집전화</a:t>
              </a:r>
              <a:endParaRPr sz="800"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2816400" y="3181822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이메일</a:t>
              </a:r>
              <a:endParaRPr sz="800"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2816425" y="3517700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그룹</a:t>
              </a:r>
              <a:endParaRPr sz="800"/>
            </a:p>
          </p:txBody>
        </p:sp>
        <p:sp>
          <p:nvSpPr>
            <p:cNvPr id="1109" name="Google Shape;1109;p45"/>
            <p:cNvSpPr txBox="1"/>
            <p:nvPr/>
          </p:nvSpPr>
          <p:spPr>
            <a:xfrm>
              <a:off x="3523899" y="2510056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1110" name="Google Shape;1110;p45"/>
            <p:cNvSpPr txBox="1"/>
            <p:nvPr/>
          </p:nvSpPr>
          <p:spPr>
            <a:xfrm>
              <a:off x="3523899" y="2845936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1111" name="Google Shape;1111;p45"/>
            <p:cNvSpPr txBox="1"/>
            <p:nvPr/>
          </p:nvSpPr>
          <p:spPr>
            <a:xfrm>
              <a:off x="3523899" y="3181815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1112" name="Google Shape;1112;p45"/>
            <p:cNvSpPr txBox="1"/>
            <p:nvPr/>
          </p:nvSpPr>
          <p:spPr>
            <a:xfrm>
              <a:off x="3523899" y="3517695"/>
              <a:ext cx="1895100" cy="3078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4776541" y="2036862"/>
              <a:ext cx="174000" cy="165600"/>
            </a:xfrm>
            <a:prstGeom prst="star5">
              <a:avLst>
                <a:gd name="adj" fmla="val 24284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 txBox="1"/>
            <p:nvPr/>
          </p:nvSpPr>
          <p:spPr>
            <a:xfrm>
              <a:off x="3523888" y="3861615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3205489" y="4336092"/>
              <a:ext cx="600600" cy="315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저장</a:t>
              </a:r>
              <a:endParaRPr sz="800"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4483861" y="4336092"/>
              <a:ext cx="600600" cy="315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취소</a:t>
              </a:r>
              <a:endParaRPr sz="800"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2816425" y="3874824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메모</a:t>
              </a:r>
              <a:endParaRPr sz="800"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3091790" y="1820183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1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4613643" y="1904972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2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2600975" y="2408458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3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2587487" y="354755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4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3045276" y="438590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6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5461975" y="2564038"/>
              <a:ext cx="174000" cy="165600"/>
            </a:xfrm>
            <a:prstGeom prst="plus">
              <a:avLst>
                <a:gd name="adj" fmla="val 36884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2587487" y="3900075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5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161650" y="3592275"/>
              <a:ext cx="191400" cy="151400"/>
            </a:xfrm>
            <a:prstGeom prst="flowChartMerg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2700000">
              <a:off x="5453185" y="2897594"/>
              <a:ext cx="192192" cy="180312"/>
            </a:xfrm>
            <a:prstGeom prst="plus">
              <a:avLst>
                <a:gd name="adj" fmla="val 36884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6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1132" name="Google Shape;1132;p46"/>
          <p:cNvGraphicFramePr/>
          <p:nvPr/>
        </p:nvGraphicFramePr>
        <p:xfrm>
          <a:off x="342300" y="706525"/>
          <a:ext cx="6196975" cy="4217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연락처 수정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 메인 &gt; [주소록 상세보기] &gt; 주소록 수정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133" name="Google Shape;1133;p46"/>
          <p:cNvGraphicFramePr/>
          <p:nvPr/>
        </p:nvGraphicFramePr>
        <p:xfrm>
          <a:off x="6591125" y="706525"/>
          <a:ext cx="2210600" cy="36748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이름 및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설명 없으면 이름만 표시(가운데 정렬)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설정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-전화번호 두개 이상이면 있는대로 출력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화살표를 이용해 목록 확인 후 선택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-메모 길이에 따라서 칸 유동적으로 내려감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버튼 모양 일러스트 넣어서 직관적으로 알 수 있도록(글씨도 넣음)(공유 내용에 연락처 정보 넣어두기)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-수정: 수정화면으로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-삭제팝업 띄우기 6-1 팝업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6-1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팝업 띄우면서 정말로 삭제할 것인지 한번 더 확인 후 삭제한다 하면 삭제 후 주소록 메인화면 연결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모든 항목 수정 가능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x표시가 있는 항목은 빈칸으로 저장 가능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34" name="Google Shape;1134;p46"/>
          <p:cNvGrpSpPr/>
          <p:nvPr/>
        </p:nvGrpSpPr>
        <p:grpSpPr>
          <a:xfrm>
            <a:off x="161787" y="1238500"/>
            <a:ext cx="6377613" cy="3621600"/>
            <a:chOff x="161787" y="1238500"/>
            <a:chExt cx="6377613" cy="3621600"/>
          </a:xfrm>
        </p:grpSpPr>
        <p:sp>
          <p:nvSpPr>
            <p:cNvPr id="1135" name="Google Shape;1135;p46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779138" y="3490175"/>
              <a:ext cx="2695800" cy="333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773863" y="2482362"/>
              <a:ext cx="2928600" cy="975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로고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마이페이지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주소록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347725" y="3919824"/>
              <a:ext cx="1428900" cy="731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홍길동 님의 연락처를 삭제합니다.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1144" name="Google Shape;1144;p46"/>
            <p:cNvGrpSpPr/>
            <p:nvPr/>
          </p:nvGrpSpPr>
          <p:grpSpPr>
            <a:xfrm>
              <a:off x="576863" y="4411422"/>
              <a:ext cx="970625" cy="151500"/>
              <a:chOff x="539625" y="4411422"/>
              <a:chExt cx="970625" cy="151500"/>
            </a:xfrm>
          </p:grpSpPr>
          <p:sp>
            <p:nvSpPr>
              <p:cNvPr id="1145" name="Google Shape;1145;p46"/>
              <p:cNvSpPr/>
              <p:nvPr/>
            </p:nvSpPr>
            <p:spPr>
              <a:xfrm>
                <a:off x="1102850" y="4411422"/>
                <a:ext cx="407400" cy="151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취소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46" name="Google Shape;1146;p46"/>
              <p:cNvSpPr/>
              <p:nvPr/>
            </p:nvSpPr>
            <p:spPr>
              <a:xfrm>
                <a:off x="539625" y="4411422"/>
                <a:ext cx="407400" cy="151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 b="1">
                    <a:solidFill>
                      <a:schemeClr val="dk1"/>
                    </a:solidFill>
                  </a:rPr>
                  <a:t>삭제</a:t>
                </a:r>
                <a:endParaRPr sz="800"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47" name="Google Shape;1147;p46"/>
            <p:cNvSpPr/>
            <p:nvPr/>
          </p:nvSpPr>
          <p:spPr>
            <a:xfrm>
              <a:off x="161787" y="3771200"/>
              <a:ext cx="4299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6-1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주소록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50" name="Google Shape;1150;p46"/>
            <p:cNvSpPr txBox="1"/>
            <p:nvPr/>
          </p:nvSpPr>
          <p:spPr>
            <a:xfrm>
              <a:off x="681000" y="2159325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주소록 메인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2" name="Google Shape;1152;p46"/>
            <p:cNvSpPr txBox="1"/>
            <p:nvPr/>
          </p:nvSpPr>
          <p:spPr>
            <a:xfrm>
              <a:off x="681000" y="2371250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주소록 전체보기</a:t>
              </a:r>
              <a:endParaRPr sz="800">
                <a:solidFill>
                  <a:schemeClr val="dk1"/>
                </a:solidFill>
              </a:endParaRPr>
            </a:p>
          </p:txBody>
        </p:sp>
        <p:grpSp>
          <p:nvGrpSpPr>
            <p:cNvPr id="1153" name="Google Shape;1153;p46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1154" name="Google Shape;1154;p46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5" name="Google Shape;1155;p46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56" name="Google Shape;1156;p46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1157" name="Google Shape;1157;p46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8" name="Google Shape;1158;p46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59" name="Google Shape;1159;p46"/>
            <p:cNvSpPr/>
            <p:nvPr/>
          </p:nvSpPr>
          <p:spPr>
            <a:xfrm>
              <a:off x="2773875" y="3847400"/>
              <a:ext cx="2695800" cy="4611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197425" y="1853262"/>
              <a:ext cx="1895100" cy="5328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>
                  <a:solidFill>
                    <a:schemeClr val="dk1"/>
                  </a:solidFill>
                </a:rPr>
                <a:t>홍길동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홍길동 도사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816400" y="2510050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휴대전화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816400" y="2845936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집전화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816400" y="3181822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이메일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816425" y="3517700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그룹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6"/>
            <p:cNvSpPr txBox="1"/>
            <p:nvPr/>
          </p:nvSpPr>
          <p:spPr>
            <a:xfrm>
              <a:off x="3523899" y="2510056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010-0000-0000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6"/>
            <p:cNvSpPr txBox="1"/>
            <p:nvPr/>
          </p:nvSpPr>
          <p:spPr>
            <a:xfrm>
              <a:off x="3523899" y="2845936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02-000-0000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6"/>
            <p:cNvSpPr txBox="1"/>
            <p:nvPr/>
          </p:nvSpPr>
          <p:spPr>
            <a:xfrm>
              <a:off x="3523899" y="3181815"/>
              <a:ext cx="1895100" cy="2925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hong@test.com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68" name="Google Shape;1168;p46"/>
            <p:cNvSpPr txBox="1"/>
            <p:nvPr/>
          </p:nvSpPr>
          <p:spPr>
            <a:xfrm>
              <a:off x="3523899" y="3517695"/>
              <a:ext cx="1895100" cy="3078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친구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69" name="Google Shape;1169;p46"/>
            <p:cNvSpPr txBox="1"/>
            <p:nvPr/>
          </p:nvSpPr>
          <p:spPr>
            <a:xfrm>
              <a:off x="3523888" y="3861615"/>
              <a:ext cx="1895100" cy="5514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700">
                  <a:solidFill>
                    <a:schemeClr val="dk1"/>
                  </a:solidFill>
                </a:rPr>
                <a:t>고전소설 홍길동전 주인공</a:t>
              </a:r>
              <a:endParaRPr sz="70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700">
                  <a:solidFill>
                    <a:schemeClr val="dk1"/>
                  </a:solidFill>
                </a:rPr>
                <a:t>집주소 : </a:t>
              </a:r>
              <a:r>
                <a:rPr lang="ko" sz="800">
                  <a:solidFill>
                    <a:schemeClr val="dk2"/>
                  </a:solidFill>
                </a:rPr>
                <a:t>전라도 장성현 아곡리 아치실 마을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816425" y="3874824"/>
              <a:ext cx="638100" cy="26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메모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3121290" y="1819083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1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600975" y="2408458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chemeClr val="lt1"/>
                  </a:solidFill>
                </a:rPr>
                <a:t>3</a:t>
              </a:r>
              <a:endParaRPr sz="700" b="1"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587487" y="354755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chemeClr val="lt1"/>
                  </a:solidFill>
                </a:rPr>
                <a:t>4</a:t>
              </a:r>
              <a:endParaRPr sz="700" b="1"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5461975" y="2564038"/>
              <a:ext cx="174000" cy="165600"/>
            </a:xfrm>
            <a:prstGeom prst="plus">
              <a:avLst>
                <a:gd name="adj" fmla="val 36884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587487" y="3900075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chemeClr val="lt1"/>
                  </a:solidFill>
                </a:rPr>
                <a:t>5</a:t>
              </a:r>
              <a:endParaRPr sz="700" b="1">
                <a:solidFill>
                  <a:schemeClr val="lt1"/>
                </a:solidFill>
              </a:endParaRPr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5161650" y="3592275"/>
              <a:ext cx="191400" cy="151400"/>
            </a:xfrm>
            <a:prstGeom prst="flowChartMerg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46"/>
            <p:cNvSpPr/>
            <p:nvPr/>
          </p:nvSpPr>
          <p:spPr>
            <a:xfrm rot="2700000">
              <a:off x="5453185" y="2897594"/>
              <a:ext cx="192192" cy="180312"/>
            </a:xfrm>
            <a:prstGeom prst="plus">
              <a:avLst>
                <a:gd name="adj" fmla="val 36884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3253526" y="437210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b="1">
                  <a:solidFill>
                    <a:schemeClr val="lt1"/>
                  </a:solidFill>
                </a:rPr>
                <a:t>6</a:t>
              </a:r>
              <a:endParaRPr sz="700" b="1">
                <a:solidFill>
                  <a:schemeClr val="lt1"/>
                </a:solidFill>
              </a:endParaRPr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4749945" y="2005661"/>
              <a:ext cx="248400" cy="261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4776541" y="2036862"/>
              <a:ext cx="174000" cy="165600"/>
            </a:xfrm>
            <a:prstGeom prst="star5">
              <a:avLst>
                <a:gd name="adj" fmla="val 24284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181" name="Google Shape;1181;p46"/>
            <p:cNvGrpSpPr/>
            <p:nvPr/>
          </p:nvGrpSpPr>
          <p:grpSpPr>
            <a:xfrm>
              <a:off x="3495813" y="4330392"/>
              <a:ext cx="1251923" cy="315300"/>
              <a:chOff x="4213888" y="4336092"/>
              <a:chExt cx="1251923" cy="315300"/>
            </a:xfrm>
          </p:grpSpPr>
          <p:sp>
            <p:nvSpPr>
              <p:cNvPr id="1182" name="Google Shape;1182;p46"/>
              <p:cNvSpPr/>
              <p:nvPr/>
            </p:nvSpPr>
            <p:spPr>
              <a:xfrm>
                <a:off x="4213888" y="4336092"/>
                <a:ext cx="600600" cy="3153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1"/>
                    </a:solidFill>
                  </a:rPr>
                  <a:t>수정</a:t>
                </a:r>
                <a:endParaRPr sz="700">
                  <a:solidFill>
                    <a:schemeClr val="dk1"/>
                  </a:solidFill>
                </a:endParaRPr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4865211" y="4336092"/>
                <a:ext cx="600600" cy="3153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1"/>
                    </a:solidFill>
                  </a:rPr>
                  <a:t>삭제</a:t>
                </a:r>
                <a:endParaRPr sz="7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84" name="Google Shape;1184;p46"/>
            <p:cNvSpPr/>
            <p:nvPr/>
          </p:nvSpPr>
          <p:spPr>
            <a:xfrm>
              <a:off x="4613643" y="1904972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chemeClr val="lt1"/>
                  </a:solidFill>
                </a:rPr>
                <a:t>2</a:t>
              </a:r>
              <a:endParaRPr sz="800" b="1">
                <a:solidFill>
                  <a:schemeClr val="lt1"/>
                </a:solidFill>
              </a:endParaRPr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3474125" y="4328300"/>
              <a:ext cx="1302300" cy="333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History</a:t>
            </a:r>
            <a:endParaRPr b="1"/>
          </a:p>
        </p:txBody>
      </p:sp>
      <p:graphicFrame>
        <p:nvGraphicFramePr>
          <p:cNvPr id="120" name="Google Shape;120;p29"/>
          <p:cNvGraphicFramePr/>
          <p:nvPr/>
        </p:nvGraphicFramePr>
        <p:xfrm>
          <a:off x="952500" y="1556700"/>
          <a:ext cx="7239000" cy="271251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1065150"/>
                <a:gridCol w="1065150"/>
                <a:gridCol w="4007225"/>
                <a:gridCol w="1101475"/>
              </a:tblGrid>
              <a:tr h="2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Version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Author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강태욱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박세연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회원관리, 게시판 화면 설계서 작성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2024-06-11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이주현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김남희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Description 수정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2024-06-11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7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1191" name="Google Shape;1191;p47"/>
          <p:cNvGraphicFramePr/>
          <p:nvPr/>
        </p:nvGraphicFramePr>
        <p:xfrm>
          <a:off x="342300" y="706525"/>
          <a:ext cx="6196975" cy="4217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마이페이지 메인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마이페이지 메인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192" name="Google Shape;1192;p47"/>
          <p:cNvGraphicFramePr/>
          <p:nvPr/>
        </p:nvGraphicFramePr>
        <p:xfrm>
          <a:off x="6591125" y="706525"/>
          <a:ext cx="2210600" cy="11665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비밀번호 확인 페이지로 넘어감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이 페이지에서는 정보확인만 가능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수정 불가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93" name="Google Shape;1193;p47"/>
          <p:cNvGrpSpPr/>
          <p:nvPr/>
        </p:nvGrpSpPr>
        <p:grpSpPr>
          <a:xfrm>
            <a:off x="346200" y="1253975"/>
            <a:ext cx="6197100" cy="3621600"/>
            <a:chOff x="346200" y="1253975"/>
            <a:chExt cx="6197100" cy="3621600"/>
          </a:xfrm>
        </p:grpSpPr>
        <p:sp>
          <p:nvSpPr>
            <p:cNvPr id="1194" name="Google Shape;1194;p47"/>
            <p:cNvSpPr/>
            <p:nvPr/>
          </p:nvSpPr>
          <p:spPr>
            <a:xfrm>
              <a:off x="346200" y="1253975"/>
              <a:ext cx="6197100" cy="3621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로고</a:t>
              </a:r>
              <a:endParaRPr sz="1300"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2458350" y="3470342"/>
              <a:ext cx="789600" cy="28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연락처</a:t>
              </a:r>
              <a:endParaRPr sz="1000"/>
            </a:p>
          </p:txBody>
        </p:sp>
        <p:sp>
          <p:nvSpPr>
            <p:cNvPr id="1200" name="Google Shape;1200;p47"/>
            <p:cNvSpPr txBox="1"/>
            <p:nvPr/>
          </p:nvSpPr>
          <p:spPr>
            <a:xfrm>
              <a:off x="3356604" y="2450943"/>
              <a:ext cx="2452200" cy="2322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54000" rIns="90000" bIns="54000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hong9999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201" name="Google Shape;1201;p47"/>
            <p:cNvSpPr txBox="1"/>
            <p:nvPr/>
          </p:nvSpPr>
          <p:spPr>
            <a:xfrm>
              <a:off x="3356604" y="2799536"/>
              <a:ext cx="2452200" cy="2322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54000" rIns="90000" bIns="54000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********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202" name="Google Shape;1202;p47"/>
            <p:cNvSpPr txBox="1"/>
            <p:nvPr/>
          </p:nvSpPr>
          <p:spPr>
            <a:xfrm>
              <a:off x="3356604" y="3148129"/>
              <a:ext cx="2452200" cy="2322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54000" rIns="90000" bIns="54000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honh@test.com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203" name="Google Shape;1203;p47"/>
            <p:cNvSpPr txBox="1"/>
            <p:nvPr/>
          </p:nvSpPr>
          <p:spPr>
            <a:xfrm>
              <a:off x="3356604" y="3496722"/>
              <a:ext cx="2452200" cy="2322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54000" rIns="90000" bIns="54000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010-0000-0000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204" name="Google Shape;1204;p47"/>
            <p:cNvSpPr txBox="1"/>
            <p:nvPr/>
          </p:nvSpPr>
          <p:spPr>
            <a:xfrm>
              <a:off x="3356604" y="3845315"/>
              <a:ext cx="2452200" cy="232200"/>
            </a:xfrm>
            <a:prstGeom prst="rect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54000" rIns="90000" bIns="54000" anchor="ctr" anchorCtr="0">
              <a:spAutoFit/>
            </a:bodyPr>
            <a:lstStyle/>
            <a:p>
              <a:pPr marL="0" lvl="0" indent="0" algn="just" rtl="0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전라도 장성현 아곡리 아치실 마을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615375" y="4371850"/>
              <a:ext cx="1131900" cy="30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회원 정보 수정</a:t>
              </a:r>
              <a:endParaRPr sz="1000"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538713" y="4321975"/>
              <a:ext cx="1285200" cy="3771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2458350" y="3819385"/>
              <a:ext cx="789600" cy="28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주소</a:t>
              </a:r>
              <a:endParaRPr sz="1000"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3443688" y="4243600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chemeClr val="lt1"/>
                  </a:solidFill>
                </a:rPr>
                <a:t>1</a:t>
              </a:r>
              <a:endParaRPr sz="1000" b="1">
                <a:solidFill>
                  <a:schemeClr val="lt1"/>
                </a:solidFill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458350" y="2423212"/>
              <a:ext cx="789600" cy="28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아이디</a:t>
              </a:r>
              <a:endParaRPr sz="1000"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2458350" y="2772256"/>
              <a:ext cx="789600" cy="28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비밀번호</a:t>
              </a:r>
              <a:endParaRPr sz="1000"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2458350" y="3121299"/>
              <a:ext cx="789600" cy="284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이메일</a:t>
              </a:r>
              <a:endParaRPr sz="1000"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3214075" y="1905014"/>
              <a:ext cx="1861800" cy="3147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/>
                <a:t>홍길동 님의 회원정보</a:t>
              </a:r>
              <a:endParaRPr sz="1300" b="1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8"/>
          <p:cNvSpPr/>
          <p:nvPr/>
        </p:nvSpPr>
        <p:spPr>
          <a:xfrm>
            <a:off x="2916450" y="1700250"/>
            <a:ext cx="3311100" cy="17430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</a:rPr>
              <a:t>Thank you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30"/>
          <p:cNvGraphicFramePr/>
          <p:nvPr/>
        </p:nvGraphicFramePr>
        <p:xfrm>
          <a:off x="6591125" y="706525"/>
          <a:ext cx="2210600" cy="275976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사진 클릭하면 해당 페이지로 이동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사진 3개 (각각 게시판, 마이페이지, 로그인 화면으로 이동)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양 옆 삼각형 버튼 클릭 시 화면 넘어감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안해도 10초 후 자동으로 넘어감</a:t>
                      </a:r>
                      <a:endParaRPr sz="8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Google Shape;126;p30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0"/>
          <p:cNvSpPr txBox="1"/>
          <p:nvPr/>
        </p:nvSpPr>
        <p:spPr>
          <a:xfrm>
            <a:off x="1940788" y="47358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footer</a:t>
            </a:r>
            <a:endParaRPr/>
          </a:p>
        </p:txBody>
      </p:sp>
      <p:sp>
        <p:nvSpPr>
          <p:cNvPr id="128" name="Google Shape;128;p30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1133725" y="2220900"/>
            <a:ext cx="4630800" cy="1982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 txBox="1"/>
          <p:nvPr/>
        </p:nvSpPr>
        <p:spPr>
          <a:xfrm>
            <a:off x="2514175" y="2760025"/>
            <a:ext cx="1869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사진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136" name="Google Shape;136;p30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137" name="Google Shape;137;p30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138" name="Google Shape;138;p30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139" name="Google Shape;139;p30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758375" y="21834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144" name="Google Shape;144;p30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박세연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/>
                </a:tc>
              </a:tr>
            </a:tbl>
          </a:graphicData>
        </a:graphic>
      </p:graphicFrame>
      <p:sp>
        <p:nvSpPr>
          <p:cNvPr id="145" name="Google Shape;145;p30"/>
          <p:cNvSpPr/>
          <p:nvPr/>
        </p:nvSpPr>
        <p:spPr>
          <a:xfrm rot="-5400000">
            <a:off x="758375" y="3075625"/>
            <a:ext cx="225300" cy="2013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0"/>
          <p:cNvSpPr/>
          <p:nvPr/>
        </p:nvSpPr>
        <p:spPr>
          <a:xfrm rot="5400000">
            <a:off x="5914575" y="3075625"/>
            <a:ext cx="225300" cy="2013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31"/>
          <p:cNvGraphicFramePr/>
          <p:nvPr/>
        </p:nvGraphicFramePr>
        <p:xfrm>
          <a:off x="6591125" y="706525"/>
          <a:ext cx="2210600" cy="42791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아이디 입력란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비밀번호 입력란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버튼</a:t>
                      </a:r>
                      <a:br>
                        <a:rPr lang="ko" sz="800"/>
                      </a:br>
                      <a:r>
                        <a:rPr lang="ko" sz="800"/>
                        <a:t>아이디, 비밀번호 요건 불충족, 회원 정보 없을 시 ‘아이디 / 비밀번호를 확인해주세요’라는 alert 띄움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가입 버튼, 가입 화면으로 이동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10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아이디, 비밀번호 찾기 화면으로 이동</a:t>
                      </a:r>
                      <a:endParaRPr sz="8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rgbClr val="FF0000"/>
                          </a:solidFill>
                        </a:rPr>
                        <a:t>해주고 싶은 말 적으셈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Google Shape;153;p31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156" name="Google Shape;156;p31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157" name="Google Shape;157;p31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158" name="Google Shape;158;p31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159" name="Google Shape;159;p31"/>
          <p:cNvSpPr txBox="1"/>
          <p:nvPr/>
        </p:nvSpPr>
        <p:spPr>
          <a:xfrm>
            <a:off x="1940788" y="47358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footer</a:t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2174200" y="2129975"/>
            <a:ext cx="3783900" cy="2370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487000" y="2176363"/>
            <a:ext cx="1158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로그인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166" name="Google Shape;166;p31"/>
          <p:cNvGraphicFramePr/>
          <p:nvPr/>
        </p:nvGraphicFramePr>
        <p:xfrm>
          <a:off x="2453425" y="2942288"/>
          <a:ext cx="2333675" cy="8146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824575"/>
                <a:gridCol w="1509100"/>
              </a:tblGrid>
              <a:tr h="40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아이디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40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비밀번호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7" name="Google Shape;167;p31"/>
          <p:cNvSpPr/>
          <p:nvPr/>
        </p:nvSpPr>
        <p:spPr>
          <a:xfrm>
            <a:off x="4887250" y="2929438"/>
            <a:ext cx="822000" cy="840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2622538" y="3887975"/>
            <a:ext cx="1315500" cy="440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가입</a:t>
            </a:r>
            <a:endParaRPr sz="1100"/>
          </a:p>
        </p:txBody>
      </p:sp>
      <p:sp>
        <p:nvSpPr>
          <p:cNvPr id="169" name="Google Shape;169;p31"/>
          <p:cNvSpPr/>
          <p:nvPr/>
        </p:nvSpPr>
        <p:spPr>
          <a:xfrm>
            <a:off x="4225788" y="3887975"/>
            <a:ext cx="1315500" cy="440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 찾기 / pw 찾기</a:t>
            </a:r>
            <a:endParaRPr sz="1100"/>
          </a:p>
        </p:txBody>
      </p:sp>
      <p:sp>
        <p:nvSpPr>
          <p:cNvPr id="170" name="Google Shape;170;p31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172" name="Google Shape;172;p31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173" name="Google Shape;173;p31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174" name="Google Shape;174;p31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175" name="Google Shape;175;p31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2335475" y="28425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2335463" y="323694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4829775" y="28425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517375" y="378778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4105575" y="378777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184" name="Google Shape;184;p31"/>
          <p:cNvGraphicFramePr/>
          <p:nvPr>
            <p:extLst>
              <p:ext uri="{D42A27DB-BD31-4B8C-83A1-F6EECF244321}">
                <p14:modId xmlns:p14="http://schemas.microsoft.com/office/powerpoint/2010/main" val="446562582"/>
              </p:ext>
            </p:extLst>
          </p:nvPr>
        </p:nvGraphicFramePr>
        <p:xfrm>
          <a:off x="342300" y="706525"/>
          <a:ext cx="6196975" cy="382942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Page Title</a:t>
                      </a:r>
                      <a:endParaRPr sz="700" b="1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로그인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김남희</a:t>
                      </a:r>
                      <a:endParaRPr sz="700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화면 &gt; 로그인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5" name="Google Shape;185;p31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186" name="Google Shape;186;p31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187" name="Google Shape;187;p31"/>
          <p:cNvSpPr/>
          <p:nvPr/>
        </p:nvSpPr>
        <p:spPr>
          <a:xfrm>
            <a:off x="5716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373300" y="4212075"/>
            <a:ext cx="1448100" cy="650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375550" y="4246214"/>
            <a:ext cx="14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아이디 / 비밀번호를</a:t>
            </a:r>
            <a:endParaRPr sz="7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확인해주세요..!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613350" y="46503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확인</a:t>
            </a:r>
            <a:endParaRPr sz="600"/>
          </a:p>
        </p:txBody>
      </p:sp>
      <p:sp>
        <p:nvSpPr>
          <p:cNvPr id="191" name="Google Shape;191;p31"/>
          <p:cNvSpPr/>
          <p:nvPr/>
        </p:nvSpPr>
        <p:spPr>
          <a:xfrm>
            <a:off x="342300" y="41627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8-1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1168000" y="46503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취소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200" name="Google Shape;200;p32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201" name="Google Shape;201;p32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02" name="Google Shape;202;p32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203" name="Google Shape;203;p32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341275" y="1906938"/>
            <a:ext cx="1158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회원가입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1773763" y="2016888"/>
            <a:ext cx="1121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</a:rPr>
              <a:t>회원정보 입력</a:t>
            </a:r>
            <a:endParaRPr sz="1100">
              <a:solidFill>
                <a:srgbClr val="595959"/>
              </a:solidFill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2201988" y="2328300"/>
          <a:ext cx="3436850" cy="18286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52850"/>
                <a:gridCol w="2484000"/>
              </a:tblGrid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아이디를 입력하세요 (4자 이상)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비밀번호를 입력하세요 (영문+숫자+특수문자)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확인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비밀번호를 입력하세요 (영문+숫자+특수문자)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이름을 입력하세요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이메일을 입력하세요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2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전화 번호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전화번호를 입력하세요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0" name="Google Shape;210;p32"/>
          <p:cNvSpPr/>
          <p:nvPr/>
        </p:nvSpPr>
        <p:spPr>
          <a:xfrm>
            <a:off x="2526725" y="43145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회원 가입</a:t>
            </a:r>
            <a:endParaRPr sz="900"/>
          </a:p>
        </p:txBody>
      </p:sp>
      <p:sp>
        <p:nvSpPr>
          <p:cNvPr id="211" name="Google Shape;211;p32"/>
          <p:cNvSpPr/>
          <p:nvPr/>
        </p:nvSpPr>
        <p:spPr>
          <a:xfrm>
            <a:off x="4265675" y="4314515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취소</a:t>
            </a:r>
            <a:endParaRPr sz="900"/>
          </a:p>
        </p:txBody>
      </p:sp>
      <p:sp>
        <p:nvSpPr>
          <p:cNvPr id="212" name="Google Shape;212;p32"/>
          <p:cNvSpPr txBox="1"/>
          <p:nvPr/>
        </p:nvSpPr>
        <p:spPr>
          <a:xfrm>
            <a:off x="3289650" y="4203282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⑥ 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60938" y="4203270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⑦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1940800" y="2169688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⑤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1839475" y="1823975"/>
            <a:ext cx="4611000" cy="293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18" name="Google Shape;218;p32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회원가입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805318" y="2603367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</a:t>
            </a:r>
            <a:endParaRPr sz="800"/>
          </a:p>
        </p:txBody>
      </p:sp>
      <p:sp>
        <p:nvSpPr>
          <p:cNvPr id="220" name="Google Shape;220;p32"/>
          <p:cNvSpPr/>
          <p:nvPr/>
        </p:nvSpPr>
        <p:spPr>
          <a:xfrm>
            <a:off x="2805318" y="2917958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</a:t>
            </a:r>
            <a:endParaRPr sz="800"/>
          </a:p>
        </p:txBody>
      </p:sp>
      <p:sp>
        <p:nvSpPr>
          <p:cNvPr id="221" name="Google Shape;221;p32"/>
          <p:cNvSpPr/>
          <p:nvPr/>
        </p:nvSpPr>
        <p:spPr>
          <a:xfrm>
            <a:off x="2805318" y="3232550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확인</a:t>
            </a:r>
            <a:endParaRPr sz="800"/>
          </a:p>
        </p:txBody>
      </p:sp>
      <p:sp>
        <p:nvSpPr>
          <p:cNvPr id="222" name="Google Shape;222;p32"/>
          <p:cNvSpPr txBox="1"/>
          <p:nvPr/>
        </p:nvSpPr>
        <p:spPr>
          <a:xfrm>
            <a:off x="3527123" y="2633681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527123" y="2938072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527123" y="3242464"/>
            <a:ext cx="18618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4자 이상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790800" y="2568825"/>
            <a:ext cx="2648100" cy="91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3555473" y="3546856"/>
            <a:ext cx="18051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이메일을 입력하세요.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555473" y="3851247"/>
            <a:ext cx="18051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연락처를 입력하세요. (-제외)</a:t>
            </a:r>
            <a:endParaRPr sz="800">
              <a:solidFill>
                <a:srgbClr val="4285F4"/>
              </a:solidFill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555473" y="4155639"/>
            <a:ext cx="1805100" cy="2322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800">
                <a:solidFill>
                  <a:srgbClr val="CCCCCC"/>
                </a:solidFill>
              </a:rPr>
              <a:t>주소를 입력하세요.</a:t>
            </a:r>
            <a:endParaRPr sz="800">
              <a:solidFill>
                <a:srgbClr val="4285F4"/>
              </a:solidFill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4664040" y="4495117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  <p:sp>
        <p:nvSpPr>
          <p:cNvPr id="230" name="Google Shape;230;p32"/>
          <p:cNvSpPr/>
          <p:nvPr/>
        </p:nvSpPr>
        <p:spPr>
          <a:xfrm>
            <a:off x="3973914" y="4495117"/>
            <a:ext cx="609900" cy="215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 가입</a:t>
            </a:r>
            <a:endParaRPr sz="700"/>
          </a:p>
        </p:txBody>
      </p:sp>
      <p:sp>
        <p:nvSpPr>
          <p:cNvPr id="231" name="Google Shape;231;p32"/>
          <p:cNvSpPr/>
          <p:nvPr/>
        </p:nvSpPr>
        <p:spPr>
          <a:xfrm>
            <a:off x="3938050" y="4489275"/>
            <a:ext cx="1374900" cy="21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805318" y="228877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endParaRPr sz="800"/>
          </a:p>
        </p:txBody>
      </p:sp>
      <p:sp>
        <p:nvSpPr>
          <p:cNvPr id="233" name="Google Shape;233;p32"/>
          <p:cNvSpPr/>
          <p:nvPr/>
        </p:nvSpPr>
        <p:spPr>
          <a:xfrm>
            <a:off x="2805318" y="3547142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</a:t>
            </a:r>
            <a:endParaRPr sz="800"/>
          </a:p>
        </p:txBody>
      </p:sp>
      <p:sp>
        <p:nvSpPr>
          <p:cNvPr id="234" name="Google Shape;234;p32"/>
          <p:cNvSpPr/>
          <p:nvPr/>
        </p:nvSpPr>
        <p:spPr>
          <a:xfrm>
            <a:off x="2805318" y="3861734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연락처</a:t>
            </a:r>
            <a:endParaRPr sz="800"/>
          </a:p>
        </p:txBody>
      </p:sp>
      <p:sp>
        <p:nvSpPr>
          <p:cNvPr id="235" name="Google Shape;235;p32"/>
          <p:cNvSpPr/>
          <p:nvPr/>
        </p:nvSpPr>
        <p:spPr>
          <a:xfrm>
            <a:off x="2805318" y="4176325"/>
            <a:ext cx="686400" cy="23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주소</a:t>
            </a:r>
            <a:endParaRPr sz="800"/>
          </a:p>
        </p:txBody>
      </p:sp>
      <p:sp>
        <p:nvSpPr>
          <p:cNvPr id="236" name="Google Shape;236;p32"/>
          <p:cNvSpPr txBox="1"/>
          <p:nvPr/>
        </p:nvSpPr>
        <p:spPr>
          <a:xfrm>
            <a:off x="3527123" y="2267789"/>
            <a:ext cx="18618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1200">
              <a:solidFill>
                <a:srgbClr val="CCCCCC"/>
              </a:solidFill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2790800" y="3531975"/>
            <a:ext cx="2648100" cy="91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978325" y="2656325"/>
            <a:ext cx="393000" cy="185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중복확인</a:t>
            </a:r>
            <a:endParaRPr sz="400"/>
          </a:p>
        </p:txBody>
      </p:sp>
      <p:graphicFrame>
        <p:nvGraphicFramePr>
          <p:cNvPr id="239" name="Google Shape;239;p32"/>
          <p:cNvGraphicFramePr/>
          <p:nvPr/>
        </p:nvGraphicFramePr>
        <p:xfrm>
          <a:off x="6591125" y="706525"/>
          <a:ext cx="2210600" cy="41810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아이디</a:t>
                      </a:r>
                      <a:r>
                        <a:rPr lang="ko" sz="800"/>
                        <a:t>, 비밀번호 입력란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 중복 확인 버튼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중복이 아닐 경우 사용 가능 alert 창 띄움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중복일 경우 아이디가 있다는 alert창 띄움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이메일, 연락처, 주소 입력란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- 연락처는 필수 </a:t>
                      </a:r>
                      <a:r>
                        <a:rPr lang="ko" sz="800"/>
                        <a:t>입력 사항임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DB에 </a:t>
                      </a:r>
                      <a:r>
                        <a:rPr lang="ko" sz="800">
                          <a:solidFill>
                            <a:srgbClr val="000000"/>
                          </a:solidFill>
                        </a:rPr>
                        <a:t>회원</a:t>
                      </a:r>
                      <a:r>
                        <a:rPr lang="ko" sz="800"/>
                        <a:t>정보 </a:t>
                      </a:r>
                      <a:r>
                        <a:rPr lang="ko" sz="800">
                          <a:solidFill>
                            <a:srgbClr val="000000"/>
                          </a:solidFill>
                        </a:rPr>
                        <a:t>저장 후 </a:t>
                      </a:r>
                      <a:r>
                        <a:rPr lang="ko" sz="800"/>
                        <a:t>가입 축하 alert 창 띄운 후 확인 클릭 시 </a:t>
                      </a:r>
                      <a:r>
                        <a:rPr lang="ko" sz="800">
                          <a:solidFill>
                            <a:srgbClr val="000000"/>
                          </a:solidFill>
                        </a:rPr>
                        <a:t>로그인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10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32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242" name="Google Shape;242;p32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43" name="Google Shape;243;p32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244" name="Google Shape;244;p32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248" name="Google Shape;248;p32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251" name="Google Shape;251;p32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252" name="Google Shape;252;p32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53" name="Google Shape;253;p32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254" name="Google Shape;254;p32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258" name="Google Shape;258;p32"/>
          <p:cNvGraphicFramePr/>
          <p:nvPr>
            <p:extLst>
              <p:ext uri="{D42A27DB-BD31-4B8C-83A1-F6EECF244321}">
                <p14:modId xmlns:p14="http://schemas.microsoft.com/office/powerpoint/2010/main" val="2826721224"/>
              </p:ext>
            </p:extLst>
          </p:nvPr>
        </p:nvGraphicFramePr>
        <p:xfrm>
          <a:off x="342300" y="706525"/>
          <a:ext cx="6196975" cy="382942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Page Title</a:t>
                      </a:r>
                      <a:endParaRPr sz="700" b="1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김남희</a:t>
                      </a:r>
                      <a:endParaRPr sz="700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로그인 화면 &gt; 회원가입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/>
                </a:tc>
              </a:tr>
            </a:tbl>
          </a:graphicData>
        </a:graphic>
      </p:graphicFrame>
      <p:sp>
        <p:nvSpPr>
          <p:cNvPr id="259" name="Google Shape;259;p32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260" name="Google Shape;260;p32"/>
          <p:cNvSpPr/>
          <p:nvPr/>
        </p:nvSpPr>
        <p:spPr>
          <a:xfrm>
            <a:off x="2672119" y="3416713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858657" y="43883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669875" y="24590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4820450" y="24920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572007" y="4388388"/>
            <a:ext cx="2208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266" name="Google Shape;266;p32"/>
          <p:cNvSpPr/>
          <p:nvPr/>
        </p:nvSpPr>
        <p:spPr>
          <a:xfrm>
            <a:off x="5716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267" name="Google Shape;267;p32"/>
          <p:cNvGrpSpPr/>
          <p:nvPr/>
        </p:nvGrpSpPr>
        <p:grpSpPr>
          <a:xfrm>
            <a:off x="360375" y="3780450"/>
            <a:ext cx="1479100" cy="699413"/>
            <a:chOff x="342300" y="2098313"/>
            <a:chExt cx="1479100" cy="699413"/>
          </a:xfrm>
        </p:grpSpPr>
        <p:sp>
          <p:nvSpPr>
            <p:cNvPr id="268" name="Google Shape;268;p32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_____님 가입을 축하드립니다.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71850" y="2510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319350" y="3008863"/>
            <a:ext cx="1479100" cy="699413"/>
            <a:chOff x="342300" y="2254763"/>
            <a:chExt cx="1479100" cy="699413"/>
          </a:xfrm>
        </p:grpSpPr>
        <p:sp>
          <p:nvSpPr>
            <p:cNvPr id="273" name="Google Shape;273;p32"/>
            <p:cNvSpPr/>
            <p:nvPr/>
          </p:nvSpPr>
          <p:spPr>
            <a:xfrm>
              <a:off x="373300" y="230407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 txBox="1"/>
            <p:nvPr/>
          </p:nvSpPr>
          <p:spPr>
            <a:xfrm>
              <a:off x="373300" y="235517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아이디가 있습니다.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12875" y="265820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42300" y="22547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7-2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360375" y="2237275"/>
            <a:ext cx="1479100" cy="699413"/>
            <a:chOff x="342300" y="2098313"/>
            <a:chExt cx="1479100" cy="699413"/>
          </a:xfrm>
        </p:grpSpPr>
        <p:sp>
          <p:nvSpPr>
            <p:cNvPr id="278" name="Google Shape;278;p32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아이디 사용가능 합니다.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611550" y="25305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7-1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282" name="Google Shape;282;p32"/>
          <p:cNvSpPr/>
          <p:nvPr/>
        </p:nvSpPr>
        <p:spPr>
          <a:xfrm>
            <a:off x="1168000" y="2669513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취소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290" name="Google Shape;290;p33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291" name="Google Shape;291;p33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92" name="Google Shape;292;p33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293" name="Google Shape;293;p33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42300" y="135107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300" name="Google Shape;300;p33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01" name="Google Shape;301;p33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302" name="Google Shape;302;p33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306" name="Google Shape;306;p33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309" name="Google Shape;309;p33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310" name="Google Shape;310;p33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11" name="Google Shape;311;p33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312" name="Google Shape;312;p33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316" name="Google Shape;316;p33"/>
          <p:cNvGraphicFramePr/>
          <p:nvPr>
            <p:extLst>
              <p:ext uri="{D42A27DB-BD31-4B8C-83A1-F6EECF244321}">
                <p14:modId xmlns:p14="http://schemas.microsoft.com/office/powerpoint/2010/main" val="3899019639"/>
              </p:ext>
            </p:extLst>
          </p:nvPr>
        </p:nvGraphicFramePr>
        <p:xfrm>
          <a:off x="342300" y="706525"/>
          <a:ext cx="6196975" cy="382942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Page Title</a:t>
                      </a:r>
                      <a:endParaRPr sz="700" b="1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아이디, 비밀번호 찾기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김남희</a:t>
                      </a:r>
                      <a:endParaRPr sz="700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로그인 화면 &gt; 아이디, 비밀번호 찾기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317" name="Google Shape;317;p33"/>
          <p:cNvGraphicFramePr/>
          <p:nvPr/>
        </p:nvGraphicFramePr>
        <p:xfrm>
          <a:off x="6591125" y="706525"/>
          <a:ext cx="2210600" cy="387824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 찾기 영역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찾기 영역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 찾기 버튼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회원 정보에 맞는 아이디 없을 시 9-1 alert 창 띄움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회원 정보에 맞는 아이디 있을 시 9-2 alert 창 띄움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rgbClr val="000000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8" name="Google Shape;318;p33"/>
          <p:cNvSpPr/>
          <p:nvPr/>
        </p:nvSpPr>
        <p:spPr>
          <a:xfrm>
            <a:off x="1839475" y="1823975"/>
            <a:ext cx="4611000" cy="270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9" name="Google Shape;319;p33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ID/PW 찾기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3458500" y="4310700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321" name="Google Shape;321;p33"/>
          <p:cNvSpPr/>
          <p:nvPr/>
        </p:nvSpPr>
        <p:spPr>
          <a:xfrm>
            <a:off x="4284700" y="4310700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로그인</a:t>
            </a:r>
            <a:endParaRPr sz="700"/>
          </a:p>
        </p:txBody>
      </p:sp>
      <p:sp>
        <p:nvSpPr>
          <p:cNvPr id="322" name="Google Shape;322;p33"/>
          <p:cNvSpPr/>
          <p:nvPr/>
        </p:nvSpPr>
        <p:spPr>
          <a:xfrm>
            <a:off x="2077300" y="2465400"/>
            <a:ext cx="1937100" cy="1679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2464000" y="2612825"/>
            <a:ext cx="1163700" cy="226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 찾기</a:t>
            </a:r>
            <a:endParaRPr sz="1000"/>
          </a:p>
        </p:txBody>
      </p:sp>
      <p:sp>
        <p:nvSpPr>
          <p:cNvPr id="324" name="Google Shape;324;p33"/>
          <p:cNvSpPr/>
          <p:nvPr/>
        </p:nvSpPr>
        <p:spPr>
          <a:xfrm>
            <a:off x="2249025" y="2988200"/>
            <a:ext cx="1593600" cy="982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5" name="Google Shape;325;p33"/>
          <p:cNvSpPr/>
          <p:nvPr/>
        </p:nvSpPr>
        <p:spPr>
          <a:xfrm>
            <a:off x="2767900" y="3726225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찾기</a:t>
            </a:r>
            <a:endParaRPr sz="1000"/>
          </a:p>
        </p:txBody>
      </p:sp>
      <p:sp>
        <p:nvSpPr>
          <p:cNvPr id="326" name="Google Shape;326;p33"/>
          <p:cNvSpPr/>
          <p:nvPr/>
        </p:nvSpPr>
        <p:spPr>
          <a:xfrm>
            <a:off x="2077300" y="24276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2579275" y="36177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2296575" y="3082275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이름 :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전화번호 : 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이메일 :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3048225" y="350562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3048225" y="333067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3048225" y="315572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4113100" y="42022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3286900" y="42022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335" name="Google Shape;335;p33"/>
          <p:cNvSpPr/>
          <p:nvPr/>
        </p:nvSpPr>
        <p:spPr>
          <a:xfrm>
            <a:off x="4248325" y="2465400"/>
            <a:ext cx="1937100" cy="1679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4635025" y="2626313"/>
            <a:ext cx="1163700" cy="226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 찾기</a:t>
            </a:r>
            <a:endParaRPr sz="1000"/>
          </a:p>
        </p:txBody>
      </p:sp>
      <p:sp>
        <p:nvSpPr>
          <p:cNvPr id="337" name="Google Shape;337;p33"/>
          <p:cNvSpPr/>
          <p:nvPr/>
        </p:nvSpPr>
        <p:spPr>
          <a:xfrm>
            <a:off x="4420075" y="3001688"/>
            <a:ext cx="1593600" cy="982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8" name="Google Shape;338;p33"/>
          <p:cNvSpPr/>
          <p:nvPr/>
        </p:nvSpPr>
        <p:spPr>
          <a:xfrm>
            <a:off x="4938925" y="3739713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재설정</a:t>
            </a:r>
            <a:endParaRPr sz="900"/>
          </a:p>
        </p:txBody>
      </p:sp>
      <p:sp>
        <p:nvSpPr>
          <p:cNvPr id="339" name="Google Shape;339;p33"/>
          <p:cNvSpPr txBox="1"/>
          <p:nvPr/>
        </p:nvSpPr>
        <p:spPr>
          <a:xfrm>
            <a:off x="4420075" y="3101138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아이디 :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이름 : 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핸드폰번호 :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171725" y="352448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5171725" y="334953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5171725" y="317458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4766625" y="36312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4284700" y="24276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346" name="Google Shape;346;p33"/>
          <p:cNvSpPr/>
          <p:nvPr/>
        </p:nvSpPr>
        <p:spPr>
          <a:xfrm>
            <a:off x="503850" y="2034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422775" y="1820175"/>
            <a:ext cx="1285200" cy="221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33"/>
          <p:cNvGrpSpPr/>
          <p:nvPr/>
        </p:nvGrpSpPr>
        <p:grpSpPr>
          <a:xfrm>
            <a:off x="342300" y="1793513"/>
            <a:ext cx="1479100" cy="699413"/>
            <a:chOff x="342300" y="2098313"/>
            <a:chExt cx="1479100" cy="699413"/>
          </a:xfrm>
        </p:grpSpPr>
        <p:sp>
          <p:nvSpPr>
            <p:cNvPr id="349" name="Google Shape;349;p33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일치하는 정보가 없습니다.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8-1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54" name="Google Shape;354;p33"/>
          <p:cNvGrpSpPr/>
          <p:nvPr/>
        </p:nvGrpSpPr>
        <p:grpSpPr>
          <a:xfrm>
            <a:off x="342300" y="2537163"/>
            <a:ext cx="1479100" cy="699413"/>
            <a:chOff x="342300" y="2098313"/>
            <a:chExt cx="1479100" cy="699413"/>
          </a:xfrm>
        </p:grpSpPr>
        <p:sp>
          <p:nvSpPr>
            <p:cNvPr id="355" name="Google Shape;355;p33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373300" y="2122525"/>
              <a:ext cx="1448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_____님의 아이디는 ________입니다.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400"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8-2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60" name="Google Shape;360;p33"/>
          <p:cNvGrpSpPr/>
          <p:nvPr/>
        </p:nvGrpSpPr>
        <p:grpSpPr>
          <a:xfrm>
            <a:off x="342300" y="3307063"/>
            <a:ext cx="1479100" cy="699413"/>
            <a:chOff x="342300" y="2098313"/>
            <a:chExt cx="1479100" cy="699413"/>
          </a:xfrm>
        </p:grpSpPr>
        <p:sp>
          <p:nvSpPr>
            <p:cNvPr id="361" name="Google Shape;361;p33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일치하는 정보가 없습니다.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66" name="Google Shape;366;p33"/>
          <p:cNvGrpSpPr/>
          <p:nvPr/>
        </p:nvGrpSpPr>
        <p:grpSpPr>
          <a:xfrm>
            <a:off x="342300" y="4076963"/>
            <a:ext cx="1479100" cy="699413"/>
            <a:chOff x="342300" y="2098313"/>
            <a:chExt cx="1479100" cy="699413"/>
          </a:xfrm>
        </p:grpSpPr>
        <p:sp>
          <p:nvSpPr>
            <p:cNvPr id="367" name="Google Shape;367;p33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 txBox="1"/>
            <p:nvPr/>
          </p:nvSpPr>
          <p:spPr>
            <a:xfrm>
              <a:off x="373300" y="2109175"/>
              <a:ext cx="144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비밀번호 재설정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   비밀번호: _____________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  비밀번호 확인 : _________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11475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500"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1172800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372" name="Google Shape;372;p33"/>
          <p:cNvSpPr/>
          <p:nvPr/>
        </p:nvSpPr>
        <p:spPr>
          <a:xfrm>
            <a:off x="416900" y="21542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416900" y="29272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416900" y="45276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416900" y="36893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383" name="Google Shape;383;p34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384" name="Google Shape;384;p34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85" name="Google Shape;385;p34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386" name="Google Shape;386;p34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342300" y="135107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393" name="Google Shape;393;p34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94" name="Google Shape;394;p34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395" name="Google Shape;395;p34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399" name="Google Shape;399;p34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402" name="Google Shape;402;p34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403" name="Google Shape;403;p34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404" name="Google Shape;404;p34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405" name="Google Shape;405;p34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409" name="Google Shape;409;p34"/>
          <p:cNvGraphicFramePr/>
          <p:nvPr>
            <p:extLst>
              <p:ext uri="{D42A27DB-BD31-4B8C-83A1-F6EECF244321}">
                <p14:modId xmlns:p14="http://schemas.microsoft.com/office/powerpoint/2010/main" val="731421394"/>
              </p:ext>
            </p:extLst>
          </p:nvPr>
        </p:nvGraphicFramePr>
        <p:xfrm>
          <a:off x="342300" y="706525"/>
          <a:ext cx="6196975" cy="382942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Page Title</a:t>
                      </a:r>
                      <a:endParaRPr sz="700" b="1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아이디, 비밀번호 찾기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김남희</a:t>
                      </a:r>
                      <a:endParaRPr sz="700" dirty="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로그인 화면 &gt; 아이디, 비밀번호 찾기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410" name="Google Shape;410;p34"/>
          <p:cNvGraphicFramePr/>
          <p:nvPr/>
        </p:nvGraphicFramePr>
        <p:xfrm>
          <a:off x="6591125" y="706525"/>
          <a:ext cx="2210600" cy="20246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찾기 버튼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정보에 맞는 비밀번호 없을 시 9-1 alert 창 띄움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정보에 맞는 비밀번호 있을 시 9-2 alert 창 띄움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10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창으로 넘어감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로그인창으로 넘어감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rgbClr val="000000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1" name="Google Shape;411;p34"/>
          <p:cNvSpPr/>
          <p:nvPr/>
        </p:nvSpPr>
        <p:spPr>
          <a:xfrm>
            <a:off x="1839475" y="1823975"/>
            <a:ext cx="4611000" cy="270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412" name="Google Shape;412;p34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ID/PW 찾기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3458500" y="4310700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414" name="Google Shape;414;p34"/>
          <p:cNvSpPr/>
          <p:nvPr/>
        </p:nvSpPr>
        <p:spPr>
          <a:xfrm>
            <a:off x="4284700" y="4310700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로그인</a:t>
            </a:r>
            <a:endParaRPr sz="700"/>
          </a:p>
        </p:txBody>
      </p:sp>
      <p:sp>
        <p:nvSpPr>
          <p:cNvPr id="415" name="Google Shape;415;p34"/>
          <p:cNvSpPr/>
          <p:nvPr/>
        </p:nvSpPr>
        <p:spPr>
          <a:xfrm>
            <a:off x="2077300" y="2465400"/>
            <a:ext cx="1937100" cy="1679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2464000" y="2612825"/>
            <a:ext cx="1163700" cy="226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 찾기</a:t>
            </a:r>
            <a:endParaRPr sz="1000"/>
          </a:p>
        </p:txBody>
      </p:sp>
      <p:sp>
        <p:nvSpPr>
          <p:cNvPr id="417" name="Google Shape;417;p34"/>
          <p:cNvSpPr/>
          <p:nvPr/>
        </p:nvSpPr>
        <p:spPr>
          <a:xfrm>
            <a:off x="2249025" y="2988200"/>
            <a:ext cx="1593600" cy="982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18" name="Google Shape;418;p34"/>
          <p:cNvSpPr/>
          <p:nvPr/>
        </p:nvSpPr>
        <p:spPr>
          <a:xfrm>
            <a:off x="2767900" y="3726225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찾기</a:t>
            </a:r>
            <a:endParaRPr sz="1000"/>
          </a:p>
        </p:txBody>
      </p:sp>
      <p:sp>
        <p:nvSpPr>
          <p:cNvPr id="419" name="Google Shape;419;p34"/>
          <p:cNvSpPr/>
          <p:nvPr/>
        </p:nvSpPr>
        <p:spPr>
          <a:xfrm>
            <a:off x="2077300" y="24276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2579275" y="36177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2296575" y="3082275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이름 :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전화번호 : 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이메일 :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3048225" y="350562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3048225" y="333067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3048225" y="3155725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4113100" y="42022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3286900" y="42022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428" name="Google Shape;428;p34"/>
          <p:cNvSpPr/>
          <p:nvPr/>
        </p:nvSpPr>
        <p:spPr>
          <a:xfrm>
            <a:off x="4248325" y="2465400"/>
            <a:ext cx="1937100" cy="1679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4635025" y="2626313"/>
            <a:ext cx="1163700" cy="226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 찾기</a:t>
            </a:r>
            <a:endParaRPr sz="1000"/>
          </a:p>
        </p:txBody>
      </p:sp>
      <p:sp>
        <p:nvSpPr>
          <p:cNvPr id="430" name="Google Shape;430;p34"/>
          <p:cNvSpPr/>
          <p:nvPr/>
        </p:nvSpPr>
        <p:spPr>
          <a:xfrm>
            <a:off x="4420075" y="3001688"/>
            <a:ext cx="1593600" cy="982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31" name="Google Shape;431;p34"/>
          <p:cNvSpPr/>
          <p:nvPr/>
        </p:nvSpPr>
        <p:spPr>
          <a:xfrm>
            <a:off x="4938925" y="3739713"/>
            <a:ext cx="5559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재설정</a:t>
            </a:r>
            <a:endParaRPr sz="900"/>
          </a:p>
        </p:txBody>
      </p:sp>
      <p:sp>
        <p:nvSpPr>
          <p:cNvPr id="432" name="Google Shape;432;p34"/>
          <p:cNvSpPr txBox="1"/>
          <p:nvPr/>
        </p:nvSpPr>
        <p:spPr>
          <a:xfrm>
            <a:off x="4420075" y="3101138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아이디 :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이름 : </a:t>
            </a:r>
            <a:endParaRPr sz="7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핸드폰번호 :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171725" y="352448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5171725" y="334953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5171725" y="3174588"/>
            <a:ext cx="669300" cy="13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4766625" y="36312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4284700" y="24276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439" name="Google Shape;439;p34"/>
          <p:cNvSpPr/>
          <p:nvPr/>
        </p:nvSpPr>
        <p:spPr>
          <a:xfrm>
            <a:off x="503850" y="2034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422775" y="1820175"/>
            <a:ext cx="1285200" cy="221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4"/>
          <p:cNvGrpSpPr/>
          <p:nvPr/>
        </p:nvGrpSpPr>
        <p:grpSpPr>
          <a:xfrm>
            <a:off x="342300" y="1793513"/>
            <a:ext cx="1479100" cy="699413"/>
            <a:chOff x="342300" y="2098313"/>
            <a:chExt cx="1479100" cy="699413"/>
          </a:xfrm>
        </p:grpSpPr>
        <p:sp>
          <p:nvSpPr>
            <p:cNvPr id="442" name="Google Shape;442;p34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일치하는 정보가 없습니다.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8-1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342300" y="2537163"/>
            <a:ext cx="1479100" cy="699413"/>
            <a:chOff x="342300" y="2098313"/>
            <a:chExt cx="1479100" cy="699413"/>
          </a:xfrm>
        </p:grpSpPr>
        <p:sp>
          <p:nvSpPr>
            <p:cNvPr id="448" name="Google Shape;448;p34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 txBox="1"/>
            <p:nvPr/>
          </p:nvSpPr>
          <p:spPr>
            <a:xfrm>
              <a:off x="373300" y="2122525"/>
              <a:ext cx="1448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_____님의 아이디는 ________입니다.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400"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8-2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3" name="Google Shape;453;p34"/>
          <p:cNvGrpSpPr/>
          <p:nvPr/>
        </p:nvGrpSpPr>
        <p:grpSpPr>
          <a:xfrm>
            <a:off x="342300" y="3307063"/>
            <a:ext cx="1479100" cy="699413"/>
            <a:chOff x="342300" y="2098313"/>
            <a:chExt cx="1479100" cy="699413"/>
          </a:xfrm>
        </p:grpSpPr>
        <p:sp>
          <p:nvSpPr>
            <p:cNvPr id="454" name="Google Shape;454;p34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일치하는 정보가 없습니다.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342300" y="4076963"/>
            <a:ext cx="1479100" cy="699413"/>
            <a:chOff x="342300" y="2098313"/>
            <a:chExt cx="1479100" cy="699413"/>
          </a:xfrm>
        </p:grpSpPr>
        <p:sp>
          <p:nvSpPr>
            <p:cNvPr id="460" name="Google Shape;460;p34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 txBox="1"/>
            <p:nvPr/>
          </p:nvSpPr>
          <p:spPr>
            <a:xfrm>
              <a:off x="373300" y="2109175"/>
              <a:ext cx="144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비밀번호 재설정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   비밀번호: _____________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  비밀번호 확인 : _________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11475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500"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172800" y="25779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465" name="Google Shape;465;p34"/>
          <p:cNvSpPr/>
          <p:nvPr/>
        </p:nvSpPr>
        <p:spPr>
          <a:xfrm>
            <a:off x="416900" y="21542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416900" y="29272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416900" y="45276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416900" y="36893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10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35"/>
          <p:cNvGraphicFramePr/>
          <p:nvPr/>
        </p:nvGraphicFramePr>
        <p:xfrm>
          <a:off x="6591125" y="706525"/>
          <a:ext cx="2210600" cy="427148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여부에 따른 메세지 출력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시 OOO님 환영합니다.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x 시 로그인해주세요.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로그인/로그아웃 버튼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시 로그아웃으로 변환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로그인 x 시 </a:t>
                      </a:r>
                      <a:r>
                        <a:rPr lang="ko" sz="800"/>
                        <a:t>로그인 화면으로 이동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시 내가 쓴 글 화면으로 이동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로그인 x 시 ‘로그인해주세요’ 라는 alert창 띄움 (8-1)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9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시 내 정보 수정 화면으로 이동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로그인 x 시 ‘로그인해주세요’ 라는 alert창 띄움(9-1)</a:t>
                      </a:r>
                      <a:endParaRPr sz="8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4" name="Google Shape;474;p35"/>
          <p:cNvSpPr/>
          <p:nvPr/>
        </p:nvSpPr>
        <p:spPr>
          <a:xfrm>
            <a:off x="338250" y="1429775"/>
            <a:ext cx="6197100" cy="3586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477" name="Google Shape;477;p35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478" name="Google Shape;478;p35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479" name="Google Shape;479;p35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480" name="Google Shape;480;p35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481" name="Google Shape;481;p35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482" name="Google Shape;482;p35"/>
          <p:cNvSpPr/>
          <p:nvPr/>
        </p:nvSpPr>
        <p:spPr>
          <a:xfrm>
            <a:off x="2676162" y="3744375"/>
            <a:ext cx="1239000" cy="294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>
            <a:off x="4689575" y="2476084"/>
            <a:ext cx="1087200" cy="855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/ 로그아웃</a:t>
            </a: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4080565" y="3744375"/>
            <a:ext cx="1243800" cy="294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정보 수정</a:t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3221375" y="1881575"/>
            <a:ext cx="1468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마이페이지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1984875" y="2457225"/>
            <a:ext cx="2503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로그인해주세요.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or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홍길동님 환영합니다.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571650" y="2074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1940825" y="24087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4589825" y="24087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2581138" y="3637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3959013" y="3637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9</a:t>
            </a:r>
            <a:endParaRPr sz="1000" b="1">
              <a:solidFill>
                <a:srgbClr val="FFFFFF"/>
              </a:solidFill>
            </a:endParaRPr>
          </a:p>
        </p:txBody>
      </p:sp>
      <p:graphicFrame>
        <p:nvGraphicFramePr>
          <p:cNvPr id="496" name="Google Shape;496;p35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마이페이지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박세연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화면 &gt; 마이페이지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497" name="Google Shape;497;p35"/>
          <p:cNvGrpSpPr/>
          <p:nvPr/>
        </p:nvGrpSpPr>
        <p:grpSpPr>
          <a:xfrm>
            <a:off x="346350" y="4115163"/>
            <a:ext cx="1493125" cy="664755"/>
            <a:chOff x="328275" y="3513863"/>
            <a:chExt cx="1493125" cy="664755"/>
          </a:xfrm>
        </p:grpSpPr>
        <p:sp>
          <p:nvSpPr>
            <p:cNvPr id="498" name="Google Shape;498;p35"/>
            <p:cNvSpPr/>
            <p:nvPr/>
          </p:nvSpPr>
          <p:spPr>
            <a:xfrm>
              <a:off x="373300" y="3528518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373300" y="3579618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595959"/>
                  </a:solidFill>
                </a:rPr>
                <a:t>로그인 해주세요!!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11550" y="3911443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328275" y="35138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9-1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502" name="Google Shape;502;p35"/>
          <p:cNvSpPr/>
          <p:nvPr/>
        </p:nvSpPr>
        <p:spPr>
          <a:xfrm>
            <a:off x="1168000" y="4507150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취소</a:t>
            </a:r>
            <a:endParaRPr sz="600"/>
          </a:p>
        </p:txBody>
      </p:sp>
      <p:sp>
        <p:nvSpPr>
          <p:cNvPr id="503" name="Google Shape;503;p35"/>
          <p:cNvSpPr/>
          <p:nvPr/>
        </p:nvSpPr>
        <p:spPr>
          <a:xfrm>
            <a:off x="373300" y="3286775"/>
            <a:ext cx="1448100" cy="650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375550" y="3369900"/>
            <a:ext cx="144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로그인 해주세요!!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613350" y="37250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확인</a:t>
            </a:r>
            <a:endParaRPr sz="600"/>
          </a:p>
        </p:txBody>
      </p:sp>
      <p:sp>
        <p:nvSpPr>
          <p:cNvPr id="506" name="Google Shape;506;p35"/>
          <p:cNvSpPr/>
          <p:nvPr/>
        </p:nvSpPr>
        <p:spPr>
          <a:xfrm>
            <a:off x="342300" y="32374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8-1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1168000" y="37250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취소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/>
          <p:nvPr/>
        </p:nvSpPr>
        <p:spPr>
          <a:xfrm>
            <a:off x="346350" y="1290775"/>
            <a:ext cx="6189000" cy="377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15" name="Google Shape;515;p36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16" name="Google Shape;516;p36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17" name="Google Shape;517;p36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18" name="Google Shape;518;p36"/>
          <p:cNvSpPr txBox="1"/>
          <p:nvPr/>
        </p:nvSpPr>
        <p:spPr>
          <a:xfrm>
            <a:off x="346350" y="122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3057625" y="1299325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41055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5393975" y="1299313"/>
            <a:ext cx="382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342300" y="1294125"/>
            <a:ext cx="6197100" cy="356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382500" y="1294125"/>
            <a:ext cx="60987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2201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25" name="Google Shape;525;p36"/>
          <p:cNvSpPr/>
          <p:nvPr/>
        </p:nvSpPr>
        <p:spPr>
          <a:xfrm>
            <a:off x="4204321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26" name="Google Shape;526;p36"/>
          <p:cNvSpPr/>
          <p:nvPr/>
        </p:nvSpPr>
        <p:spPr>
          <a:xfrm>
            <a:off x="5353942" y="1414978"/>
            <a:ext cx="10698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27" name="Google Shape;527;p36"/>
          <p:cNvSpPr txBox="1"/>
          <p:nvPr/>
        </p:nvSpPr>
        <p:spPr>
          <a:xfrm>
            <a:off x="386486" y="123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①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4086005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③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5353942" y="1302663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④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30" name="Google Shape;530;p36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31" name="Google Shape;531;p36"/>
          <p:cNvSpPr txBox="1"/>
          <p:nvPr/>
        </p:nvSpPr>
        <p:spPr>
          <a:xfrm>
            <a:off x="3054699" y="1302675"/>
            <a:ext cx="376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</a:rPr>
              <a:t>②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32" name="Google Shape;532;p36"/>
          <p:cNvSpPr/>
          <p:nvPr/>
        </p:nvSpPr>
        <p:spPr>
          <a:xfrm>
            <a:off x="342300" y="1290775"/>
            <a:ext cx="6197100" cy="4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38245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logo</a:t>
            </a:r>
            <a:endParaRPr sz="900"/>
          </a:p>
        </p:txBody>
      </p:sp>
      <p:sp>
        <p:nvSpPr>
          <p:cNvPr id="534" name="Google Shape;534;p36"/>
          <p:cNvSpPr/>
          <p:nvPr/>
        </p:nvSpPr>
        <p:spPr>
          <a:xfrm>
            <a:off x="305762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posts</a:t>
            </a:r>
            <a:endParaRPr sz="900"/>
          </a:p>
        </p:txBody>
      </p:sp>
      <p:sp>
        <p:nvSpPr>
          <p:cNvPr id="535" name="Google Shape;535;p36"/>
          <p:cNvSpPr/>
          <p:nvPr/>
        </p:nvSpPr>
        <p:spPr>
          <a:xfrm>
            <a:off x="4225800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536" name="Google Shape;536;p36"/>
          <p:cNvSpPr/>
          <p:nvPr/>
        </p:nvSpPr>
        <p:spPr>
          <a:xfrm>
            <a:off x="5393975" y="1411628"/>
            <a:ext cx="1087200" cy="340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sign in</a:t>
            </a:r>
            <a:endParaRPr sz="900"/>
          </a:p>
        </p:txBody>
      </p:sp>
      <p:sp>
        <p:nvSpPr>
          <p:cNvPr id="537" name="Google Shape;537;p36"/>
          <p:cNvSpPr/>
          <p:nvPr/>
        </p:nvSpPr>
        <p:spPr>
          <a:xfrm>
            <a:off x="34635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297467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4184325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40" name="Google Shape;540;p36"/>
          <p:cNvSpPr/>
          <p:nvPr/>
        </p:nvSpPr>
        <p:spPr>
          <a:xfrm>
            <a:off x="5313000" y="13510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541" name="Google Shape;541;p36"/>
          <p:cNvSpPr/>
          <p:nvPr/>
        </p:nvSpPr>
        <p:spPr>
          <a:xfrm>
            <a:off x="1839475" y="1823975"/>
            <a:ext cx="4611000" cy="27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542" name="Google Shape;542;p36"/>
          <p:cNvSpPr/>
          <p:nvPr/>
        </p:nvSpPr>
        <p:spPr>
          <a:xfrm>
            <a:off x="3183950" y="1905014"/>
            <a:ext cx="1861800" cy="31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CCCCCC"/>
                </a:solidFill>
              </a:rPr>
              <a:t>홍길동 님 정보수정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543" name="Google Shape;543;p36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544" name="Google Shape;544;p36"/>
          <p:cNvGraphicFramePr/>
          <p:nvPr/>
        </p:nvGraphicFramePr>
        <p:xfrm>
          <a:off x="6591125" y="706525"/>
          <a:ext cx="2210600" cy="363440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Description</a:t>
                      </a:r>
                      <a:endParaRPr sz="8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logo 표시 및 메인화면으로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목록으로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이동, 만약 로그인이 되어있는 상태라면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 out 으로 문자 변경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메뉴 표시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각각 게시판 목록 화면, 게시글 작성 화면, 마이페이지 화면, 내가 쓴 글 화면, 내 정보 수정 화면으로 이동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 입력란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입력란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8</a:t>
                      </a:r>
                      <a:endParaRPr sz="8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 일치 시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 정보 수정 화면으로 이동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 불일치 시 8-1 alert 창 띄움</a:t>
                      </a:r>
                      <a:endParaRPr sz="8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8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5" name="Google Shape;545;p36"/>
          <p:cNvSpPr/>
          <p:nvPr/>
        </p:nvSpPr>
        <p:spPr>
          <a:xfrm>
            <a:off x="2655513" y="3141639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</a:t>
            </a:r>
            <a:endParaRPr sz="1200"/>
          </a:p>
        </p:txBody>
      </p:sp>
      <p:sp>
        <p:nvSpPr>
          <p:cNvPr id="546" name="Google Shape;546;p36"/>
          <p:cNvSpPr/>
          <p:nvPr/>
        </p:nvSpPr>
        <p:spPr>
          <a:xfrm>
            <a:off x="2655513" y="3524176"/>
            <a:ext cx="7386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비밀번호</a:t>
            </a:r>
            <a:endParaRPr sz="1200"/>
          </a:p>
        </p:txBody>
      </p:sp>
      <p:sp>
        <p:nvSpPr>
          <p:cNvPr id="547" name="Google Shape;547;p36"/>
          <p:cNvSpPr txBox="1"/>
          <p:nvPr/>
        </p:nvSpPr>
        <p:spPr>
          <a:xfrm>
            <a:off x="3484801" y="3141644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548" name="Google Shape;548;p36"/>
          <p:cNvSpPr txBox="1"/>
          <p:nvPr/>
        </p:nvSpPr>
        <p:spPr>
          <a:xfrm>
            <a:off x="3484801" y="3530610"/>
            <a:ext cx="2294100" cy="293700"/>
          </a:xfrm>
          <a:prstGeom prst="rect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90000" bIns="54000" anchor="ctr" anchorCtr="0">
            <a:spAutoFit/>
          </a:bodyPr>
          <a:lstStyle/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1992725" y="2536900"/>
            <a:ext cx="43137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회원 정보 수정을 위해 비밀번호를 입력해주세요.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2514312" y="3039142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6"/>
          <p:cNvSpPr/>
          <p:nvPr/>
        </p:nvSpPr>
        <p:spPr>
          <a:xfrm>
            <a:off x="2398402" y="2940660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3708124" y="4003425"/>
            <a:ext cx="1238400" cy="2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회원 정보 수정</a:t>
            </a:r>
            <a:endParaRPr sz="1200"/>
          </a:p>
        </p:txBody>
      </p:sp>
      <p:sp>
        <p:nvSpPr>
          <p:cNvPr id="553" name="Google Shape;553;p36"/>
          <p:cNvSpPr/>
          <p:nvPr/>
        </p:nvSpPr>
        <p:spPr>
          <a:xfrm>
            <a:off x="2398398" y="3350880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3655200" y="3930050"/>
            <a:ext cx="13215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3510256" y="3853227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8</a:t>
            </a:r>
            <a:endParaRPr sz="1000" b="1">
              <a:solidFill>
                <a:schemeClr val="lt1"/>
              </a:solidFill>
            </a:endParaRPr>
          </a:p>
        </p:txBody>
      </p:sp>
      <p:graphicFrame>
        <p:nvGraphicFramePr>
          <p:cNvPr id="556" name="Google Shape;556;p36"/>
          <p:cNvGraphicFramePr/>
          <p:nvPr/>
        </p:nvGraphicFramePr>
        <p:xfrm>
          <a:off x="342300" y="706525"/>
          <a:ext cx="6196975" cy="376020"/>
        </p:xfrm>
        <a:graphic>
          <a:graphicData uri="http://schemas.openxmlformats.org/drawingml/2006/table">
            <a:tbl>
              <a:tblPr>
                <a:noFill/>
                <a:tableStyleId>{69CB3627-A2CC-45D8-9DB3-D6086238DE5F}</a:tableStyleId>
              </a:tblPr>
              <a:tblGrid>
                <a:gridCol w="901375"/>
                <a:gridCol w="1337475"/>
                <a:gridCol w="877350"/>
                <a:gridCol w="479550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확인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Writer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이주현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24.06.11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메인 화면 &gt; 마이페이지 화면 &gt; 비밀번호 확인 화면</a:t>
                      </a:r>
                      <a:endParaRPr sz="700"/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557" name="Google Shape;557;p36"/>
          <p:cNvSpPr/>
          <p:nvPr/>
        </p:nvSpPr>
        <p:spPr>
          <a:xfrm>
            <a:off x="2514309" y="3485440"/>
            <a:ext cx="3315000" cy="394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338375" y="4732975"/>
            <a:ext cx="6197100" cy="328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footer</a:t>
            </a:r>
            <a:endParaRPr sz="900"/>
          </a:p>
        </p:txBody>
      </p:sp>
      <p:sp>
        <p:nvSpPr>
          <p:cNvPr id="559" name="Google Shape;559;p36"/>
          <p:cNvSpPr/>
          <p:nvPr/>
        </p:nvSpPr>
        <p:spPr>
          <a:xfrm>
            <a:off x="648850" y="2080925"/>
            <a:ext cx="971700" cy="2468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게시판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게시글 작성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마이페이지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내가 쓴 글 보기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- 내 정보 수정</a:t>
            </a:r>
            <a:endParaRPr sz="700"/>
          </a:p>
        </p:txBody>
      </p:sp>
      <p:sp>
        <p:nvSpPr>
          <p:cNvPr id="560" name="Google Shape;560;p36"/>
          <p:cNvSpPr/>
          <p:nvPr/>
        </p:nvSpPr>
        <p:spPr>
          <a:xfrm>
            <a:off x="571652" y="2034585"/>
            <a:ext cx="2043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373300" y="4212075"/>
            <a:ext cx="1448100" cy="650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/>
          <p:nvPr/>
        </p:nvSpPr>
        <p:spPr>
          <a:xfrm>
            <a:off x="375550" y="4246214"/>
            <a:ext cx="14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아이디 / 비밀번호를</a:t>
            </a:r>
            <a:endParaRPr sz="7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595959"/>
                </a:solidFill>
              </a:rPr>
              <a:t>확인해주세요..!</a:t>
            </a:r>
            <a:endParaRPr sz="700">
              <a:solidFill>
                <a:srgbClr val="595959"/>
              </a:solidFill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613350" y="46503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확인</a:t>
            </a:r>
            <a:endParaRPr sz="600"/>
          </a:p>
        </p:txBody>
      </p:sp>
      <p:sp>
        <p:nvSpPr>
          <p:cNvPr id="564" name="Google Shape;564;p36"/>
          <p:cNvSpPr/>
          <p:nvPr/>
        </p:nvSpPr>
        <p:spPr>
          <a:xfrm>
            <a:off x="342300" y="41627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8-1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1168000" y="4650375"/>
            <a:ext cx="420000" cy="160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취소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3169</Words>
  <Application>Microsoft Office PowerPoint</Application>
  <PresentationFormat>화면 슬라이드 쇼(16:9)</PresentationFormat>
  <Paragraphs>1395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Quattrocento Sans</vt:lpstr>
      <vt:lpstr>Simple Light</vt:lpstr>
      <vt:lpstr>Simple Light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화면설계서 : 회원관리</vt:lpstr>
      <vt:lpstr>화면설계서 : 회원관리</vt:lpstr>
      <vt:lpstr>화면설계서 : 회원관리</vt:lpstr>
      <vt:lpstr>화면설계서 : 게시판</vt:lpstr>
      <vt:lpstr>화면설계서 : 게시판</vt:lpstr>
      <vt:lpstr>화면설계서 : 게시판</vt:lpstr>
      <vt:lpstr>PowerPoint 프레젠테이션</vt:lpstr>
      <vt:lpstr>화면설계서 : 주소록</vt:lpstr>
      <vt:lpstr>화면설계서 : 주소록</vt:lpstr>
      <vt:lpstr>화면설계서 : 주소록</vt:lpstr>
      <vt:lpstr>화면설계서 : 주소록</vt:lpstr>
      <vt:lpstr>화면설계서 : 회원관리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aaa</cp:lastModifiedBy>
  <cp:revision>1</cp:revision>
  <dcterms:modified xsi:type="dcterms:W3CDTF">2024-10-13T08:30:23Z</dcterms:modified>
</cp:coreProperties>
</file>