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1">
          <p15:clr>
            <a:srgbClr val="747775"/>
          </p15:clr>
        </p15:guide>
        <p15:guide id="2" pos="21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937A07-9C09-496B-AF97-ADAC1B1DB1C3}">
  <a:tblStyle styleId="{2F937A07-9C09-496B-AF97-ADAC1B1DB1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1" orient="horz"/>
        <p:guide pos="2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386cbd7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386cbd7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e4cd6f9058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e4cd6f9058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4cd6f9058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e4cd6f9058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4cd6f9058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4cd6f9058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e37efb091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e37efb091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386cbd7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386cbd7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cd6f9058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cd6f905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4cd6f9058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4cd6f9058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4cd6f905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4cd6f905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4cd6f905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4cd6f905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38b2d988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38b2d988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47f32fa15_1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47f32fa15_1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e4cd6f9058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e4cd6f905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639325"/>
            <a:ext cx="8520600" cy="988500"/>
          </a:xfrm>
          <a:prstGeom prst="rect">
            <a:avLst/>
          </a:prstGeom>
          <a:solidFill>
            <a:srgbClr val="666666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839900" y="2554775"/>
            <a:ext cx="2992500" cy="502200"/>
          </a:xfrm>
          <a:prstGeom prst="rect">
            <a:avLst/>
          </a:prstGeom>
          <a:solidFill>
            <a:srgbClr val="999999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1"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839900" y="4131575"/>
            <a:ext cx="2992500" cy="4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5839900" y="3056975"/>
            <a:ext cx="2992500" cy="1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342300" y="630325"/>
            <a:ext cx="84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맞춤 레이아웃 1 1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342300" y="630325"/>
            <a:ext cx="845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2916450" y="1083825"/>
            <a:ext cx="3311100" cy="13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</a:rPr>
              <a:t>주소록</a:t>
            </a:r>
            <a:r>
              <a:rPr b="1" lang="ko" sz="2000">
                <a:solidFill>
                  <a:schemeClr val="dk1"/>
                </a:solidFill>
              </a:rPr>
              <a:t> 서비스</a:t>
            </a:r>
            <a:endParaRPr b="1" sz="2000">
              <a:solidFill>
                <a:schemeClr val="dk1"/>
              </a:solidFill>
            </a:endParaRPr>
          </a:p>
        </p:txBody>
      </p:sp>
      <p:graphicFrame>
        <p:nvGraphicFramePr>
          <p:cNvPr id="69" name="Google Shape;69;p16"/>
          <p:cNvGraphicFramePr/>
          <p:nvPr/>
        </p:nvGraphicFramePr>
        <p:xfrm>
          <a:off x="2916463" y="25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47975"/>
                <a:gridCol w="2363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버전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0.1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작성일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2024-06-10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소속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비트캠프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작성자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이주현 김남희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484" name="Google Shape;484;p25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마이페이지 메인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마이페이지 메인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85" name="Google Shape;485;p25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비밀번호 확인 페이지로 넘어감</a:t>
                      </a:r>
                      <a:endParaRPr sz="900"/>
                    </a:p>
                  </a:txBody>
                  <a:tcPr marT="54000" marB="54000" marR="54000" marL="54000"/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이 페이지에서는 정보확인만 가능</a:t>
                      </a:r>
                      <a:endParaRPr b="1"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수정 불가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86" name="Google Shape;486;p25"/>
          <p:cNvGrpSpPr/>
          <p:nvPr/>
        </p:nvGrpSpPr>
        <p:grpSpPr>
          <a:xfrm>
            <a:off x="346200" y="1253975"/>
            <a:ext cx="6197100" cy="3621600"/>
            <a:chOff x="346200" y="1253975"/>
            <a:chExt cx="6197100" cy="3621600"/>
          </a:xfrm>
        </p:grpSpPr>
        <p:sp>
          <p:nvSpPr>
            <p:cNvPr id="487" name="Google Shape;487;p25"/>
            <p:cNvSpPr/>
            <p:nvPr/>
          </p:nvSpPr>
          <p:spPr>
            <a:xfrm>
              <a:off x="346200" y="1253975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로고</a:t>
              </a:r>
              <a:endParaRPr sz="1300"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2458350" y="3470342"/>
              <a:ext cx="789600" cy="28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연락처</a:t>
              </a:r>
              <a:endParaRPr sz="1000"/>
            </a:p>
          </p:txBody>
        </p:sp>
        <p:sp>
          <p:nvSpPr>
            <p:cNvPr id="493" name="Google Shape;493;p25"/>
            <p:cNvSpPr txBox="1"/>
            <p:nvPr/>
          </p:nvSpPr>
          <p:spPr>
            <a:xfrm>
              <a:off x="3356604" y="2450943"/>
              <a:ext cx="24522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hong9999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494" name="Google Shape;494;p25"/>
            <p:cNvSpPr txBox="1"/>
            <p:nvPr/>
          </p:nvSpPr>
          <p:spPr>
            <a:xfrm>
              <a:off x="3356604" y="2799536"/>
              <a:ext cx="24522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********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3356604" y="3148129"/>
              <a:ext cx="24522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honh@test.com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3356604" y="3496722"/>
              <a:ext cx="24522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010-0000-0000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497" name="Google Shape;497;p25"/>
            <p:cNvSpPr txBox="1"/>
            <p:nvPr/>
          </p:nvSpPr>
          <p:spPr>
            <a:xfrm>
              <a:off x="3356604" y="3845315"/>
              <a:ext cx="24522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전라도 장성현 아곡리 아치실 마을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3615375" y="4371850"/>
              <a:ext cx="1131900" cy="302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회원 정보 수정</a:t>
              </a:r>
              <a:endParaRPr sz="1000"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538713" y="4321975"/>
              <a:ext cx="1285200" cy="377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2458350" y="3819385"/>
              <a:ext cx="789600" cy="28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주소</a:t>
              </a:r>
              <a:endParaRPr sz="1000"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3443688" y="4243600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2458350" y="2423212"/>
              <a:ext cx="789600" cy="28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아이디</a:t>
              </a:r>
              <a:endParaRPr sz="1000"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2458350" y="2772256"/>
              <a:ext cx="789600" cy="28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비밀번호</a:t>
              </a:r>
              <a:endParaRPr sz="1000"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2458350" y="3121299"/>
              <a:ext cx="789600" cy="284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이메일</a:t>
              </a:r>
              <a:endParaRPr sz="1000"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214075" y="1905014"/>
              <a:ext cx="1861800" cy="314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홍길동 님의 회원정보</a:t>
              </a:r>
              <a:endParaRPr b="1" sz="13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6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512" name="Google Shape;512;p26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비밀번호 확인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마이페이지 메인 &gt; 비밀번호 확인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513" name="Google Shape;513;p26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아이디는 디폴트 값으로 미리 넣어 둠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비밀번호는 비워두고 커서 놓아두기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클릭 시 비밀번호 체크 후 ‘회원 정보 수정’ 페이지로 이동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514" name="Google Shape;514;p26"/>
          <p:cNvGrpSpPr/>
          <p:nvPr/>
        </p:nvGrpSpPr>
        <p:grpSpPr>
          <a:xfrm>
            <a:off x="346200" y="1253975"/>
            <a:ext cx="6197100" cy="3621600"/>
            <a:chOff x="346200" y="1253975"/>
            <a:chExt cx="6197100" cy="3621600"/>
          </a:xfrm>
        </p:grpSpPr>
        <p:sp>
          <p:nvSpPr>
            <p:cNvPr id="515" name="Google Shape;515;p26"/>
            <p:cNvSpPr/>
            <p:nvPr/>
          </p:nvSpPr>
          <p:spPr>
            <a:xfrm>
              <a:off x="346200" y="1253975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3601975" y="4007625"/>
              <a:ext cx="1086000" cy="314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로고</a:t>
              </a:r>
              <a:endParaRPr sz="1300"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 txBox="1"/>
            <p:nvPr/>
          </p:nvSpPr>
          <p:spPr>
            <a:xfrm>
              <a:off x="1844050" y="2415525"/>
              <a:ext cx="46110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회원 정보 수정을 위해 비밀번호를 입력해주세요.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15475" y="4030265"/>
              <a:ext cx="1059000" cy="2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확인</a:t>
              </a:r>
              <a:endParaRPr sz="1000"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2686632" y="3065439"/>
              <a:ext cx="738600" cy="2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아이디</a:t>
              </a:r>
              <a:endParaRPr sz="100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686632" y="3447976"/>
              <a:ext cx="738600" cy="26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비밀번호</a:t>
              </a:r>
              <a:endParaRPr sz="1000"/>
            </a:p>
          </p:txBody>
        </p:sp>
        <p:sp>
          <p:nvSpPr>
            <p:cNvPr id="526" name="Google Shape;526;p26"/>
            <p:cNvSpPr txBox="1"/>
            <p:nvPr/>
          </p:nvSpPr>
          <p:spPr>
            <a:xfrm>
              <a:off x="3515921" y="3065444"/>
              <a:ext cx="2294100" cy="2631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hong9999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527" name="Google Shape;527;p26"/>
            <p:cNvSpPr txBox="1"/>
            <p:nvPr/>
          </p:nvSpPr>
          <p:spPr>
            <a:xfrm>
              <a:off x="3515921" y="3454410"/>
              <a:ext cx="2294100" cy="2631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|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670475" y="3033675"/>
              <a:ext cx="3161400" cy="314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482322" y="2934960"/>
              <a:ext cx="204300" cy="20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670475" y="3426650"/>
              <a:ext cx="3161400" cy="314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2482318" y="3348380"/>
              <a:ext cx="204300" cy="20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2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492731" y="3907427"/>
              <a:ext cx="204300" cy="20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3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214075" y="1905014"/>
              <a:ext cx="1861800" cy="314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</a:rPr>
                <a:t>홍길동 님 정보수정</a:t>
              </a:r>
              <a:endParaRPr b="1" sz="13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539" name="Google Shape;539;p27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회원 정보 수정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마이페이지 메인 &gt; 비밀번호 확인 &gt; 회원정보수정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/>
                </a:tc>
              </a:tr>
            </a:tbl>
          </a:graphicData>
        </a:graphic>
      </p:graphicFrame>
      <p:graphicFrame>
        <p:nvGraphicFramePr>
          <p:cNvPr id="540" name="Google Shape;540;p27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기존 아이디 디폴트로 입력해 둠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현재 비밀번호가 틀리면 회원 정보 수정 불가능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 관련 칸은 디폴트로 비워두기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새로운 비밀번호는 4자 이상으로 변경가능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회원 탈퇴 클릭시 4-1 팝업 띄움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팝업창에 탈퇴 글자를 강조시킴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탈퇴 클릭시 모든 회원정보 삭제 및 저장된 정보 삭제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-수정 클릭 시 수정사항 반영한 후 마이페이지 메인으로 이동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-취소 클릭 시 수정사항 반영하지 않고 마이페이지 메인으로 이동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비밀번호가 4자 이하이면 팝업창이 뜸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5-2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정상적으로 수정이 완료되었다고 뜨는 팝업창 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비밀번호, 이메일, 연락처, 주소 수정 가능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수정하려는 값이 정책과 다르면 수정 불가능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정책은 회원가입 페이지 참고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541" name="Google Shape;541;p27"/>
          <p:cNvGrpSpPr/>
          <p:nvPr/>
        </p:nvGrpSpPr>
        <p:grpSpPr>
          <a:xfrm>
            <a:off x="342000" y="1238500"/>
            <a:ext cx="6197400" cy="3621600"/>
            <a:chOff x="342000" y="1238500"/>
            <a:chExt cx="6197400" cy="3621600"/>
          </a:xfrm>
        </p:grpSpPr>
        <p:sp>
          <p:nvSpPr>
            <p:cNvPr id="542" name="Google Shape;542;p27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로고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주소록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2805318" y="2328429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아이디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2805318" y="2918995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새 비밀번호 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27"/>
            <p:cNvSpPr txBox="1"/>
            <p:nvPr/>
          </p:nvSpPr>
          <p:spPr>
            <a:xfrm>
              <a:off x="3527123" y="2912400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4자 이상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805318" y="2623712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현재 비밀번호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27"/>
            <p:cNvSpPr txBox="1"/>
            <p:nvPr/>
          </p:nvSpPr>
          <p:spPr>
            <a:xfrm>
              <a:off x="3527123" y="2328881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honghong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27"/>
            <p:cNvSpPr txBox="1"/>
            <p:nvPr/>
          </p:nvSpPr>
          <p:spPr>
            <a:xfrm>
              <a:off x="3527123" y="2620641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765513" y="2264373"/>
              <a:ext cx="2648100" cy="314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598929" y="2219762"/>
              <a:ext cx="171000" cy="1557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55" name="Google Shape;555;p27"/>
            <p:cNvSpPr txBox="1"/>
            <p:nvPr/>
          </p:nvSpPr>
          <p:spPr>
            <a:xfrm>
              <a:off x="3527125" y="3495925"/>
              <a:ext cx="18540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hong@test.com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7"/>
            <p:cNvSpPr txBox="1"/>
            <p:nvPr/>
          </p:nvSpPr>
          <p:spPr>
            <a:xfrm>
              <a:off x="3527125" y="3787675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010-0000-0000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3527125" y="4079450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전라도 장성현 아곡리 아치실 마을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129678" y="4425667"/>
              <a:ext cx="609900" cy="21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취소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439552" y="4425667"/>
              <a:ext cx="609900" cy="21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정보수정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805318" y="3509560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이메일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805318" y="3804843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연락처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805318" y="4100125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주소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592012" y="2943200"/>
              <a:ext cx="165900" cy="16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3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765513" y="2577437"/>
              <a:ext cx="2648100" cy="916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565" name="Google Shape;565;p27"/>
            <p:cNvGrpSpPr/>
            <p:nvPr/>
          </p:nvGrpSpPr>
          <p:grpSpPr>
            <a:xfrm>
              <a:off x="352025" y="3617638"/>
              <a:ext cx="1479100" cy="699413"/>
              <a:chOff x="342300" y="2098313"/>
              <a:chExt cx="1479100" cy="699413"/>
            </a:xfrm>
          </p:grpSpPr>
          <p:sp>
            <p:nvSpPr>
              <p:cNvPr id="566" name="Google Shape;566;p27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67" name="Google Shape;567;p27"/>
              <p:cNvSpPr txBox="1"/>
              <p:nvPr/>
            </p:nvSpPr>
            <p:spPr>
              <a:xfrm>
                <a:off x="373300" y="2159925"/>
                <a:ext cx="1448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_____님 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정보가 수정 되었습니다.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871850" y="25109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확인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lt1"/>
                    </a:solidFill>
                  </a:rPr>
                  <a:t>5-2</a:t>
                </a:r>
                <a:endParaRPr b="1" sz="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70" name="Google Shape;570;p27"/>
            <p:cNvSpPr/>
            <p:nvPr/>
          </p:nvSpPr>
          <p:spPr>
            <a:xfrm>
              <a:off x="2598925" y="2579063"/>
              <a:ext cx="165900" cy="16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2</a:t>
              </a:r>
              <a:endParaRPr b="1" sz="1000">
                <a:solidFill>
                  <a:schemeClr val="lt1"/>
                </a:solidFill>
              </a:endParaRPr>
            </a:p>
          </p:txBody>
        </p:sp>
        <p:grpSp>
          <p:nvGrpSpPr>
            <p:cNvPr id="571" name="Google Shape;571;p27"/>
            <p:cNvGrpSpPr/>
            <p:nvPr/>
          </p:nvGrpSpPr>
          <p:grpSpPr>
            <a:xfrm>
              <a:off x="342000" y="2014213"/>
              <a:ext cx="1499150" cy="699413"/>
              <a:chOff x="342300" y="2098313"/>
              <a:chExt cx="1499150" cy="699413"/>
            </a:xfrm>
          </p:grpSpPr>
          <p:sp>
            <p:nvSpPr>
              <p:cNvPr id="572" name="Google Shape;572;p27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73" name="Google Shape;573;p27"/>
              <p:cNvSpPr txBox="1"/>
              <p:nvPr/>
            </p:nvSpPr>
            <p:spPr>
              <a:xfrm>
                <a:off x="393350" y="2104650"/>
                <a:ext cx="1448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탈퇴시 모든 정보가 삭제됩니다.</a:t>
                </a:r>
                <a:endParaRPr sz="800">
                  <a:solidFill>
                    <a:schemeClr val="dk1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탈퇴하시겠습니까?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611475" y="25779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dk1"/>
                    </a:solidFill>
                  </a:rPr>
                  <a:t>탈퇴</a:t>
                </a:r>
                <a:endParaRPr b="1"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75" name="Google Shape;575;p27"/>
              <p:cNvSpPr/>
              <p:nvPr/>
            </p:nvSpPr>
            <p:spPr>
              <a:xfrm>
                <a:off x="1172800" y="25779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취소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lt1"/>
                    </a:solidFill>
                  </a:rPr>
                  <a:t>4-1</a:t>
                </a:r>
                <a:endParaRPr b="1" sz="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577" name="Google Shape;577;p27"/>
            <p:cNvSpPr/>
            <p:nvPr/>
          </p:nvSpPr>
          <p:spPr>
            <a:xfrm>
              <a:off x="1952739" y="4501867"/>
              <a:ext cx="609900" cy="21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회원탈퇴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805318" y="3214277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새 비밀번호 확인 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3527123" y="3204160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4자 이상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1868209" y="4430070"/>
              <a:ext cx="165900" cy="16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4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3273659" y="4441920"/>
              <a:ext cx="165900" cy="16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5</a:t>
              </a:r>
              <a:endParaRPr b="1" sz="1000">
                <a:solidFill>
                  <a:schemeClr val="lt1"/>
                </a:solidFill>
              </a:endParaRPr>
            </a:p>
          </p:txBody>
        </p:sp>
        <p:grpSp>
          <p:nvGrpSpPr>
            <p:cNvPr id="582" name="Google Shape;582;p27"/>
            <p:cNvGrpSpPr/>
            <p:nvPr/>
          </p:nvGrpSpPr>
          <p:grpSpPr>
            <a:xfrm>
              <a:off x="350913" y="2815925"/>
              <a:ext cx="1481325" cy="699413"/>
              <a:chOff x="363525" y="2856788"/>
              <a:chExt cx="1481325" cy="699413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>
                <a:off x="363525" y="2856788"/>
                <a:ext cx="1481325" cy="699413"/>
                <a:chOff x="342300" y="2098313"/>
                <a:chExt cx="1481325" cy="699413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73300" y="2147625"/>
                  <a:ext cx="1448100" cy="6501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rgbClr val="FF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85" name="Google Shape;585;p27"/>
                <p:cNvSpPr txBox="1"/>
                <p:nvPr/>
              </p:nvSpPr>
              <p:spPr>
                <a:xfrm>
                  <a:off x="375525" y="2098325"/>
                  <a:ext cx="1448100" cy="55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800">
                      <a:solidFill>
                        <a:schemeClr val="dk1"/>
                      </a:solidFill>
                    </a:rPr>
                    <a:t>비밀번호가 다르거나</a:t>
                  </a:r>
                  <a:endParaRPr sz="800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800">
                      <a:solidFill>
                        <a:schemeClr val="dk1"/>
                      </a:solidFill>
                    </a:rPr>
                    <a:t> 4자 미만입니다.</a:t>
                  </a:r>
                  <a:endParaRPr sz="800">
                    <a:solidFill>
                      <a:schemeClr val="dk1"/>
                    </a:solidFill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800">
                      <a:solidFill>
                        <a:schemeClr val="dk1"/>
                      </a:solidFill>
                    </a:rPr>
                    <a:t>다시 확인해주세요.</a:t>
                  </a:r>
                  <a:endParaRPr sz="8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86" name="Google Shape;586;p27"/>
                <p:cNvSpPr/>
                <p:nvPr/>
              </p:nvSpPr>
              <p:spPr>
                <a:xfrm>
                  <a:off x="613350" y="2585925"/>
                  <a:ext cx="420000" cy="1608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800">
                      <a:solidFill>
                        <a:schemeClr val="dk1"/>
                      </a:solidFill>
                    </a:rPr>
                    <a:t>확인</a:t>
                  </a:r>
                  <a:endParaRPr sz="8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587" name="Google Shape;587;p27"/>
                <p:cNvSpPr/>
                <p:nvPr/>
              </p:nvSpPr>
              <p:spPr>
                <a:xfrm>
                  <a:off x="342300" y="2098313"/>
                  <a:ext cx="225300" cy="2253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800">
                      <a:solidFill>
                        <a:schemeClr val="lt1"/>
                      </a:solidFill>
                    </a:rPr>
                    <a:t>5-1</a:t>
                  </a:r>
                  <a:endParaRPr b="1" sz="80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588" name="Google Shape;588;p27"/>
              <p:cNvSpPr/>
              <p:nvPr/>
            </p:nvSpPr>
            <p:spPr>
              <a:xfrm>
                <a:off x="1172950" y="334440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취소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9" name="Google Shape;589;p27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마이페이지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3214075" y="1905014"/>
              <a:ext cx="1861800" cy="314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</a:rPr>
                <a:t>홍길동 님 정보수정</a:t>
              </a:r>
              <a:endParaRPr b="1" sz="13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8"/>
          <p:cNvSpPr/>
          <p:nvPr/>
        </p:nvSpPr>
        <p:spPr>
          <a:xfrm>
            <a:off x="2916450" y="1700250"/>
            <a:ext cx="3311100" cy="1743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lt1"/>
                </a:solidFill>
              </a:rPr>
              <a:t>Thank you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History</a:t>
            </a:r>
            <a:endParaRPr b="1"/>
          </a:p>
        </p:txBody>
      </p:sp>
      <p:graphicFrame>
        <p:nvGraphicFramePr>
          <p:cNvPr id="75" name="Google Shape;75;p17"/>
          <p:cNvGraphicFramePr/>
          <p:nvPr/>
        </p:nvGraphicFramePr>
        <p:xfrm>
          <a:off x="952500" y="223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1065150"/>
                <a:gridCol w="1065150"/>
                <a:gridCol w="4007225"/>
                <a:gridCol w="1101475"/>
              </a:tblGrid>
              <a:tr h="3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lt1"/>
                          </a:solidFill>
                        </a:rPr>
                        <a:t>Version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lt1"/>
                          </a:solidFill>
                        </a:rPr>
                        <a:t>Author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이주현 </a:t>
                      </a:r>
                      <a:endParaRPr sz="1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김남희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초안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2024-06-10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0.2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Description 수정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2024-06-11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81" name="Google Shape;81;p18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메인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main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82" name="Google Shape;82;p18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배경에 주소록 관련 이미지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아이디/비밀번호 입력 후 로그인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ID/PW 찾기로 넘김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주소록 관련 서비스에 대한 설명페이지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83" name="Google Shape;83;p18"/>
          <p:cNvGrpSpPr/>
          <p:nvPr/>
        </p:nvGrpSpPr>
        <p:grpSpPr>
          <a:xfrm>
            <a:off x="342300" y="1238500"/>
            <a:ext cx="6197100" cy="3621600"/>
            <a:chOff x="342300" y="1238500"/>
            <a:chExt cx="6197100" cy="3621600"/>
          </a:xfrm>
        </p:grpSpPr>
        <p:sp>
          <p:nvSpPr>
            <p:cNvPr id="84" name="Google Shape;84;p18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652150" y="1863125"/>
              <a:ext cx="5706300" cy="19737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grpSp>
          <p:nvGrpSpPr>
            <p:cNvPr id="87" name="Google Shape;87;p18"/>
            <p:cNvGrpSpPr/>
            <p:nvPr/>
          </p:nvGrpSpPr>
          <p:grpSpPr>
            <a:xfrm>
              <a:off x="4736900" y="2126125"/>
              <a:ext cx="1391300" cy="1488600"/>
              <a:chOff x="4618475" y="2645825"/>
              <a:chExt cx="1391300" cy="1488600"/>
            </a:xfrm>
          </p:grpSpPr>
          <p:sp>
            <p:nvSpPr>
              <p:cNvPr id="88" name="Google Shape;88;p18"/>
              <p:cNvSpPr/>
              <p:nvPr/>
            </p:nvSpPr>
            <p:spPr>
              <a:xfrm>
                <a:off x="4618675" y="2645825"/>
                <a:ext cx="1391100" cy="14886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8"/>
              <p:cNvSpPr txBox="1"/>
              <p:nvPr/>
            </p:nvSpPr>
            <p:spPr>
              <a:xfrm>
                <a:off x="4618650" y="2689825"/>
                <a:ext cx="13911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>
                    <a:solidFill>
                      <a:schemeClr val="dk2"/>
                    </a:solidFill>
                  </a:rPr>
                  <a:t>로그인</a:t>
                </a:r>
                <a:endParaRPr sz="1300">
                  <a:solidFill>
                    <a:schemeClr val="dk2"/>
                  </a:solidFill>
                </a:endParaRPr>
              </a:p>
            </p:txBody>
          </p:sp>
          <p:sp>
            <p:nvSpPr>
              <p:cNvPr id="90" name="Google Shape;90;p18"/>
              <p:cNvSpPr txBox="1"/>
              <p:nvPr/>
            </p:nvSpPr>
            <p:spPr>
              <a:xfrm>
                <a:off x="4618575" y="2941050"/>
                <a:ext cx="1391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ID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91" name="Google Shape;91;p18"/>
              <p:cNvSpPr txBox="1"/>
              <p:nvPr/>
            </p:nvSpPr>
            <p:spPr>
              <a:xfrm>
                <a:off x="4618475" y="3230900"/>
                <a:ext cx="1391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PW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92" name="Google Shape;92;p18"/>
              <p:cNvSpPr txBox="1"/>
              <p:nvPr/>
            </p:nvSpPr>
            <p:spPr>
              <a:xfrm>
                <a:off x="4684175" y="3734275"/>
                <a:ext cx="12852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ID/PW 찾기 | 회원가입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93" name="Google Shape;93;p18"/>
              <p:cNvCxnSpPr/>
              <p:nvPr/>
            </p:nvCxnSpPr>
            <p:spPr>
              <a:xfrm>
                <a:off x="5009425" y="3149175"/>
                <a:ext cx="84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8"/>
              <p:cNvCxnSpPr/>
              <p:nvPr/>
            </p:nvCxnSpPr>
            <p:spPr>
              <a:xfrm>
                <a:off x="5012150" y="3459925"/>
                <a:ext cx="843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5" name="Google Shape;95;p18"/>
            <p:cNvSpPr/>
            <p:nvPr/>
          </p:nvSpPr>
          <p:spPr>
            <a:xfrm>
              <a:off x="5127838" y="3046950"/>
              <a:ext cx="609600" cy="148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4997425" y="3008400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2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4737100" y="3161825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3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527725" y="1743975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652150" y="3997050"/>
              <a:ext cx="5706300" cy="720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27725" y="3920850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4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회원 가입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08" name="Google Shape;108;p19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아이디 비밀번호 입력 칸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 입력 후 중복확인 누름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같은 아이디가 없으면 사용가능 팝업 띄우기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2-2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같은 아이디가 있으면 아이디가 있음 팝업 띄우기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-이메일과 주소는 선택사항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입력하지 않으면 “정보 없음" 저장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-연락처는 필수 사항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하이픈(-)을 넣거나 형식에 맞지 않으면 ‘다시 입력하시오’팝업 띄우기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-회원가입 선택 시 로그인 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-취소 선택시 메인화면으로 이동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팝업에 가입 축하인사 띄워주기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이름, 아이디, 비밀번호 필수 입력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09" name="Google Shape;109;p19"/>
          <p:cNvGrpSpPr/>
          <p:nvPr/>
        </p:nvGrpSpPr>
        <p:grpSpPr>
          <a:xfrm>
            <a:off x="339863" y="1238500"/>
            <a:ext cx="6199538" cy="3621600"/>
            <a:chOff x="339863" y="1238500"/>
            <a:chExt cx="6199538" cy="3621600"/>
          </a:xfrm>
        </p:grpSpPr>
        <p:sp>
          <p:nvSpPr>
            <p:cNvPr id="110" name="Google Shape;110;p19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grpSp>
          <p:nvGrpSpPr>
            <p:cNvPr id="115" name="Google Shape;115;p19"/>
            <p:cNvGrpSpPr/>
            <p:nvPr/>
          </p:nvGrpSpPr>
          <p:grpSpPr>
            <a:xfrm>
              <a:off x="3329304" y="4448170"/>
              <a:ext cx="1631341" cy="316205"/>
              <a:chOff x="3346809" y="4448170"/>
              <a:chExt cx="1631341" cy="316205"/>
            </a:xfrm>
          </p:grpSpPr>
          <p:sp>
            <p:nvSpPr>
              <p:cNvPr id="116" name="Google Shape;116;p19"/>
              <p:cNvSpPr/>
              <p:nvPr/>
            </p:nvSpPr>
            <p:spPr>
              <a:xfrm>
                <a:off x="4283040" y="4495117"/>
                <a:ext cx="609900" cy="215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취소</a:t>
                </a:r>
                <a:endParaRPr sz="800"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3592914" y="4495117"/>
                <a:ext cx="609900" cy="215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회원 가입</a:t>
                </a:r>
                <a:endParaRPr sz="800"/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3499150" y="4449675"/>
                <a:ext cx="1479000" cy="3147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3346809" y="4448170"/>
                <a:ext cx="165900" cy="16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lt1"/>
                    </a:solidFill>
                  </a:rPr>
                  <a:t>4</a:t>
                </a:r>
                <a:endParaRPr b="1" sz="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0" name="Google Shape;120;p19"/>
            <p:cNvGrpSpPr/>
            <p:nvPr/>
          </p:nvGrpSpPr>
          <p:grpSpPr>
            <a:xfrm>
              <a:off x="339863" y="3617638"/>
              <a:ext cx="1479100" cy="699413"/>
              <a:chOff x="342300" y="2098313"/>
              <a:chExt cx="1479100" cy="699413"/>
            </a:xfrm>
          </p:grpSpPr>
          <p:sp>
            <p:nvSpPr>
              <p:cNvPr id="121" name="Google Shape;121;p19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122" name="Google Shape;122;p19"/>
              <p:cNvSpPr txBox="1"/>
              <p:nvPr/>
            </p:nvSpPr>
            <p:spPr>
              <a:xfrm>
                <a:off x="373300" y="2148925"/>
                <a:ext cx="1448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_____님 가입을 축하드립니다.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>
                <a:off x="871850" y="25109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  <p:sp>
            <p:nvSpPr>
              <p:cNvPr id="124" name="Google Shape;124;p19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4-1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5" name="Google Shape;125;p19"/>
            <p:cNvSpPr/>
            <p:nvPr/>
          </p:nvSpPr>
          <p:spPr>
            <a:xfrm>
              <a:off x="3214075" y="1905014"/>
              <a:ext cx="1861800" cy="314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</a:rPr>
                <a:t>회원가입</a:t>
              </a:r>
              <a:endParaRPr b="1" sz="130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931378" y="2603367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아이디</a:t>
              </a:r>
              <a:endParaRPr sz="800"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931378" y="2917958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비밀번호</a:t>
              </a:r>
              <a:endParaRPr sz="800"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931378" y="3232550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비밀번호 확인</a:t>
              </a:r>
              <a:endParaRPr sz="800"/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3653184" y="2633681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rgbClr val="CCCCCC"/>
                  </a:solidFill>
                </a:rPr>
                <a:t>4자 이상</a:t>
              </a:r>
              <a:endParaRPr sz="800">
                <a:solidFill>
                  <a:srgbClr val="CCCCCC"/>
                </a:solidFill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3653184" y="2938072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rgbClr val="CCCCCC"/>
                  </a:solidFill>
                </a:rPr>
                <a:t>4자 이상</a:t>
              </a:r>
              <a:endParaRPr sz="800">
                <a:solidFill>
                  <a:srgbClr val="CCCCCC"/>
                </a:solidFill>
              </a:endParaRPr>
            </a:p>
          </p:txBody>
        </p:sp>
        <p:sp>
          <p:nvSpPr>
            <p:cNvPr id="131" name="Google Shape;131;p19"/>
            <p:cNvSpPr txBox="1"/>
            <p:nvPr/>
          </p:nvSpPr>
          <p:spPr>
            <a:xfrm>
              <a:off x="3653184" y="3242464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rgbClr val="CCCCCC"/>
                  </a:solidFill>
                </a:rPr>
                <a:t>4자 이상</a:t>
              </a:r>
              <a:endParaRPr sz="800">
                <a:solidFill>
                  <a:srgbClr val="CCCCCC"/>
                </a:solidFill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916860" y="2568825"/>
              <a:ext cx="2648100" cy="916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724989" y="2524562"/>
              <a:ext cx="171000" cy="1557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3681534" y="3546856"/>
              <a:ext cx="18051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rgbClr val="CCCCCC"/>
                  </a:solidFill>
                </a:rPr>
                <a:t>이메일을 입력하세요.</a:t>
              </a:r>
              <a:endParaRPr sz="800">
                <a:solidFill>
                  <a:srgbClr val="CCCCCC"/>
                </a:solidFill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681534" y="3851247"/>
              <a:ext cx="18051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rgbClr val="CCCCCC"/>
                  </a:solidFill>
                </a:rPr>
                <a:t>연락처를 입력하세요. (-제외)</a:t>
              </a:r>
              <a:endParaRPr sz="800">
                <a:solidFill>
                  <a:schemeClr val="accent1"/>
                </a:solidFill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3681534" y="4155639"/>
              <a:ext cx="18051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rgbClr val="CCCCCC"/>
                  </a:solidFill>
                </a:rPr>
                <a:t>주소를 입력하세요.</a:t>
              </a:r>
              <a:endParaRPr sz="800">
                <a:solidFill>
                  <a:schemeClr val="accent1"/>
                </a:solidFill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2931378" y="2288775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이름</a:t>
              </a:r>
              <a:endParaRPr sz="8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931378" y="3547142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이메일</a:t>
              </a:r>
              <a:endParaRPr sz="800"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2931378" y="3861734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연락처</a:t>
              </a:r>
              <a:endParaRPr sz="800"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931378" y="4176325"/>
              <a:ext cx="686400" cy="233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주소</a:t>
              </a:r>
              <a:endParaRPr sz="800"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3653184" y="2267789"/>
              <a:ext cx="1861800" cy="2322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00" lIns="90000" spcFirstLastPara="1" rIns="90000" wrap="square" tIns="54000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t/>
              </a:r>
              <a:endParaRPr sz="800">
                <a:solidFill>
                  <a:srgbClr val="CCCCCC"/>
                </a:solidFill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2729110" y="3507750"/>
              <a:ext cx="165900" cy="16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3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916861" y="3531975"/>
              <a:ext cx="2648100" cy="9162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5104386" y="2656325"/>
              <a:ext cx="393000" cy="185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중복확인</a:t>
              </a:r>
              <a:endParaRPr sz="700"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938485" y="2669538"/>
              <a:ext cx="165900" cy="16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339863" y="2846050"/>
              <a:ext cx="1479100" cy="699413"/>
              <a:chOff x="342300" y="2098313"/>
              <a:chExt cx="1479100" cy="699413"/>
            </a:xfrm>
          </p:grpSpPr>
          <p:sp>
            <p:nvSpPr>
              <p:cNvPr id="147" name="Google Shape;147;p19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148" name="Google Shape;148;p19"/>
              <p:cNvSpPr txBox="1"/>
              <p:nvPr/>
            </p:nvSpPr>
            <p:spPr>
              <a:xfrm>
                <a:off x="373300" y="2198725"/>
                <a:ext cx="1448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아이디가 있습니다.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611475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로그인</a:t>
                </a:r>
                <a:endParaRPr sz="500"/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1172800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2-2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2" name="Google Shape;152;p19"/>
            <p:cNvSpPr/>
            <p:nvPr/>
          </p:nvSpPr>
          <p:spPr>
            <a:xfrm>
              <a:off x="401025" y="322496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2-3</a:t>
              </a:r>
              <a:endParaRPr b="1" sz="800">
                <a:solidFill>
                  <a:srgbClr val="FFFFFF"/>
                </a:solidFill>
              </a:endParaRPr>
            </a:p>
          </p:txBody>
        </p:sp>
        <p:grpSp>
          <p:nvGrpSpPr>
            <p:cNvPr id="153" name="Google Shape;153;p19"/>
            <p:cNvGrpSpPr/>
            <p:nvPr/>
          </p:nvGrpSpPr>
          <p:grpSpPr>
            <a:xfrm>
              <a:off x="339863" y="2074463"/>
              <a:ext cx="1479100" cy="699413"/>
              <a:chOff x="342300" y="2098313"/>
              <a:chExt cx="1479100" cy="699413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373300" y="2198725"/>
                <a:ext cx="1448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아이디 사용가능 합니다.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611550" y="25305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2-1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58" name="Google Shape;158;p19"/>
            <p:cNvSpPr/>
            <p:nvPr/>
          </p:nvSpPr>
          <p:spPr>
            <a:xfrm>
              <a:off x="1168000" y="2506700"/>
              <a:ext cx="420000" cy="16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취소</a:t>
              </a:r>
              <a:endParaRPr sz="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회원관리</a:t>
            </a:r>
            <a:endParaRPr/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아이디, 비번 찾기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main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65" name="Google Shape;165;p20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ID찾기 영역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비밀번호 찾기 영역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(ID) 찾기 누르면 팝업 뜸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일치하는 정보가 없을 때 뜨는 팝업창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3-2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일치하는 정보가 있어 아이디를 보여주는 팝업 창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(비밀번호) 찾기 누르면 팝업 뜸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일치하는 정보가  </a:t>
                      </a:r>
                      <a:r>
                        <a:rPr lang="ko" sz="900"/>
                        <a:t>없을 때 뜨는 팝업창 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4-2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일치하는 정보가 있어 비밀번호를 재설정하는 팝업창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회원가입 창으로 넘어감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로그인창으로 넘어감</a:t>
                      </a:r>
                      <a:endParaRPr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166" name="Google Shape;166;p20"/>
          <p:cNvGrpSpPr/>
          <p:nvPr/>
        </p:nvGrpSpPr>
        <p:grpSpPr>
          <a:xfrm>
            <a:off x="342300" y="1238500"/>
            <a:ext cx="6197100" cy="3621600"/>
            <a:chOff x="342300" y="1238500"/>
            <a:chExt cx="6197100" cy="3621600"/>
          </a:xfrm>
        </p:grpSpPr>
        <p:sp>
          <p:nvSpPr>
            <p:cNvPr id="167" name="Google Shape;167;p20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458500" y="4310700"/>
              <a:ext cx="555900" cy="16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회원가입</a:t>
              </a:r>
              <a:endParaRPr sz="400"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284700" y="4310700"/>
              <a:ext cx="555900" cy="16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077300" y="2516725"/>
              <a:ext cx="1937100" cy="167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284700" y="2500825"/>
              <a:ext cx="1937100" cy="1679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464000" y="2612825"/>
              <a:ext cx="1163700" cy="226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아이디 찾기</a:t>
              </a:r>
              <a:endParaRPr sz="800"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71400" y="2612825"/>
              <a:ext cx="1163700" cy="226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비밀번호 찾기</a:t>
              </a:r>
              <a:endParaRPr sz="800"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249025" y="2988200"/>
              <a:ext cx="1593600" cy="982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4456450" y="2988200"/>
              <a:ext cx="1593600" cy="982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2767900" y="3726225"/>
              <a:ext cx="555900" cy="16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찾기</a:t>
              </a:r>
              <a:endParaRPr sz="800"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4975300" y="3726225"/>
              <a:ext cx="555900" cy="160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재설정</a:t>
              </a:r>
              <a:endParaRPr sz="800"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077300" y="24276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1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4284700" y="24276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2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2503075" y="369396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3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6800" y="369396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4</a:t>
              </a:r>
              <a:endParaRPr b="1" sz="800">
                <a:solidFill>
                  <a:srgbClr val="FFFFFF"/>
                </a:solidFill>
              </a:endParaRPr>
            </a:p>
          </p:txBody>
        </p:sp>
        <p:grpSp>
          <p:nvGrpSpPr>
            <p:cNvPr id="186" name="Google Shape;186;p20"/>
            <p:cNvGrpSpPr/>
            <p:nvPr/>
          </p:nvGrpSpPr>
          <p:grpSpPr>
            <a:xfrm>
              <a:off x="2388850" y="3074625"/>
              <a:ext cx="1313950" cy="646500"/>
              <a:chOff x="2403575" y="3074625"/>
              <a:chExt cx="1313950" cy="646500"/>
            </a:xfrm>
          </p:grpSpPr>
          <p:sp>
            <p:nvSpPr>
              <p:cNvPr id="187" name="Google Shape;187;p20"/>
              <p:cNvSpPr txBox="1"/>
              <p:nvPr/>
            </p:nvSpPr>
            <p:spPr>
              <a:xfrm>
                <a:off x="2403575" y="3074625"/>
                <a:ext cx="651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이름 :</a:t>
                </a:r>
                <a:endParaRPr sz="8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전화번호 :</a:t>
                </a:r>
                <a:endParaRPr sz="8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300">
                    <a:solidFill>
                      <a:schemeClr val="dk2"/>
                    </a:solidFill>
                  </a:rPr>
                  <a:t> </a:t>
                </a:r>
                <a:endParaRPr sz="3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grpSp>
            <p:nvGrpSpPr>
              <p:cNvPr id="188" name="Google Shape;188;p20"/>
              <p:cNvGrpSpPr/>
              <p:nvPr/>
            </p:nvGrpSpPr>
            <p:grpSpPr>
              <a:xfrm>
                <a:off x="3048225" y="3155725"/>
                <a:ext cx="669300" cy="309350"/>
                <a:chOff x="3048225" y="3155725"/>
                <a:chExt cx="669300" cy="309350"/>
              </a:xfrm>
            </p:grpSpPr>
            <p:sp>
              <p:nvSpPr>
                <p:cNvPr id="189" name="Google Shape;189;p20"/>
                <p:cNvSpPr/>
                <p:nvPr/>
              </p:nvSpPr>
              <p:spPr>
                <a:xfrm>
                  <a:off x="3048225" y="3330675"/>
                  <a:ext cx="669300" cy="134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190" name="Google Shape;190;p20"/>
                <p:cNvSpPr/>
                <p:nvPr/>
              </p:nvSpPr>
              <p:spPr>
                <a:xfrm>
                  <a:off x="3048225" y="3155725"/>
                  <a:ext cx="669300" cy="134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</p:grpSp>
        </p:grpSp>
        <p:sp>
          <p:nvSpPr>
            <p:cNvPr id="191" name="Google Shape;191;p20"/>
            <p:cNvSpPr/>
            <p:nvPr/>
          </p:nvSpPr>
          <p:spPr>
            <a:xfrm>
              <a:off x="4875850" y="427843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6</a:t>
              </a:r>
              <a:endParaRPr b="1" sz="800">
                <a:solidFill>
                  <a:srgbClr val="FFFFFF"/>
                </a:solidFill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3191350" y="427843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rgbClr val="FFFFFF"/>
                  </a:solidFill>
                </a:rPr>
                <a:t>5</a:t>
              </a:r>
              <a:endParaRPr b="1" sz="800">
                <a:solidFill>
                  <a:srgbClr val="FFFFFF"/>
                </a:solidFill>
              </a:endParaRPr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342300" y="1793513"/>
              <a:ext cx="1479100" cy="699413"/>
              <a:chOff x="342300" y="2098313"/>
              <a:chExt cx="1479100" cy="699413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0"/>
              <p:cNvSpPr txBox="1"/>
              <p:nvPr/>
            </p:nvSpPr>
            <p:spPr>
              <a:xfrm>
                <a:off x="373300" y="2198725"/>
                <a:ext cx="14481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2"/>
                    </a:solidFill>
                  </a:rPr>
                  <a:t>일치하는 정보가 없습니다.</a:t>
                </a:r>
                <a:endParaRPr sz="700">
                  <a:solidFill>
                    <a:schemeClr val="dk2"/>
                  </a:solidFill>
                </a:endParaRPr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611475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회원가입</a:t>
                </a:r>
                <a:endParaRPr sz="600"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1172800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확인</a:t>
                </a:r>
                <a:endParaRPr sz="700"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3-1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99" name="Google Shape;199;p20"/>
            <p:cNvGrpSpPr/>
            <p:nvPr/>
          </p:nvGrpSpPr>
          <p:grpSpPr>
            <a:xfrm>
              <a:off x="342300" y="2554663"/>
              <a:ext cx="1479100" cy="699413"/>
              <a:chOff x="342300" y="2098313"/>
              <a:chExt cx="1479100" cy="699413"/>
            </a:xfrm>
          </p:grpSpPr>
          <p:sp>
            <p:nvSpPr>
              <p:cNvPr id="200" name="Google Shape;200;p20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0"/>
              <p:cNvSpPr txBox="1"/>
              <p:nvPr/>
            </p:nvSpPr>
            <p:spPr>
              <a:xfrm>
                <a:off x="373300" y="2122525"/>
                <a:ext cx="1448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2"/>
                    </a:solidFill>
                  </a:rPr>
                  <a:t>_____님의 아이디는 ________입니다.</a:t>
                </a:r>
                <a:endParaRPr sz="700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2"/>
                  </a:solidFill>
                </a:endParaRPr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611475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로그인</a:t>
                </a:r>
                <a:endParaRPr sz="400"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1172800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확인</a:t>
                </a:r>
                <a:endParaRPr sz="700"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3-2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5" name="Google Shape;205;p20"/>
            <p:cNvGrpSpPr/>
            <p:nvPr/>
          </p:nvGrpSpPr>
          <p:grpSpPr>
            <a:xfrm>
              <a:off x="342300" y="3315813"/>
              <a:ext cx="1479100" cy="699413"/>
              <a:chOff x="342300" y="2098313"/>
              <a:chExt cx="1479100" cy="699413"/>
            </a:xfrm>
          </p:grpSpPr>
          <p:sp>
            <p:nvSpPr>
              <p:cNvPr id="206" name="Google Shape;206;p20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0"/>
              <p:cNvSpPr txBox="1"/>
              <p:nvPr/>
            </p:nvSpPr>
            <p:spPr>
              <a:xfrm>
                <a:off x="373300" y="2198725"/>
                <a:ext cx="14481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2"/>
                    </a:solidFill>
                  </a:rPr>
                  <a:t>일치하는 정보가 없습니다.</a:t>
                </a:r>
                <a:endParaRPr sz="700">
                  <a:solidFill>
                    <a:schemeClr val="dk2"/>
                  </a:solidFill>
                </a:endParaRPr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11475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600"/>
                  <a:t>회원가입</a:t>
                </a:r>
                <a:endParaRPr sz="600"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1172800" y="25017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확인</a:t>
                </a:r>
                <a:endParaRPr sz="700"/>
              </a:p>
            </p:txBody>
          </p:sp>
          <p:sp>
            <p:nvSpPr>
              <p:cNvPr id="210" name="Google Shape;210;p20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4-1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1" name="Google Shape;211;p20"/>
            <p:cNvGrpSpPr/>
            <p:nvPr/>
          </p:nvGrpSpPr>
          <p:grpSpPr>
            <a:xfrm>
              <a:off x="342300" y="4076963"/>
              <a:ext cx="1479100" cy="699413"/>
              <a:chOff x="342300" y="2098313"/>
              <a:chExt cx="1479100" cy="699413"/>
            </a:xfrm>
          </p:grpSpPr>
          <p:sp>
            <p:nvSpPr>
              <p:cNvPr id="212" name="Google Shape;212;p20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0"/>
              <p:cNvSpPr txBox="1"/>
              <p:nvPr/>
            </p:nvSpPr>
            <p:spPr>
              <a:xfrm>
                <a:off x="373300" y="2109175"/>
                <a:ext cx="14481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2"/>
                    </a:solidFill>
                  </a:rPr>
                  <a:t>비밀번호 재설정</a:t>
                </a:r>
                <a:endParaRPr sz="700"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2"/>
                    </a:solidFill>
                  </a:rPr>
                  <a:t>   비밀번호: _____________</a:t>
                </a:r>
                <a:endParaRPr sz="700"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2"/>
                    </a:solidFill>
                  </a:rPr>
                  <a:t>  비밀번호 확인 : _________</a:t>
                </a:r>
                <a:endParaRPr sz="700">
                  <a:solidFill>
                    <a:schemeClr val="dk2"/>
                  </a:solidFill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chemeClr val="dk2"/>
                  </a:solidFill>
                </a:endParaRPr>
              </a:p>
            </p:txBody>
          </p:sp>
          <p:sp>
            <p:nvSpPr>
              <p:cNvPr id="214" name="Google Shape;214;p20"/>
              <p:cNvSpPr/>
              <p:nvPr/>
            </p:nvSpPr>
            <p:spPr>
              <a:xfrm>
                <a:off x="611475" y="25779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500"/>
                  <a:t>로그인</a:t>
                </a:r>
                <a:endParaRPr sz="500"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>
                <a:off x="1172800" y="2577950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/>
                  <a:t>확인</a:t>
                </a:r>
                <a:endParaRPr sz="700"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4-2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7" name="Google Shape;217;p20"/>
            <p:cNvSpPr/>
            <p:nvPr/>
          </p:nvSpPr>
          <p:spPr>
            <a:xfrm>
              <a:off x="416900" y="2154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5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416900" y="292721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6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16900" y="4527663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6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416900" y="368933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5</a:t>
              </a:r>
              <a:endParaRPr b="1" sz="1000">
                <a:solidFill>
                  <a:srgbClr val="FFFFFF"/>
                </a:solidFill>
              </a:endParaRPr>
            </a:p>
          </p:txBody>
        </p:sp>
        <p:grpSp>
          <p:nvGrpSpPr>
            <p:cNvPr id="221" name="Google Shape;221;p20"/>
            <p:cNvGrpSpPr/>
            <p:nvPr/>
          </p:nvGrpSpPr>
          <p:grpSpPr>
            <a:xfrm>
              <a:off x="4627275" y="3074625"/>
              <a:ext cx="1313950" cy="646500"/>
              <a:chOff x="2403575" y="3074625"/>
              <a:chExt cx="1313950" cy="646500"/>
            </a:xfrm>
          </p:grpSpPr>
          <p:sp>
            <p:nvSpPr>
              <p:cNvPr id="222" name="Google Shape;222;p20"/>
              <p:cNvSpPr txBox="1"/>
              <p:nvPr/>
            </p:nvSpPr>
            <p:spPr>
              <a:xfrm>
                <a:off x="2403575" y="3074625"/>
                <a:ext cx="651300" cy="6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아이디 :</a:t>
                </a:r>
                <a:endParaRPr sz="8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이름 :</a:t>
                </a:r>
                <a:endParaRPr sz="8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300">
                    <a:solidFill>
                      <a:schemeClr val="dk2"/>
                    </a:solidFill>
                  </a:rPr>
                  <a:t> </a:t>
                </a:r>
                <a:endParaRPr sz="300">
                  <a:solidFill>
                    <a:schemeClr val="dk2"/>
                  </a:solidFill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전화번호 :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grpSp>
            <p:nvGrpSpPr>
              <p:cNvPr id="223" name="Google Shape;223;p20"/>
              <p:cNvGrpSpPr/>
              <p:nvPr/>
            </p:nvGrpSpPr>
            <p:grpSpPr>
              <a:xfrm>
                <a:off x="3048225" y="3155725"/>
                <a:ext cx="669300" cy="484300"/>
                <a:chOff x="3048225" y="3155725"/>
                <a:chExt cx="669300" cy="484300"/>
              </a:xfrm>
            </p:grpSpPr>
            <p:sp>
              <p:nvSpPr>
                <p:cNvPr id="224" name="Google Shape;224;p20"/>
                <p:cNvSpPr/>
                <p:nvPr/>
              </p:nvSpPr>
              <p:spPr>
                <a:xfrm>
                  <a:off x="3048225" y="3505625"/>
                  <a:ext cx="669300" cy="134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25" name="Google Shape;225;p20"/>
                <p:cNvSpPr/>
                <p:nvPr/>
              </p:nvSpPr>
              <p:spPr>
                <a:xfrm>
                  <a:off x="3048225" y="3330675"/>
                  <a:ext cx="669300" cy="134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  <p:sp>
              <p:nvSpPr>
                <p:cNvPr id="226" name="Google Shape;226;p20"/>
                <p:cNvSpPr/>
                <p:nvPr/>
              </p:nvSpPr>
              <p:spPr>
                <a:xfrm>
                  <a:off x="3048225" y="3155725"/>
                  <a:ext cx="669300" cy="1344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800"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232" name="Google Shape;232;p21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주소록 메인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주소록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33" name="Google Shape;233;p21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즐겨찾기 연락처 보여주기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연락처 간단 등록화면/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그룹 옆 화살표는 내가 저장한 드롭박스 보여주기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등록누르면 ‘등록하였습니다’ 안내창 나오기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3-1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등록 팝업창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모든연락처 보여주기/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검색한 연락처 보여주기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연락처/이름 검색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전체보기누르면 주소록목록 창 띄우기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34" name="Google Shape;234;p21"/>
          <p:cNvGrpSpPr/>
          <p:nvPr/>
        </p:nvGrpSpPr>
        <p:grpSpPr>
          <a:xfrm>
            <a:off x="342300" y="1238500"/>
            <a:ext cx="6197100" cy="3621600"/>
            <a:chOff x="342300" y="1238500"/>
            <a:chExt cx="6197100" cy="3621600"/>
          </a:xfrm>
        </p:grpSpPr>
        <p:sp>
          <p:nvSpPr>
            <p:cNvPr id="235" name="Google Shape;235;p21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그룹</a:t>
              </a:r>
              <a:endParaRPr sz="1300"/>
            </a:p>
          </p:txBody>
        </p:sp>
        <p:sp>
          <p:nvSpPr>
            <p:cNvPr id="241" name="Google Shape;241;p21"/>
            <p:cNvSpPr txBox="1"/>
            <p:nvPr/>
          </p:nvSpPr>
          <p:spPr>
            <a:xfrm>
              <a:off x="681000" y="2159325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즐겨찾기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 txBox="1"/>
            <p:nvPr/>
          </p:nvSpPr>
          <p:spPr>
            <a:xfrm>
              <a:off x="681000" y="23712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친구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559965" y="267903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 txBox="1"/>
            <p:nvPr/>
          </p:nvSpPr>
          <p:spPr>
            <a:xfrm>
              <a:off x="681000" y="25824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가족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59965" y="289538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 txBox="1"/>
            <p:nvPr/>
          </p:nvSpPr>
          <p:spPr>
            <a:xfrm>
              <a:off x="681000" y="279878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회사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559965" y="3102163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 txBox="1"/>
            <p:nvPr/>
          </p:nvSpPr>
          <p:spPr>
            <a:xfrm>
              <a:off x="681000" y="3005575"/>
              <a:ext cx="6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클라이언트</a:t>
              </a:r>
              <a:endParaRPr sz="800">
                <a:solidFill>
                  <a:schemeClr val="dk2"/>
                </a:solidFill>
              </a:endParaRPr>
            </a:p>
          </p:txBody>
        </p:sp>
        <p:grpSp>
          <p:nvGrpSpPr>
            <p:cNvPr id="250" name="Google Shape;250;p21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251" name="Google Shape;251;p21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254" name="Google Shape;254;p21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" name="Google Shape;256;p21"/>
            <p:cNvSpPr/>
            <p:nvPr/>
          </p:nvSpPr>
          <p:spPr>
            <a:xfrm>
              <a:off x="860650" y="3353250"/>
              <a:ext cx="402900" cy="171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적용</a:t>
              </a:r>
              <a:endParaRPr sz="8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1839475" y="3114275"/>
              <a:ext cx="4556100" cy="157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8" name="Google Shape;258;p21"/>
            <p:cNvCxnSpPr/>
            <p:nvPr/>
          </p:nvCxnSpPr>
          <p:spPr>
            <a:xfrm>
              <a:off x="2097923" y="3579497"/>
              <a:ext cx="40938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9" name="Google Shape;259;p21"/>
            <p:cNvSpPr/>
            <p:nvPr/>
          </p:nvSpPr>
          <p:spPr>
            <a:xfrm>
              <a:off x="1785962" y="3059000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4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5822849" y="4367025"/>
              <a:ext cx="496500" cy="2769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전체보기</a:t>
              </a:r>
              <a:endParaRPr sz="800"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5654820" y="4392832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6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740381" y="3173525"/>
              <a:ext cx="2809200" cy="168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rgbClr val="9E9E9E"/>
                  </a:solidFill>
                </a:rPr>
                <a:t>주소록 검색 </a:t>
              </a:r>
              <a:endParaRPr b="1" sz="900">
                <a:solidFill>
                  <a:srgbClr val="9E9E9E"/>
                </a:solidFill>
              </a:endParaRPr>
            </a:p>
          </p:txBody>
        </p:sp>
        <p:pic>
          <p:nvPicPr>
            <p:cNvPr id="263" name="Google Shape;26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84625" y="3180526"/>
              <a:ext cx="153147" cy="15432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</p:pic>
        <p:sp>
          <p:nvSpPr>
            <p:cNvPr id="264" name="Google Shape;264;p21"/>
            <p:cNvSpPr/>
            <p:nvPr/>
          </p:nvSpPr>
          <p:spPr>
            <a:xfrm>
              <a:off x="2575400" y="3145050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5</a:t>
              </a:r>
              <a:endParaRPr b="1" sz="1000">
                <a:solidFill>
                  <a:srgbClr val="FFFFFF"/>
                </a:solidFill>
              </a:endParaRPr>
            </a:p>
          </p:txBody>
        </p:sp>
        <p:grpSp>
          <p:nvGrpSpPr>
            <p:cNvPr id="265" name="Google Shape;265;p21"/>
            <p:cNvGrpSpPr/>
            <p:nvPr/>
          </p:nvGrpSpPr>
          <p:grpSpPr>
            <a:xfrm>
              <a:off x="385850" y="4046338"/>
              <a:ext cx="1479100" cy="699413"/>
              <a:chOff x="342300" y="2098313"/>
              <a:chExt cx="1479100" cy="699413"/>
            </a:xfrm>
          </p:grpSpPr>
          <p:sp>
            <p:nvSpPr>
              <p:cNvPr id="266" name="Google Shape;266;p21"/>
              <p:cNvSpPr/>
              <p:nvPr/>
            </p:nvSpPr>
            <p:spPr>
              <a:xfrm>
                <a:off x="373300" y="2147625"/>
                <a:ext cx="1448100" cy="6501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FF0000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1"/>
              <p:cNvSpPr txBox="1"/>
              <p:nvPr/>
            </p:nvSpPr>
            <p:spPr>
              <a:xfrm>
                <a:off x="373300" y="2198725"/>
                <a:ext cx="14481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2"/>
                    </a:solidFill>
                  </a:rPr>
                  <a:t>등록하였습니다.</a:t>
                </a:r>
                <a:endParaRPr sz="800">
                  <a:solidFill>
                    <a:schemeClr val="dk2"/>
                  </a:solidFill>
                </a:endParaRPr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871850" y="2491225"/>
                <a:ext cx="420000" cy="1608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342300" y="2098313"/>
                <a:ext cx="225300" cy="2253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rgbClr val="FFFFFF"/>
                    </a:solidFill>
                  </a:rPr>
                  <a:t>3-1</a:t>
                </a:r>
                <a:endParaRPr b="1" sz="8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70" name="Google Shape;270;p21"/>
            <p:cNvSpPr/>
            <p:nvPr/>
          </p:nvSpPr>
          <p:spPr>
            <a:xfrm>
              <a:off x="1839476" y="1820425"/>
              <a:ext cx="2729700" cy="112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4841750" y="1823275"/>
              <a:ext cx="1553700" cy="112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2561726" y="1820425"/>
              <a:ext cx="1285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⭐ 즐겨찾는 연락처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5110750" y="1823263"/>
              <a:ext cx="1015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빠른 연락처 등록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5144500" y="2116204"/>
              <a:ext cx="94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이름</a:t>
              </a:r>
              <a:endParaRPr sz="600"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5144500" y="2317216"/>
              <a:ext cx="94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연락처</a:t>
              </a:r>
              <a:endParaRPr sz="600"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5144500" y="2518229"/>
              <a:ext cx="948300" cy="16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          그룹       </a:t>
              </a:r>
              <a:r>
                <a:rPr lang="ko" sz="500">
                  <a:solidFill>
                    <a:schemeClr val="dk1"/>
                  </a:solidFill>
                </a:rPr>
                <a:t>▼</a:t>
              </a:r>
              <a:endParaRPr sz="500"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5427400" y="2777100"/>
              <a:ext cx="382500" cy="95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/>
                <a:t>등록</a:t>
              </a:r>
              <a:endParaRPr sz="700"/>
            </a:p>
          </p:txBody>
        </p:sp>
        <p:cxnSp>
          <p:nvCxnSpPr>
            <p:cNvPr id="278" name="Google Shape;278;p21"/>
            <p:cNvCxnSpPr/>
            <p:nvPr/>
          </p:nvCxnSpPr>
          <p:spPr>
            <a:xfrm>
              <a:off x="1965495" y="2294166"/>
              <a:ext cx="251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9" name="Google Shape;279;p21"/>
            <p:cNvSpPr txBox="1"/>
            <p:nvPr/>
          </p:nvSpPr>
          <p:spPr>
            <a:xfrm>
              <a:off x="1901350" y="2100075"/>
              <a:ext cx="2580600" cy="1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400">
                  <a:solidFill>
                    <a:schemeClr val="dk1"/>
                  </a:solidFill>
                </a:rPr>
                <a:t>ㅁ   </a:t>
              </a:r>
              <a:r>
                <a:rPr lang="ko" sz="500">
                  <a:solidFill>
                    <a:schemeClr val="dk2"/>
                  </a:solidFill>
                </a:rPr>
                <a:t>그룹 </a:t>
              </a:r>
              <a:r>
                <a:rPr lang="ko" sz="400">
                  <a:solidFill>
                    <a:schemeClr val="dk1"/>
                  </a:solidFill>
                </a:rPr>
                <a:t>▽</a:t>
              </a:r>
              <a:r>
                <a:rPr lang="ko" sz="300">
                  <a:solidFill>
                    <a:schemeClr val="dk1"/>
                  </a:solidFill>
                </a:rPr>
                <a:t>      </a:t>
              </a:r>
              <a:r>
                <a:rPr lang="ko" sz="500">
                  <a:solidFill>
                    <a:schemeClr val="dk2"/>
                  </a:solidFill>
                </a:rPr>
                <a:t>  |      </a:t>
              </a:r>
              <a:r>
                <a:rPr lang="ko" sz="400">
                  <a:solidFill>
                    <a:schemeClr val="dk1"/>
                  </a:solidFill>
                </a:rPr>
                <a:t>▵  </a:t>
              </a:r>
              <a:r>
                <a:rPr lang="ko" sz="500">
                  <a:solidFill>
                    <a:schemeClr val="dk2"/>
                  </a:solidFill>
                </a:rPr>
                <a:t>이름       |      </a:t>
              </a:r>
              <a:r>
                <a:rPr lang="ko" sz="400">
                  <a:solidFill>
                    <a:schemeClr val="dk1"/>
                  </a:solidFill>
                </a:rPr>
                <a:t>▵  </a:t>
              </a:r>
              <a:r>
                <a:rPr lang="ko" sz="500">
                  <a:solidFill>
                    <a:schemeClr val="dk2"/>
                  </a:solidFill>
                </a:rPr>
                <a:t>전화번호      |          이메일         |           메모   </a:t>
              </a:r>
              <a:endParaRPr sz="500">
                <a:solidFill>
                  <a:schemeClr val="dk2"/>
                </a:solidFill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1785950" y="1749268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1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698466" y="1739268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2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5239440" y="2707101"/>
              <a:ext cx="2181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FFFFFF"/>
                  </a:solidFill>
                </a:rPr>
                <a:t>3</a:t>
              </a:r>
              <a:endParaRPr b="1" sz="1000">
                <a:solidFill>
                  <a:srgbClr val="FFFFFF"/>
                </a:solidFill>
              </a:endParaRPr>
            </a:p>
          </p:txBody>
        </p:sp>
        <p:sp>
          <p:nvSpPr>
            <p:cNvPr id="283" name="Google Shape;283;p21"/>
            <p:cNvSpPr txBox="1"/>
            <p:nvPr/>
          </p:nvSpPr>
          <p:spPr>
            <a:xfrm>
              <a:off x="2019125" y="3355025"/>
              <a:ext cx="4277700" cy="2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ㅁ   </a:t>
              </a:r>
              <a:r>
                <a:rPr lang="ko" sz="800">
                  <a:solidFill>
                    <a:schemeClr val="dk2"/>
                  </a:solidFill>
                </a:rPr>
                <a:t>그룹 </a:t>
              </a:r>
              <a:r>
                <a:rPr lang="ko" sz="800">
                  <a:solidFill>
                    <a:schemeClr val="dk1"/>
                  </a:solidFill>
                </a:rPr>
                <a:t>▽      </a:t>
              </a:r>
              <a:r>
                <a:rPr lang="ko" sz="800">
                  <a:solidFill>
                    <a:schemeClr val="dk2"/>
                  </a:solidFill>
                </a:rPr>
                <a:t>  |      </a:t>
              </a:r>
              <a:r>
                <a:rPr lang="ko" sz="800">
                  <a:solidFill>
                    <a:schemeClr val="dk1"/>
                  </a:solidFill>
                </a:rPr>
                <a:t>▵  </a:t>
              </a:r>
              <a:r>
                <a:rPr lang="ko" sz="800">
                  <a:solidFill>
                    <a:schemeClr val="dk2"/>
                  </a:solidFill>
                </a:rPr>
                <a:t>이름       |      </a:t>
              </a:r>
              <a:r>
                <a:rPr lang="ko" sz="800">
                  <a:solidFill>
                    <a:schemeClr val="dk1"/>
                  </a:solidFill>
                </a:rPr>
                <a:t>▵  </a:t>
              </a:r>
              <a:r>
                <a:rPr lang="ko" sz="800">
                  <a:solidFill>
                    <a:schemeClr val="dk2"/>
                  </a:solidFill>
                </a:rPr>
                <a:t>전화번호      |           이메일         |            메모   </a:t>
              </a:r>
              <a:endParaRPr sz="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289" name="Google Shape;289;p22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주소록 목록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메인 &gt; 주소록 &gt; 전체보기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290" name="Google Shape;290;p22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[그룹 필터]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원하는 그룹 체크 후 적용 버튼 클릭 시 반영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[검색기능]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이름, 이메일, 전화번호로 검색 가능</a:t>
                      </a:r>
                      <a:endParaRPr/>
                    </a:p>
                  </a:txBody>
                  <a:tcPr marT="54000" marB="54000" marR="54000" marL="54000"/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연락처 추가</a:t>
                      </a:r>
                      <a:endParaRPr/>
                    </a:p>
                  </a:txBody>
                  <a:tcPr marT="54000" marB="54000" marR="54000" marL="54000"/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초성 시작 표시</a:t>
                      </a:r>
                      <a:endParaRPr/>
                    </a:p>
                  </a:txBody>
                  <a:tcPr marT="54000" marB="54000" marR="54000" marL="54000"/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초성으로 바로가기</a:t>
                      </a:r>
                      <a:endParaRPr/>
                    </a:p>
                  </a:txBody>
                  <a:tcPr marT="54000" marB="54000" marR="54000" marL="54000"/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명함 형식의 주소록 리스트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-왼쪽에 그룹나타냄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-이름, 전화번호, 메모, 이메일로 구성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-왼쪽 그룹 배경색은 그룹에 따라서 다르게 설정할 수 있음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-명함 클릭하면 상세보기 페이지로 이동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7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수정하기 버튼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pc버전일 때 명함형식</a:t>
                      </a:r>
                      <a:endParaRPr b="1" sz="900"/>
                    </a:p>
                  </a:txBody>
                  <a:tcPr marT="54000" marB="54000" marR="54000" marL="54000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291" name="Google Shape;291;p22"/>
          <p:cNvGrpSpPr/>
          <p:nvPr/>
        </p:nvGrpSpPr>
        <p:grpSpPr>
          <a:xfrm>
            <a:off x="313650" y="1238500"/>
            <a:ext cx="6225750" cy="3621600"/>
            <a:chOff x="313650" y="1238500"/>
            <a:chExt cx="6225750" cy="3621600"/>
          </a:xfrm>
        </p:grpSpPr>
        <p:sp>
          <p:nvSpPr>
            <p:cNvPr id="292" name="Google Shape;292;p22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785950" y="4032914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3268728" y="4032914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4751505" y="4032914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313650" y="1730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222625" y="2103500"/>
              <a:ext cx="225300" cy="2157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3268725" y="3160860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2" name="Google Shape;30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1505" y="2277375"/>
              <a:ext cx="1379920" cy="786285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</p:pic>
        <p:sp>
          <p:nvSpPr>
            <p:cNvPr id="303" name="Google Shape;303;p22"/>
            <p:cNvSpPr/>
            <p:nvPr/>
          </p:nvSpPr>
          <p:spPr>
            <a:xfrm>
              <a:off x="4751505" y="3160860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1785950" y="3160860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3268725" y="2264398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85950" y="2264398"/>
              <a:ext cx="1380000" cy="786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6098200" y="198433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5</a:t>
              </a:r>
              <a:endParaRPr b="1" sz="1000">
                <a:solidFill>
                  <a:schemeClr val="lt1"/>
                </a:solidFill>
              </a:endParaRPr>
            </a:p>
          </p:txBody>
        </p:sp>
        <p:grpSp>
          <p:nvGrpSpPr>
            <p:cNvPr id="308" name="Google Shape;308;p22"/>
            <p:cNvGrpSpPr/>
            <p:nvPr/>
          </p:nvGrpSpPr>
          <p:grpSpPr>
            <a:xfrm>
              <a:off x="1786035" y="3902908"/>
              <a:ext cx="4345690" cy="104796"/>
              <a:chOff x="5349733" y="5951905"/>
              <a:chExt cx="6371980" cy="190955"/>
            </a:xfrm>
          </p:grpSpPr>
          <p:grpSp>
            <p:nvGrpSpPr>
              <p:cNvPr id="309" name="Google Shape;309;p22"/>
              <p:cNvGrpSpPr/>
              <p:nvPr/>
            </p:nvGrpSpPr>
            <p:grpSpPr>
              <a:xfrm rot="5400000">
                <a:off x="6316245" y="4985393"/>
                <a:ext cx="190955" cy="2123980"/>
                <a:chOff x="6402388" y="1584325"/>
                <a:chExt cx="239713" cy="933453"/>
              </a:xfrm>
            </p:grpSpPr>
            <p:sp>
              <p:nvSpPr>
                <p:cNvPr id="310" name="Google Shape;310;p22"/>
                <p:cNvSpPr/>
                <p:nvPr/>
              </p:nvSpPr>
              <p:spPr>
                <a:xfrm>
                  <a:off x="6402388" y="1584325"/>
                  <a:ext cx="239713" cy="933450"/>
                </a:xfrm>
                <a:custGeom>
                  <a:rect b="b" l="l" r="r" t="t"/>
                  <a:pathLst>
                    <a:path extrusionOk="0" h="588" w="151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11" name="Google Shape;311;p22"/>
                <p:cNvSpPr/>
                <p:nvPr/>
              </p:nvSpPr>
              <p:spPr>
                <a:xfrm>
                  <a:off x="6402388" y="1584325"/>
                  <a:ext cx="239712" cy="933453"/>
                </a:xfrm>
                <a:custGeom>
                  <a:rect b="b" l="l" r="r" t="t"/>
                  <a:pathLst>
                    <a:path extrusionOk="0" h="3585" w="909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312" name="Google Shape;312;p22"/>
              <p:cNvGrpSpPr/>
              <p:nvPr/>
            </p:nvGrpSpPr>
            <p:grpSpPr>
              <a:xfrm rot="5400000">
                <a:off x="8440245" y="4985393"/>
                <a:ext cx="190955" cy="2123980"/>
                <a:chOff x="6402388" y="1584325"/>
                <a:chExt cx="239713" cy="933453"/>
              </a:xfrm>
            </p:grpSpPr>
            <p:sp>
              <p:nvSpPr>
                <p:cNvPr id="313" name="Google Shape;313;p22"/>
                <p:cNvSpPr/>
                <p:nvPr/>
              </p:nvSpPr>
              <p:spPr>
                <a:xfrm>
                  <a:off x="6402388" y="1584325"/>
                  <a:ext cx="239713" cy="933450"/>
                </a:xfrm>
                <a:custGeom>
                  <a:rect b="b" l="l" r="r" t="t"/>
                  <a:pathLst>
                    <a:path extrusionOk="0" h="588" w="151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14" name="Google Shape;314;p22"/>
                <p:cNvSpPr/>
                <p:nvPr/>
              </p:nvSpPr>
              <p:spPr>
                <a:xfrm>
                  <a:off x="6402388" y="1584325"/>
                  <a:ext cx="239712" cy="933453"/>
                </a:xfrm>
                <a:custGeom>
                  <a:rect b="b" l="l" r="r" t="t"/>
                  <a:pathLst>
                    <a:path extrusionOk="0" h="3585" w="909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  <p:grpSp>
            <p:nvGrpSpPr>
              <p:cNvPr id="315" name="Google Shape;315;p22"/>
              <p:cNvGrpSpPr/>
              <p:nvPr/>
            </p:nvGrpSpPr>
            <p:grpSpPr>
              <a:xfrm rot="5400000">
                <a:off x="10564245" y="4985393"/>
                <a:ext cx="190955" cy="2123980"/>
                <a:chOff x="6402388" y="1584325"/>
                <a:chExt cx="239713" cy="933453"/>
              </a:xfrm>
            </p:grpSpPr>
            <p:sp>
              <p:nvSpPr>
                <p:cNvPr id="316" name="Google Shape;316;p22"/>
                <p:cNvSpPr/>
                <p:nvPr/>
              </p:nvSpPr>
              <p:spPr>
                <a:xfrm>
                  <a:off x="6402388" y="1584325"/>
                  <a:ext cx="239713" cy="933450"/>
                </a:xfrm>
                <a:custGeom>
                  <a:rect b="b" l="l" r="r" t="t"/>
                  <a:pathLst>
                    <a:path extrusionOk="0" h="588" w="151">
                      <a:moveTo>
                        <a:pt x="74" y="588"/>
                      </a:moveTo>
                      <a:lnTo>
                        <a:pt x="151" y="518"/>
                      </a:lnTo>
                      <a:lnTo>
                        <a:pt x="74" y="441"/>
                      </a:lnTo>
                      <a:lnTo>
                        <a:pt x="151" y="375"/>
                      </a:lnTo>
                      <a:lnTo>
                        <a:pt x="74" y="294"/>
                      </a:lnTo>
                      <a:lnTo>
                        <a:pt x="151" y="231"/>
                      </a:lnTo>
                      <a:lnTo>
                        <a:pt x="74" y="147"/>
                      </a:lnTo>
                      <a:lnTo>
                        <a:pt x="151" y="88"/>
                      </a:lnTo>
                      <a:lnTo>
                        <a:pt x="74" y="0"/>
                      </a:lnTo>
                      <a:lnTo>
                        <a:pt x="0" y="0"/>
                      </a:lnTo>
                      <a:lnTo>
                        <a:pt x="78" y="88"/>
                      </a:lnTo>
                      <a:lnTo>
                        <a:pt x="0" y="147"/>
                      </a:lnTo>
                      <a:lnTo>
                        <a:pt x="78" y="231"/>
                      </a:lnTo>
                      <a:lnTo>
                        <a:pt x="0" y="294"/>
                      </a:lnTo>
                      <a:lnTo>
                        <a:pt x="78" y="375"/>
                      </a:lnTo>
                      <a:lnTo>
                        <a:pt x="0" y="441"/>
                      </a:lnTo>
                      <a:lnTo>
                        <a:pt x="78" y="518"/>
                      </a:lnTo>
                      <a:lnTo>
                        <a:pt x="0" y="588"/>
                      </a:lnTo>
                      <a:lnTo>
                        <a:pt x="74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317" name="Google Shape;317;p22"/>
                <p:cNvSpPr/>
                <p:nvPr/>
              </p:nvSpPr>
              <p:spPr>
                <a:xfrm>
                  <a:off x="6402388" y="1584325"/>
                  <a:ext cx="239712" cy="933453"/>
                </a:xfrm>
                <a:custGeom>
                  <a:rect b="b" l="l" r="r" t="t"/>
                  <a:pathLst>
                    <a:path extrusionOk="0" h="3585" w="909">
                      <a:moveTo>
                        <a:pt x="0" y="0"/>
                      </a:moveTo>
                      <a:lnTo>
                        <a:pt x="467" y="535"/>
                      </a:lnTo>
                      <a:lnTo>
                        <a:pt x="0" y="896"/>
                      </a:lnTo>
                      <a:lnTo>
                        <a:pt x="467" y="1409"/>
                      </a:lnTo>
                      <a:lnTo>
                        <a:pt x="0" y="1793"/>
                      </a:lnTo>
                      <a:lnTo>
                        <a:pt x="467" y="2284"/>
                      </a:lnTo>
                      <a:lnTo>
                        <a:pt x="0" y="2689"/>
                      </a:lnTo>
                      <a:lnTo>
                        <a:pt x="467" y="3158"/>
                      </a:lnTo>
                      <a:lnTo>
                        <a:pt x="0" y="3585"/>
                      </a:lnTo>
                      <a:moveTo>
                        <a:pt x="442" y="3585"/>
                      </a:moveTo>
                      <a:lnTo>
                        <a:pt x="909" y="3158"/>
                      </a:lnTo>
                      <a:lnTo>
                        <a:pt x="442" y="2689"/>
                      </a:lnTo>
                      <a:lnTo>
                        <a:pt x="909" y="2284"/>
                      </a:lnTo>
                      <a:lnTo>
                        <a:pt x="442" y="1793"/>
                      </a:lnTo>
                      <a:lnTo>
                        <a:pt x="909" y="1409"/>
                      </a:lnTo>
                      <a:lnTo>
                        <a:pt x="442" y="896"/>
                      </a:lnTo>
                      <a:lnTo>
                        <a:pt x="909" y="535"/>
                      </a:lnTo>
                      <a:lnTo>
                        <a:pt x="442" y="0"/>
                      </a:lnTo>
                    </a:path>
                  </a:pathLst>
                </a:custGeom>
                <a:noFill/>
                <a:ln cap="flat" cmpd="sng" w="9525">
                  <a:solidFill>
                    <a:srgbClr val="80808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900" u="none" cap="none" strike="noStrike">
                    <a:solidFill>
                      <a:srgbClr val="5F5F5F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</p:grpSp>
        </p:grpSp>
        <p:sp>
          <p:nvSpPr>
            <p:cNvPr id="318" name="Google Shape;318;p22"/>
            <p:cNvSpPr/>
            <p:nvPr/>
          </p:nvSpPr>
          <p:spPr>
            <a:xfrm>
              <a:off x="1785950" y="1820175"/>
              <a:ext cx="43455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rgbClr val="9E9E9E"/>
                  </a:solidFill>
                </a:rPr>
                <a:t>주소록 </a:t>
              </a:r>
              <a:r>
                <a:rPr b="1" lang="ko" sz="1000">
                  <a:solidFill>
                    <a:srgbClr val="9E9E9E"/>
                  </a:solidFill>
                </a:rPr>
                <a:t>검색 </a:t>
              </a:r>
              <a:endParaRPr b="1" sz="1000">
                <a:solidFill>
                  <a:srgbClr val="9E9E9E"/>
                </a:solidFill>
              </a:endParaRPr>
            </a:p>
          </p:txBody>
        </p:sp>
        <p:pic>
          <p:nvPicPr>
            <p:cNvPr id="319" name="Google Shape;31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17950" y="1834700"/>
              <a:ext cx="194750" cy="19625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</p:pic>
        <p:sp>
          <p:nvSpPr>
            <p:cNvPr id="320" name="Google Shape;320;p22"/>
            <p:cNvSpPr/>
            <p:nvPr/>
          </p:nvSpPr>
          <p:spPr>
            <a:xfrm>
              <a:off x="1708025" y="17130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2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21" name="Google Shape;321;p22"/>
            <p:cNvSpPr txBox="1"/>
            <p:nvPr/>
          </p:nvSpPr>
          <p:spPr>
            <a:xfrm>
              <a:off x="1707975" y="1992800"/>
              <a:ext cx="696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2"/>
                  </a:solidFill>
                </a:rPr>
                <a:t>ㄱ</a:t>
              </a:r>
              <a:endParaRPr sz="900">
                <a:solidFill>
                  <a:schemeClr val="dk2"/>
                </a:solidFill>
              </a:endParaRPr>
            </a:p>
          </p:txBody>
        </p:sp>
        <p:cxnSp>
          <p:nvCxnSpPr>
            <p:cNvPr id="322" name="Google Shape;322;p22"/>
            <p:cNvCxnSpPr/>
            <p:nvPr/>
          </p:nvCxnSpPr>
          <p:spPr>
            <a:xfrm>
              <a:off x="1943175" y="2152025"/>
              <a:ext cx="4069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22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그룹</a:t>
              </a:r>
              <a:endParaRPr sz="1300"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1514350" y="1966025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4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26" name="Google Shape;326;p22"/>
            <p:cNvSpPr txBox="1"/>
            <p:nvPr/>
          </p:nvSpPr>
          <p:spPr>
            <a:xfrm>
              <a:off x="681000" y="2159325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즐겨찾기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681000" y="23712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친구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59965" y="267903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 txBox="1"/>
            <p:nvPr/>
          </p:nvSpPr>
          <p:spPr>
            <a:xfrm>
              <a:off x="681000" y="258243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가족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59965" y="289538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681000" y="2798788"/>
              <a:ext cx="628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회사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9965" y="3102163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 txBox="1"/>
            <p:nvPr/>
          </p:nvSpPr>
          <p:spPr>
            <a:xfrm>
              <a:off x="681000" y="3005575"/>
              <a:ext cx="696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클라이언트</a:t>
              </a:r>
              <a:endParaRPr sz="800">
                <a:solidFill>
                  <a:schemeClr val="dk2"/>
                </a:solidFill>
              </a:endParaRPr>
            </a:p>
          </p:txBody>
        </p:sp>
        <p:grpSp>
          <p:nvGrpSpPr>
            <p:cNvPr id="335" name="Google Shape;335;p22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336" name="Google Shape;336;p22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22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339" name="Google Shape;339;p22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341" name="Google Shape;34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8350" y="2282595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88375" y="2282595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88375" y="3178820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8350" y="3178820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68975" y="3178820"/>
              <a:ext cx="147950" cy="156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2"/>
            <p:cNvSpPr/>
            <p:nvPr/>
          </p:nvSpPr>
          <p:spPr>
            <a:xfrm>
              <a:off x="1670400" y="2078225"/>
              <a:ext cx="4392300" cy="138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6183275" y="1820175"/>
              <a:ext cx="247500" cy="2475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6098200" y="1704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3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49" name="Google Shape;349;p22"/>
            <p:cNvSpPr txBox="1"/>
            <p:nvPr/>
          </p:nvSpPr>
          <p:spPr>
            <a:xfrm>
              <a:off x="6265450" y="2285625"/>
              <a:ext cx="119700" cy="221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ㄱ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ㄴ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ㄷ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ㄹ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ㅁ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ㅂ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ㅅ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 .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 .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 .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ㅌ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ㅍ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ㅎ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a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b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.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.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.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600">
                  <a:solidFill>
                    <a:schemeClr val="dk2"/>
                  </a:solidFill>
                </a:rPr>
                <a:t>z</a:t>
              </a:r>
              <a:endParaRPr b="1" sz="6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22"/>
            <p:cNvSpPr txBox="1"/>
            <p:nvPr/>
          </p:nvSpPr>
          <p:spPr>
            <a:xfrm>
              <a:off x="2297825" y="23561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54000" spcFirstLastPara="1" rIns="54000" wrap="square" tIns="54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2"/>
                  </a:solidFill>
                </a:rPr>
                <a:t>강길동</a:t>
              </a:r>
              <a:endParaRPr b="1" sz="8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358625" y="2509800"/>
              <a:ext cx="295500" cy="29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3776125" y="23561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54000" spcFirstLastPara="1" rIns="54000" wrap="square" tIns="54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2"/>
                  </a:solidFill>
                </a:rPr>
                <a:t>강</a:t>
              </a:r>
              <a:r>
                <a:rPr b="1" lang="ko" sz="800">
                  <a:solidFill>
                    <a:schemeClr val="dk2"/>
                  </a:solidFill>
                </a:rPr>
                <a:t>길동</a:t>
              </a:r>
              <a:endParaRPr b="1" sz="8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358625" y="3408600"/>
              <a:ext cx="295500" cy="29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 txBox="1"/>
            <p:nvPr/>
          </p:nvSpPr>
          <p:spPr>
            <a:xfrm>
              <a:off x="3776125" y="32549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54000" spcFirstLastPara="1" rIns="54000" wrap="square" tIns="54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2"/>
                  </a:solidFill>
                </a:rPr>
                <a:t>고</a:t>
              </a:r>
              <a:r>
                <a:rPr b="1" lang="ko" sz="800">
                  <a:solidFill>
                    <a:schemeClr val="dk2"/>
                  </a:solidFill>
                </a:rPr>
                <a:t>길동</a:t>
              </a:r>
              <a:endParaRPr b="1" sz="8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856988" y="3408600"/>
              <a:ext cx="295500" cy="29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5274488" y="32549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54000" spcFirstLastPara="1" rIns="54000" wrap="square" tIns="54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2"/>
                  </a:solidFill>
                </a:rPr>
                <a:t>김</a:t>
              </a:r>
              <a:r>
                <a:rPr b="1" lang="ko" sz="800">
                  <a:solidFill>
                    <a:schemeClr val="dk2"/>
                  </a:solidFill>
                </a:rPr>
                <a:t>길동</a:t>
              </a:r>
              <a:endParaRPr b="1" sz="8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1888238" y="3408600"/>
              <a:ext cx="295500" cy="29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2305738" y="3254925"/>
              <a:ext cx="782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00" lIns="54000" spcFirstLastPara="1" rIns="54000" wrap="square" tIns="54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dk2"/>
                  </a:solidFill>
                </a:rPr>
                <a:t>경</a:t>
              </a:r>
              <a:r>
                <a:rPr b="1" lang="ko" sz="800">
                  <a:solidFill>
                    <a:schemeClr val="dk2"/>
                  </a:solidFill>
                </a:rPr>
                <a:t>길동</a:t>
              </a:r>
              <a:endParaRPr b="1" sz="8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010-1234-5678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고전소설 주인공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solidFill>
                    <a:schemeClr val="dk2"/>
                  </a:solidFill>
                </a:rPr>
                <a:t>hong@test.com</a:t>
              </a:r>
              <a:endParaRPr sz="600">
                <a:solidFill>
                  <a:schemeClr val="dk2"/>
                </a:solidFill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880325" y="2509800"/>
              <a:ext cx="295500" cy="295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723513" y="23162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6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820175" y="3058388"/>
              <a:ext cx="2253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7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60650" y="3353250"/>
              <a:ext cx="402900" cy="1713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적용</a:t>
              </a:r>
              <a:endParaRPr sz="8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368" name="Google Shape;368;p23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연락처 추가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주소록 &gt; 전체보기 &gt; 연락처 추가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369" name="Google Shape;369;p23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이름 및 설명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설명 없으면 이름만 표시(가운데 정렬)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즐겨찾기 설정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-즐겨찾기 : 노란색 별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-즐겨찾기 아님 : 노란테두리 흰색 채우기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-전화번호 두개 이상이면 있는대로 출력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그룹 화살표를 이용해 목록 확인 후 선택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-메모 길이에 따라서 칸 유동적으로 내려감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저장을 눌러서 팝업 후 저장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6-1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저장 팝업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370" name="Google Shape;370;p23"/>
          <p:cNvGrpSpPr/>
          <p:nvPr/>
        </p:nvGrpSpPr>
        <p:grpSpPr>
          <a:xfrm>
            <a:off x="161787" y="1238500"/>
            <a:ext cx="6377613" cy="3621600"/>
            <a:chOff x="161787" y="1238500"/>
            <a:chExt cx="6377613" cy="3621600"/>
          </a:xfrm>
        </p:grpSpPr>
        <p:sp>
          <p:nvSpPr>
            <p:cNvPr id="371" name="Google Shape;371;p23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2779138" y="3490175"/>
              <a:ext cx="2695800" cy="333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2773863" y="2482362"/>
              <a:ext cx="2928600" cy="975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로고</a:t>
              </a:r>
              <a:endParaRPr sz="1300"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마이페이지</a:t>
              </a:r>
              <a:endParaRPr sz="1300"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347725" y="3919824"/>
              <a:ext cx="1428900" cy="73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연락처를 저장합니다.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grpSp>
          <p:nvGrpSpPr>
            <p:cNvPr id="380" name="Google Shape;380;p23"/>
            <p:cNvGrpSpPr/>
            <p:nvPr/>
          </p:nvGrpSpPr>
          <p:grpSpPr>
            <a:xfrm>
              <a:off x="576863" y="4411422"/>
              <a:ext cx="970625" cy="151398"/>
              <a:chOff x="539625" y="4411422"/>
              <a:chExt cx="970625" cy="151398"/>
            </a:xfrm>
          </p:grpSpPr>
          <p:sp>
            <p:nvSpPr>
              <p:cNvPr id="381" name="Google Shape;381;p23"/>
              <p:cNvSpPr/>
              <p:nvPr/>
            </p:nvSpPr>
            <p:spPr>
              <a:xfrm>
                <a:off x="1102850" y="4411422"/>
                <a:ext cx="407400" cy="151398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취소</a:t>
                </a:r>
                <a:endParaRPr sz="800"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539625" y="4411422"/>
                <a:ext cx="407400" cy="151398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/>
                  <a:t>확인</a:t>
                </a:r>
                <a:endParaRPr sz="800"/>
              </a:p>
            </p:txBody>
          </p:sp>
        </p:grpSp>
        <p:sp>
          <p:nvSpPr>
            <p:cNvPr id="383" name="Google Shape;383;p23"/>
            <p:cNvSpPr/>
            <p:nvPr/>
          </p:nvSpPr>
          <p:spPr>
            <a:xfrm>
              <a:off x="161787" y="3771200"/>
              <a:ext cx="4299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6</a:t>
              </a:r>
              <a:r>
                <a:rPr b="1" lang="ko" sz="1000">
                  <a:solidFill>
                    <a:schemeClr val="lt1"/>
                  </a:solidFill>
                </a:rPr>
                <a:t>-</a:t>
              </a: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주소록</a:t>
              </a:r>
              <a:endParaRPr sz="1300"/>
            </a:p>
          </p:txBody>
        </p:sp>
        <p:sp>
          <p:nvSpPr>
            <p:cNvPr id="386" name="Google Shape;386;p23"/>
            <p:cNvSpPr txBox="1"/>
            <p:nvPr/>
          </p:nvSpPr>
          <p:spPr>
            <a:xfrm>
              <a:off x="681000" y="2159325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주소록 메인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 txBox="1"/>
            <p:nvPr/>
          </p:nvSpPr>
          <p:spPr>
            <a:xfrm>
              <a:off x="681000" y="2371250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주소록 전체보기</a:t>
              </a:r>
              <a:endParaRPr sz="800">
                <a:solidFill>
                  <a:schemeClr val="dk2"/>
                </a:solidFill>
              </a:endParaRPr>
            </a:p>
          </p:txBody>
        </p:sp>
        <p:grpSp>
          <p:nvGrpSpPr>
            <p:cNvPr id="389" name="Google Shape;389;p23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390" name="Google Shape;390;p23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23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393" name="Google Shape;393;p23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3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" name="Google Shape;395;p23"/>
            <p:cNvSpPr/>
            <p:nvPr/>
          </p:nvSpPr>
          <p:spPr>
            <a:xfrm>
              <a:off x="2773875" y="3847400"/>
              <a:ext cx="2695800" cy="333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3197425" y="1853262"/>
              <a:ext cx="1895100" cy="53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/>
                <a:t>이   름</a:t>
              </a:r>
              <a:endParaRPr b="1" sz="13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설명</a:t>
              </a:r>
              <a:endParaRPr sz="1000"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749945" y="2005661"/>
              <a:ext cx="248400" cy="26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2816400" y="2510050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휴대전화</a:t>
              </a:r>
              <a:endParaRPr sz="800"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816400" y="2845936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집전화</a:t>
              </a:r>
              <a:endParaRPr sz="800"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2816400" y="3181822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이메일</a:t>
              </a:r>
              <a:endParaRPr sz="800"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816425" y="3517700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그룹</a:t>
              </a:r>
              <a:endParaRPr sz="800"/>
            </a:p>
          </p:txBody>
        </p:sp>
        <p:sp>
          <p:nvSpPr>
            <p:cNvPr id="402" name="Google Shape;402;p23"/>
            <p:cNvSpPr txBox="1"/>
            <p:nvPr/>
          </p:nvSpPr>
          <p:spPr>
            <a:xfrm>
              <a:off x="3523899" y="2510056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3523899" y="2845936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3523899" y="3181815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05" name="Google Shape;405;p23"/>
            <p:cNvSpPr txBox="1"/>
            <p:nvPr/>
          </p:nvSpPr>
          <p:spPr>
            <a:xfrm>
              <a:off x="3523899" y="3517695"/>
              <a:ext cx="1895100" cy="3078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2"/>
                  </a:solidFill>
                </a:rPr>
                <a:t>친구</a:t>
              </a:r>
              <a:endParaRPr sz="800">
                <a:solidFill>
                  <a:schemeClr val="dk2"/>
                </a:solidFill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776541" y="2036862"/>
              <a:ext cx="174000" cy="165600"/>
            </a:xfrm>
            <a:prstGeom prst="star5">
              <a:avLst>
                <a:gd fmla="val 24284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 txBox="1"/>
            <p:nvPr/>
          </p:nvSpPr>
          <p:spPr>
            <a:xfrm>
              <a:off x="3523888" y="3861615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205489" y="4336092"/>
              <a:ext cx="600600" cy="31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저장</a:t>
              </a:r>
              <a:endParaRPr sz="800"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483861" y="4336092"/>
              <a:ext cx="600600" cy="315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취소</a:t>
              </a:r>
              <a:endParaRPr sz="800"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816425" y="3874824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메모</a:t>
              </a:r>
              <a:endParaRPr sz="800"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3091790" y="1820183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1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613643" y="1904972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2600975" y="2408458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3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587487" y="354755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4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3045276" y="438590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6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461975" y="2564038"/>
              <a:ext cx="174000" cy="165600"/>
            </a:xfrm>
            <a:prstGeom prst="plus">
              <a:avLst>
                <a:gd fmla="val 36884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587487" y="3900075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5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5161650" y="3592275"/>
              <a:ext cx="191400" cy="1514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 rot="2700000">
              <a:off x="5453185" y="2897594"/>
              <a:ext cx="192192" cy="180312"/>
            </a:xfrm>
            <a:prstGeom prst="plus">
              <a:avLst>
                <a:gd fmla="val 36884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/>
          <p:nvPr>
            <p:ph type="title"/>
          </p:nvPr>
        </p:nvSpPr>
        <p:spPr>
          <a:xfrm>
            <a:off x="233450" y="133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화면설계서 : 주소록</a:t>
            </a:r>
            <a:endParaRPr/>
          </a:p>
        </p:txBody>
      </p:sp>
      <p:graphicFrame>
        <p:nvGraphicFramePr>
          <p:cNvPr id="425" name="Google Shape;425;p24"/>
          <p:cNvGraphicFramePr/>
          <p:nvPr/>
        </p:nvGraphicFramePr>
        <p:xfrm>
          <a:off x="342300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901375"/>
                <a:gridCol w="979350"/>
                <a:gridCol w="745400"/>
                <a:gridCol w="969625"/>
                <a:gridCol w="550325"/>
                <a:gridCol w="764900"/>
                <a:gridCol w="511375"/>
                <a:gridCol w="774625"/>
              </a:tblGrid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Page Title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연락처 수정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ID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Writer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이주현 김남희</a:t>
                      </a:r>
                      <a:endParaRPr sz="8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Date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24.06.10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Screen Path</a:t>
                      </a:r>
                      <a:endParaRPr b="1"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메인 &gt; 주소록 메인 &gt; [주소록 상세보기] &gt; 주소록 수정</a:t>
                      </a:r>
                      <a:endParaRPr sz="900"/>
                    </a:p>
                  </a:txBody>
                  <a:tcPr marT="54000" marB="54000" marR="54000" marL="54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54000" marB="54000" marR="54000" marL="54000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26" name="Google Shape;426;p24"/>
          <p:cNvGraphicFramePr/>
          <p:nvPr/>
        </p:nvGraphicFramePr>
        <p:xfrm>
          <a:off x="6591125" y="70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{2F937A07-9C09-496B-AF97-ADAC1B1DB1C3}</a:tableStyleId>
              </a:tblPr>
              <a:tblGrid>
                <a:gridCol w="308000"/>
                <a:gridCol w="1902600"/>
              </a:tblGrid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Description</a:t>
                      </a:r>
                      <a:endParaRPr b="1" sz="9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1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이름 및 설명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설명 없으면 이름만 표시(가운데 정렬)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2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즐겨찾기 설정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3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전화번호 두개 이상이면 있는대로 출력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4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그룹 화살표를 이용해 목록 확인 후 선택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5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-메모 길이에 따라서 칸 유동적으로 내려감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버튼 모양 일러스트 넣어서 직관적으로 알 수 있도록(글씨도 넣음)(공유 내용에 연락처 정보 넣어두기)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-수정: 수정화면으로 이동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-삭제팝업 띄우기 6-1 팝업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/>
                        <a:t>6-1</a:t>
                      </a:r>
                      <a:endParaRPr b="1" sz="9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팝업 띄우면서 정말로 삭제할 것인지 한번 더 확인 후 삭제한다 하면 삭제 후 주소록 메인화면 연결</a:t>
                      </a:r>
                      <a:endParaRPr sz="8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Check Point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</a:tr>
              <a:tr h="26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모든 항목 수정 가능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</a:rPr>
                        <a:t>x표시가 있는 항목은 빈칸으로 저장 가능</a:t>
                      </a:r>
                      <a:endParaRPr b="1" sz="9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pSp>
        <p:nvGrpSpPr>
          <p:cNvPr id="427" name="Google Shape;427;p24"/>
          <p:cNvGrpSpPr/>
          <p:nvPr/>
        </p:nvGrpSpPr>
        <p:grpSpPr>
          <a:xfrm>
            <a:off x="161787" y="1238500"/>
            <a:ext cx="6377613" cy="3621600"/>
            <a:chOff x="161787" y="1238500"/>
            <a:chExt cx="6377613" cy="3621600"/>
          </a:xfrm>
        </p:grpSpPr>
        <p:sp>
          <p:nvSpPr>
            <p:cNvPr id="428" name="Google Shape;428;p24"/>
            <p:cNvSpPr/>
            <p:nvPr/>
          </p:nvSpPr>
          <p:spPr>
            <a:xfrm>
              <a:off x="342300" y="1238500"/>
              <a:ext cx="6197100" cy="3621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1839475" y="1823975"/>
              <a:ext cx="4611000" cy="2937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2779138" y="3490175"/>
              <a:ext cx="2695800" cy="333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2773863" y="2482362"/>
              <a:ext cx="2928600" cy="975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422825" y="1319950"/>
              <a:ext cx="1285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로고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41181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마이페이지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1785950" y="1319950"/>
              <a:ext cx="2332200" cy="37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주소록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422775" y="1820175"/>
              <a:ext cx="1285200" cy="22101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47725" y="3919824"/>
              <a:ext cx="1428900" cy="73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홍길동 님의 연락처를 삭제합니다.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</a:endParaRPr>
            </a:p>
          </p:txBody>
        </p:sp>
        <p:grpSp>
          <p:nvGrpSpPr>
            <p:cNvPr id="437" name="Google Shape;437;p24"/>
            <p:cNvGrpSpPr/>
            <p:nvPr/>
          </p:nvGrpSpPr>
          <p:grpSpPr>
            <a:xfrm>
              <a:off x="576863" y="4411422"/>
              <a:ext cx="970625" cy="151500"/>
              <a:chOff x="539625" y="4411422"/>
              <a:chExt cx="970625" cy="151500"/>
            </a:xfrm>
          </p:grpSpPr>
          <p:sp>
            <p:nvSpPr>
              <p:cNvPr id="438" name="Google Shape;438;p24"/>
              <p:cNvSpPr/>
              <p:nvPr/>
            </p:nvSpPr>
            <p:spPr>
              <a:xfrm>
                <a:off x="1102850" y="4411422"/>
                <a:ext cx="407400" cy="151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800">
                    <a:solidFill>
                      <a:schemeClr val="dk1"/>
                    </a:solidFill>
                  </a:rPr>
                  <a:t>취소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539625" y="4411422"/>
                <a:ext cx="407400" cy="1515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800">
                    <a:solidFill>
                      <a:schemeClr val="dk1"/>
                    </a:solidFill>
                  </a:rPr>
                  <a:t>삭제</a:t>
                </a:r>
                <a:endParaRPr b="1" sz="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40" name="Google Shape;440;p24"/>
            <p:cNvSpPr/>
            <p:nvPr/>
          </p:nvSpPr>
          <p:spPr>
            <a:xfrm>
              <a:off x="161787" y="3771200"/>
              <a:ext cx="429900" cy="225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6</a:t>
              </a:r>
              <a:r>
                <a:rPr b="1" lang="ko" sz="1000">
                  <a:solidFill>
                    <a:schemeClr val="lt1"/>
                  </a:solidFill>
                </a:rPr>
                <a:t>-1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559965" y="2255925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527500" y="1901275"/>
              <a:ext cx="1069200" cy="2592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주소록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24"/>
            <p:cNvSpPr txBox="1"/>
            <p:nvPr/>
          </p:nvSpPr>
          <p:spPr>
            <a:xfrm>
              <a:off x="681000" y="2159325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주소록 메인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59965" y="2467838"/>
              <a:ext cx="114000" cy="114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24"/>
            <p:cNvSpPr txBox="1"/>
            <p:nvPr/>
          </p:nvSpPr>
          <p:spPr>
            <a:xfrm>
              <a:off x="681000" y="2371250"/>
              <a:ext cx="1026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주소록 전체보기</a:t>
              </a:r>
              <a:endParaRPr sz="800">
                <a:solidFill>
                  <a:schemeClr val="dk1"/>
                </a:solidFill>
              </a:endParaRPr>
            </a:p>
          </p:txBody>
        </p:sp>
        <p:grpSp>
          <p:nvGrpSpPr>
            <p:cNvPr id="446" name="Google Shape;446;p24"/>
            <p:cNvGrpSpPr/>
            <p:nvPr/>
          </p:nvGrpSpPr>
          <p:grpSpPr>
            <a:xfrm>
              <a:off x="580710" y="2256819"/>
              <a:ext cx="125552" cy="78814"/>
              <a:chOff x="760074" y="4304605"/>
              <a:chExt cx="144296" cy="103200"/>
            </a:xfrm>
          </p:grpSpPr>
          <p:sp>
            <p:nvSpPr>
              <p:cNvPr id="447" name="Google Shape;447;p24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49" name="Google Shape;449;p24"/>
            <p:cNvGrpSpPr/>
            <p:nvPr/>
          </p:nvGrpSpPr>
          <p:grpSpPr>
            <a:xfrm>
              <a:off x="580710" y="2467932"/>
              <a:ext cx="125552" cy="78814"/>
              <a:chOff x="760074" y="4304605"/>
              <a:chExt cx="144296" cy="103200"/>
            </a:xfrm>
          </p:grpSpPr>
          <p:sp>
            <p:nvSpPr>
              <p:cNvPr id="450" name="Google Shape;450;p24"/>
              <p:cNvSpPr/>
              <p:nvPr/>
            </p:nvSpPr>
            <p:spPr>
              <a:xfrm rot="1593903">
                <a:off x="856299" y="4286765"/>
                <a:ext cx="1342" cy="13888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rot="-2700000">
                <a:off x="784399" y="4335047"/>
                <a:ext cx="849" cy="80702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52" name="Google Shape;452;p24"/>
            <p:cNvSpPr/>
            <p:nvPr/>
          </p:nvSpPr>
          <p:spPr>
            <a:xfrm>
              <a:off x="2773875" y="3847400"/>
              <a:ext cx="2695800" cy="461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3197425" y="1853262"/>
              <a:ext cx="1895100" cy="5328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</a:rPr>
                <a:t>홍길동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홍길동 도사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2816400" y="2510050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휴대전화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2816400" y="2845936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집전화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816400" y="3181822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이메일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816425" y="3517700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그룹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58" name="Google Shape;458;p24"/>
            <p:cNvSpPr txBox="1"/>
            <p:nvPr/>
          </p:nvSpPr>
          <p:spPr>
            <a:xfrm>
              <a:off x="3523899" y="2510056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010-0000-0000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59" name="Google Shape;459;p24"/>
            <p:cNvSpPr txBox="1"/>
            <p:nvPr/>
          </p:nvSpPr>
          <p:spPr>
            <a:xfrm>
              <a:off x="3523899" y="2845936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02-000-0000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3523899" y="3181815"/>
              <a:ext cx="1895100" cy="2925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700">
                  <a:solidFill>
                    <a:schemeClr val="dk1"/>
                  </a:solidFill>
                </a:rPr>
                <a:t>hong@test.com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3523899" y="3517695"/>
              <a:ext cx="1895100" cy="3078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친구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3523888" y="3861615"/>
              <a:ext cx="1895100" cy="4284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just">
                <a:spcBef>
                  <a:spcPts val="1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700">
                  <a:solidFill>
                    <a:schemeClr val="dk1"/>
                  </a:solidFill>
                </a:rPr>
                <a:t>고전소설 홍길동전 주인공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just">
                <a:spcBef>
                  <a:spcPts val="100"/>
                </a:spcBef>
                <a:spcAft>
                  <a:spcPts val="1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700">
                  <a:solidFill>
                    <a:schemeClr val="dk1"/>
                  </a:solidFill>
                </a:rPr>
                <a:t>집주소 : </a:t>
              </a:r>
              <a:r>
                <a:rPr lang="ko" sz="800">
                  <a:solidFill>
                    <a:schemeClr val="dk2"/>
                  </a:solidFill>
                </a:rPr>
                <a:t>전라도 장성현 아곡리 아치실 마을</a:t>
              </a:r>
              <a:endParaRPr sz="700"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2816425" y="3874824"/>
              <a:ext cx="638100" cy="266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메모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3121290" y="1819083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000">
                  <a:solidFill>
                    <a:schemeClr val="lt1"/>
                  </a:solidFill>
                </a:rPr>
                <a:t>1</a:t>
              </a:r>
              <a:endParaRPr b="1" sz="1000">
                <a:solidFill>
                  <a:schemeClr val="lt1"/>
                </a:solidFill>
              </a:endParaRPr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600975" y="2408458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lt1"/>
                  </a:solidFill>
                </a:rPr>
                <a:t>3</a:t>
              </a:r>
              <a:endParaRPr b="1" sz="700">
                <a:solidFill>
                  <a:schemeClr val="lt1"/>
                </a:solidFill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587487" y="354755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lt1"/>
                  </a:solidFill>
                </a:rPr>
                <a:t>4</a:t>
              </a:r>
              <a:endParaRPr b="1" sz="700">
                <a:solidFill>
                  <a:schemeClr val="lt1"/>
                </a:solidFill>
              </a:endParaRPr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461975" y="2564038"/>
              <a:ext cx="174000" cy="165600"/>
            </a:xfrm>
            <a:prstGeom prst="plus">
              <a:avLst>
                <a:gd fmla="val 36884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2587487" y="3900075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lt1"/>
                  </a:solidFill>
                </a:rPr>
                <a:t>5</a:t>
              </a:r>
              <a:endParaRPr b="1" sz="700">
                <a:solidFill>
                  <a:schemeClr val="lt1"/>
                </a:solidFill>
              </a:endParaRPr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161650" y="3592275"/>
              <a:ext cx="191400" cy="151400"/>
            </a:xfrm>
            <a:prstGeom prst="flowChartMerg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24"/>
            <p:cNvSpPr/>
            <p:nvPr/>
          </p:nvSpPr>
          <p:spPr>
            <a:xfrm rot="2700000">
              <a:off x="5453185" y="2897594"/>
              <a:ext cx="192192" cy="180312"/>
            </a:xfrm>
            <a:prstGeom prst="plus">
              <a:avLst>
                <a:gd fmla="val 36884" name="adj"/>
              </a:avLst>
            </a:prstGeom>
            <a:solidFill>
              <a:srgbClr val="F3F3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3253526" y="4372100"/>
              <a:ext cx="201000" cy="206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700">
                  <a:solidFill>
                    <a:schemeClr val="lt1"/>
                  </a:solidFill>
                </a:rPr>
                <a:t>6</a:t>
              </a:r>
              <a:endParaRPr b="1" sz="700">
                <a:solidFill>
                  <a:schemeClr val="lt1"/>
                </a:solidFill>
              </a:endParaRPr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4749945" y="2005661"/>
              <a:ext cx="248400" cy="261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4776541" y="2036862"/>
              <a:ext cx="174000" cy="165600"/>
            </a:xfrm>
            <a:prstGeom prst="star5">
              <a:avLst>
                <a:gd fmla="val 24284" name="adj"/>
                <a:gd fmla="val 105146" name="hf"/>
                <a:gd fmla="val 110557" name="vf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474" name="Google Shape;474;p24"/>
            <p:cNvGrpSpPr/>
            <p:nvPr/>
          </p:nvGrpSpPr>
          <p:grpSpPr>
            <a:xfrm>
              <a:off x="3495813" y="4330392"/>
              <a:ext cx="1251923" cy="315300"/>
              <a:chOff x="4213888" y="4336092"/>
              <a:chExt cx="1251923" cy="315300"/>
            </a:xfrm>
          </p:grpSpPr>
          <p:sp>
            <p:nvSpPr>
              <p:cNvPr id="475" name="Google Shape;475;p24"/>
              <p:cNvSpPr/>
              <p:nvPr/>
            </p:nvSpPr>
            <p:spPr>
              <a:xfrm>
                <a:off x="4213888" y="4336092"/>
                <a:ext cx="600600" cy="315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1"/>
                    </a:solidFill>
                  </a:rPr>
                  <a:t>수정</a:t>
                </a:r>
                <a:endParaRPr sz="700">
                  <a:solidFill>
                    <a:schemeClr val="dk1"/>
                  </a:solidFill>
                </a:endParaRPr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4865211" y="4336092"/>
                <a:ext cx="600600" cy="3153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700">
                    <a:solidFill>
                      <a:schemeClr val="dk1"/>
                    </a:solidFill>
                  </a:rPr>
                  <a:t>삭제</a:t>
                </a:r>
                <a:endParaRPr sz="7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77" name="Google Shape;477;p24"/>
            <p:cNvSpPr/>
            <p:nvPr/>
          </p:nvSpPr>
          <p:spPr>
            <a:xfrm>
              <a:off x="4613643" y="1904972"/>
              <a:ext cx="174000" cy="17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800">
                  <a:solidFill>
                    <a:schemeClr val="lt1"/>
                  </a:solidFill>
                </a:rPr>
                <a:t>2</a:t>
              </a:r>
              <a:endParaRPr b="1" sz="800">
                <a:solidFill>
                  <a:schemeClr val="lt1"/>
                </a:solidFill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3474125" y="4328300"/>
              <a:ext cx="1302300" cy="333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