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5-10-31 at 16.56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2524" y="3016249"/>
            <a:ext cx="10033870" cy="447751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460474" y="654049"/>
            <a:ext cx="6699052" cy="4445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SELECT license_number FROM licenses;</a:t>
            </a:r>
          </a:p>
        </p:txBody>
      </p:sp>
      <p:sp>
        <p:nvSpPr>
          <p:cNvPr id="121" name="Shape 121"/>
          <p:cNvSpPr/>
          <p:nvPr/>
        </p:nvSpPr>
        <p:spPr>
          <a:xfrm>
            <a:off x="3909842" y="1276350"/>
            <a:ext cx="8158206" cy="18161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concession_number </a:t>
            </a:r>
          </a:p>
          <a:p>
            <a:pPr algn="l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concessions, licenses </a:t>
            </a:r>
          </a:p>
          <a:p>
            <a:pPr algn="l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concession_license_id = licenses.license_id </a:t>
            </a:r>
          </a:p>
          <a:p>
            <a:pPr algn="l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AND licenses.license_number = ‘PEL00XX’;</a:t>
            </a:r>
          </a:p>
        </p:txBody>
      </p:sp>
      <p:sp>
        <p:nvSpPr>
          <p:cNvPr id="122" name="Shape 122"/>
          <p:cNvSpPr/>
          <p:nvPr/>
        </p:nvSpPr>
        <p:spPr>
          <a:xfrm>
            <a:off x="247129" y="7741417"/>
            <a:ext cx="6516142" cy="4445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SELECT company_name FROM companies;</a:t>
            </a:r>
          </a:p>
        </p:txBody>
      </p:sp>
      <p:sp>
        <p:nvSpPr>
          <p:cNvPr id="123" name="Shape 123"/>
          <p:cNvSpPr/>
          <p:nvPr/>
        </p:nvSpPr>
        <p:spPr>
          <a:xfrm>
            <a:off x="7699623" y="7741417"/>
            <a:ext cx="4869955" cy="4445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SELECT * FROM concessions;</a:t>
            </a:r>
          </a:p>
        </p:txBody>
      </p:sp>
      <p:sp>
        <p:nvSpPr>
          <p:cNvPr id="124" name="Shape 124"/>
          <p:cNvSpPr/>
          <p:nvPr/>
        </p:nvSpPr>
        <p:spPr>
          <a:xfrm flipV="1">
            <a:off x="2311343" y="5769033"/>
            <a:ext cx="2396067" cy="2092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5" name="Shape 125"/>
          <p:cNvSpPr/>
          <p:nvPr/>
        </p:nvSpPr>
        <p:spPr>
          <a:xfrm>
            <a:off x="650816" y="977414"/>
            <a:ext cx="1837243" cy="28514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6" name="Shape 126"/>
          <p:cNvSpPr/>
          <p:nvPr/>
        </p:nvSpPr>
        <p:spPr>
          <a:xfrm flipH="1">
            <a:off x="2728695" y="2994577"/>
            <a:ext cx="1187289" cy="11872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 flipV="1">
            <a:off x="9281096" y="6161741"/>
            <a:ext cx="1" cy="15187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8" name="Shape 128"/>
          <p:cNvSpPr/>
          <p:nvPr/>
        </p:nvSpPr>
        <p:spPr>
          <a:xfrm>
            <a:off x="1676400" y="3910854"/>
            <a:ext cx="2221062" cy="907803"/>
          </a:xfrm>
          <a:prstGeom prst="rect">
            <a:avLst/>
          </a:prstGeom>
          <a:blipFill>
            <a:blip r:embed="rId4">
              <a:alphaModFix amt="25658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>
                    <a:alpha val="5000"/>
                  </a:srgbClr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676400" y="5132241"/>
            <a:ext cx="2221062" cy="553692"/>
          </a:xfrm>
          <a:prstGeom prst="rect">
            <a:avLst/>
          </a:prstGeom>
          <a:blipFill>
            <a:blip r:embed="rId4">
              <a:alphaModFix amt="25658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>
                    <a:alpha val="5000"/>
                  </a:srgbClr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 flipH="1">
            <a:off x="3028236" y="3073380"/>
            <a:ext cx="945317" cy="22400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1" name="Shape 131"/>
          <p:cNvSpPr/>
          <p:nvPr/>
        </p:nvSpPr>
        <p:spPr>
          <a:xfrm>
            <a:off x="571959" y="1079701"/>
            <a:ext cx="1667688" cy="387291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" name="Shape 132"/>
          <p:cNvSpPr/>
          <p:nvPr/>
        </p:nvSpPr>
        <p:spPr>
          <a:xfrm>
            <a:off x="1676400" y="3644155"/>
            <a:ext cx="2221062" cy="271424"/>
          </a:xfrm>
          <a:prstGeom prst="rect">
            <a:avLst/>
          </a:prstGeom>
          <a:blipFill>
            <a:blip r:embed="rId7">
              <a:alphaModFix amt="25658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>
                    <a:alpha val="5000"/>
                  </a:srgbClr>
                </a:solidFill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676400" y="4839737"/>
            <a:ext cx="2221062" cy="271425"/>
          </a:xfrm>
          <a:prstGeom prst="rect">
            <a:avLst/>
          </a:prstGeom>
          <a:blipFill>
            <a:blip r:embed="rId7">
              <a:alphaModFix amt="25658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>
                    <a:alpha val="5000"/>
                  </a:srgbClr>
                </a:solid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4165599" y="3662365"/>
            <a:ext cx="2221063" cy="2023568"/>
          </a:xfrm>
          <a:prstGeom prst="rect">
            <a:avLst/>
          </a:prstGeom>
          <a:blipFill>
            <a:blip r:embed="rId8">
              <a:alphaModFix amt="25658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>
                    <a:alpha val="5000"/>
                  </a:srgb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