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91" r:id="rId3"/>
    <p:sldId id="295" r:id="rId4"/>
    <p:sldId id="293" r:id="rId5"/>
    <p:sldId id="297" r:id="rId6"/>
    <p:sldId id="294" r:id="rId7"/>
    <p:sldId id="292" r:id="rId8"/>
    <p:sldId id="301" r:id="rId9"/>
    <p:sldId id="290" r:id="rId10"/>
    <p:sldId id="303" r:id="rId11"/>
    <p:sldId id="299" r:id="rId12"/>
    <p:sldId id="421" r:id="rId13"/>
    <p:sldId id="304" r:id="rId14"/>
    <p:sldId id="260" r:id="rId15"/>
    <p:sldId id="259" r:id="rId16"/>
    <p:sldId id="287" r:id="rId17"/>
    <p:sldId id="285" r:id="rId18"/>
    <p:sldId id="288" r:id="rId19"/>
    <p:sldId id="305" r:id="rId20"/>
    <p:sldId id="306" r:id="rId21"/>
    <p:sldId id="307" r:id="rId22"/>
    <p:sldId id="308" r:id="rId23"/>
    <p:sldId id="309" r:id="rId24"/>
    <p:sldId id="300" r:id="rId25"/>
    <p:sldId id="310" r:id="rId26"/>
    <p:sldId id="298" r:id="rId27"/>
    <p:sldId id="277" r:id="rId28"/>
    <p:sldId id="266" r:id="rId29"/>
    <p:sldId id="286" r:id="rId30"/>
    <p:sldId id="267" r:id="rId31"/>
    <p:sldId id="279" r:id="rId32"/>
    <p:sldId id="289" r:id="rId33"/>
    <p:sldId id="272" r:id="rId34"/>
    <p:sldId id="27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1"/>
  </p:normalViewPr>
  <p:slideViewPr>
    <p:cSldViewPr snapToGrid="0" snapToObjects="1">
      <p:cViewPr varScale="1">
        <p:scale>
          <a:sx n="115" d="100"/>
          <a:sy n="115" d="100"/>
        </p:scale>
        <p:origin x="18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proceedings.neurips.cc/paper_files/paper/2014/file/5ca3e9b122f61f8f06494c97b1afccf3-Paper.pdf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proceedings.neurips.cc/paper_files/paper/2014/file/5ca3e9b122f61f8f06494c97b1afccf3-Paper.pdf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3CA3A2-A778-4A6F-9E08-2956041B3C0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EDD171-1306-4928-A30A-08398AC8711C}">
      <dgm:prSet/>
      <dgm:spPr/>
      <dgm:t>
        <a:bodyPr/>
        <a:lstStyle/>
        <a:p>
          <a:pPr>
            <a:defRPr b="1"/>
          </a:pPr>
          <a:r>
            <a:rPr lang="en-US"/>
            <a:t>Discriminatory AI</a:t>
          </a:r>
        </a:p>
      </dgm:t>
    </dgm:pt>
    <dgm:pt modelId="{81FCE889-1721-4C39-AD05-65F9D59008A8}" type="parTrans" cxnId="{9EEA87DD-FAF6-4E30-8E4D-6F8F7223DB4E}">
      <dgm:prSet/>
      <dgm:spPr/>
      <dgm:t>
        <a:bodyPr/>
        <a:lstStyle/>
        <a:p>
          <a:endParaRPr lang="en-US"/>
        </a:p>
      </dgm:t>
    </dgm:pt>
    <dgm:pt modelId="{3058ED03-A2E6-49AD-8E94-29417EAB1EB5}" type="sibTrans" cxnId="{9EEA87DD-FAF6-4E30-8E4D-6F8F7223DB4E}">
      <dgm:prSet/>
      <dgm:spPr/>
      <dgm:t>
        <a:bodyPr/>
        <a:lstStyle/>
        <a:p>
          <a:endParaRPr lang="en-US"/>
        </a:p>
      </dgm:t>
    </dgm:pt>
    <dgm:pt modelId="{2166D53B-9B3C-4323-A694-7D4068397025}">
      <dgm:prSet/>
      <dgm:spPr/>
      <dgm:t>
        <a:bodyPr/>
        <a:lstStyle/>
        <a:p>
          <a:r>
            <a:rPr lang="en-US"/>
            <a:t>Model entire data distribution </a:t>
          </a:r>
        </a:p>
      </dgm:t>
    </dgm:pt>
    <dgm:pt modelId="{60FB70C1-92E3-45FE-B7E8-BE66E83DACCC}" type="parTrans" cxnId="{43248C6A-C1B9-4041-8A61-A442B2590C9E}">
      <dgm:prSet/>
      <dgm:spPr/>
      <dgm:t>
        <a:bodyPr/>
        <a:lstStyle/>
        <a:p>
          <a:endParaRPr lang="en-US"/>
        </a:p>
      </dgm:t>
    </dgm:pt>
    <dgm:pt modelId="{A4B41E70-46FA-42A5-BDF9-6ACCB56C8981}" type="sibTrans" cxnId="{43248C6A-C1B9-4041-8A61-A442B2590C9E}">
      <dgm:prSet/>
      <dgm:spPr/>
      <dgm:t>
        <a:bodyPr/>
        <a:lstStyle/>
        <a:p>
          <a:endParaRPr lang="en-US"/>
        </a:p>
      </dgm:t>
    </dgm:pt>
    <dgm:pt modelId="{2006D940-7ADE-4EAD-A69F-EC674FCAD29D}">
      <dgm:prSet/>
      <dgm:spPr/>
      <dgm:t>
        <a:bodyPr/>
        <a:lstStyle/>
        <a:p>
          <a:r>
            <a:rPr lang="en-US"/>
            <a:t>Capture conditional probability distribution of labels based on input </a:t>
          </a:r>
        </a:p>
      </dgm:t>
    </dgm:pt>
    <dgm:pt modelId="{3346C797-ADD8-4768-B9A8-F12A411F6235}" type="parTrans" cxnId="{6D00A3E7-25E1-4050-A179-15F858064E3C}">
      <dgm:prSet/>
      <dgm:spPr/>
      <dgm:t>
        <a:bodyPr/>
        <a:lstStyle/>
        <a:p>
          <a:endParaRPr lang="en-US"/>
        </a:p>
      </dgm:t>
    </dgm:pt>
    <dgm:pt modelId="{2DEB60D2-A870-4B60-88BD-0E09FB60786A}" type="sibTrans" cxnId="{6D00A3E7-25E1-4050-A179-15F858064E3C}">
      <dgm:prSet/>
      <dgm:spPr/>
      <dgm:t>
        <a:bodyPr/>
        <a:lstStyle/>
        <a:p>
          <a:endParaRPr lang="en-US"/>
        </a:p>
      </dgm:t>
    </dgm:pt>
    <dgm:pt modelId="{80DC6FE2-304B-4A1D-A135-C61D06C934A6}">
      <dgm:prSet/>
      <dgm:spPr/>
      <dgm:t>
        <a:bodyPr/>
        <a:lstStyle/>
        <a:p>
          <a:pPr>
            <a:defRPr b="1"/>
          </a:pPr>
          <a:r>
            <a:rPr lang="en-US"/>
            <a:t>Generative AI Models</a:t>
          </a:r>
        </a:p>
      </dgm:t>
    </dgm:pt>
    <dgm:pt modelId="{A9BA937C-65DE-4706-86DD-A122A9FD3BDD}" type="parTrans" cxnId="{D1B5B6B0-DEF8-48BB-B5EF-3CB2F264B253}">
      <dgm:prSet/>
      <dgm:spPr/>
      <dgm:t>
        <a:bodyPr/>
        <a:lstStyle/>
        <a:p>
          <a:endParaRPr lang="en-US"/>
        </a:p>
      </dgm:t>
    </dgm:pt>
    <dgm:pt modelId="{D991712D-0271-48C8-AC7E-A416D5090A54}" type="sibTrans" cxnId="{D1B5B6B0-DEF8-48BB-B5EF-3CB2F264B253}">
      <dgm:prSet/>
      <dgm:spPr/>
      <dgm:t>
        <a:bodyPr/>
        <a:lstStyle/>
        <a:p>
          <a:endParaRPr lang="en-US"/>
        </a:p>
      </dgm:t>
    </dgm:pt>
    <dgm:pt modelId="{7AECAFD2-A7C0-435E-BC25-E1163CACC0FE}">
      <dgm:prSet/>
      <dgm:spPr/>
      <dgm:t>
        <a:bodyPr/>
        <a:lstStyle/>
        <a:p>
          <a:r>
            <a:rPr lang="en-US"/>
            <a:t>Understand underlying distribution of data</a:t>
          </a:r>
        </a:p>
      </dgm:t>
    </dgm:pt>
    <dgm:pt modelId="{DB91AAD3-F7AE-4493-988C-83276950852F}" type="parTrans" cxnId="{AB004E6A-0238-432A-8C8D-60F024A44352}">
      <dgm:prSet/>
      <dgm:spPr/>
      <dgm:t>
        <a:bodyPr/>
        <a:lstStyle/>
        <a:p>
          <a:endParaRPr lang="en-US"/>
        </a:p>
      </dgm:t>
    </dgm:pt>
    <dgm:pt modelId="{4606C8A0-C280-4336-B46E-D3E4ED10F770}" type="sibTrans" cxnId="{AB004E6A-0238-432A-8C8D-60F024A44352}">
      <dgm:prSet/>
      <dgm:spPr/>
      <dgm:t>
        <a:bodyPr/>
        <a:lstStyle/>
        <a:p>
          <a:endParaRPr lang="en-US"/>
        </a:p>
      </dgm:t>
    </dgm:pt>
    <dgm:pt modelId="{67D617FE-200C-4C7F-BE15-ACF8EACBE463}">
      <dgm:prSet/>
      <dgm:spPr/>
      <dgm:t>
        <a:bodyPr/>
        <a:lstStyle/>
        <a:p>
          <a:r>
            <a:rPr lang="en-US"/>
            <a:t>Generate content resembling data </a:t>
          </a:r>
        </a:p>
      </dgm:t>
    </dgm:pt>
    <dgm:pt modelId="{903ACF84-F33C-413D-AD08-FA6500A9A8AD}" type="parTrans" cxnId="{CE0AF49C-EC1D-4333-A310-CE15FEA3352C}">
      <dgm:prSet/>
      <dgm:spPr/>
      <dgm:t>
        <a:bodyPr/>
        <a:lstStyle/>
        <a:p>
          <a:endParaRPr lang="en-US"/>
        </a:p>
      </dgm:t>
    </dgm:pt>
    <dgm:pt modelId="{038E156E-27E6-42AA-96D0-EABC97DE5BCF}" type="sibTrans" cxnId="{CE0AF49C-EC1D-4333-A310-CE15FEA3352C}">
      <dgm:prSet/>
      <dgm:spPr/>
      <dgm:t>
        <a:bodyPr/>
        <a:lstStyle/>
        <a:p>
          <a:endParaRPr lang="en-US"/>
        </a:p>
      </dgm:t>
    </dgm:pt>
    <dgm:pt modelId="{18496454-30F2-46F5-B745-F870A71FA124}" type="pres">
      <dgm:prSet presAssocID="{B43CA3A2-A778-4A6F-9E08-2956041B3C03}" presName="root" presStyleCnt="0">
        <dgm:presLayoutVars>
          <dgm:dir/>
          <dgm:resizeHandles val="exact"/>
        </dgm:presLayoutVars>
      </dgm:prSet>
      <dgm:spPr/>
    </dgm:pt>
    <dgm:pt modelId="{225DD525-1D3D-4E27-A6C5-6BE61C7ED6F8}" type="pres">
      <dgm:prSet presAssocID="{BBEDD171-1306-4928-A30A-08398AC8711C}" presName="compNode" presStyleCnt="0"/>
      <dgm:spPr/>
    </dgm:pt>
    <dgm:pt modelId="{FCF0671C-5CBC-47C1-867C-0373BDF2F565}" type="pres">
      <dgm:prSet presAssocID="{BBEDD171-1306-4928-A30A-08398AC8711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5FBE2D1-3145-4606-B1EB-C46FF0E8E4C1}" type="pres">
      <dgm:prSet presAssocID="{BBEDD171-1306-4928-A30A-08398AC8711C}" presName="iconSpace" presStyleCnt="0"/>
      <dgm:spPr/>
    </dgm:pt>
    <dgm:pt modelId="{9A6B8200-8D8E-4E69-9576-ED1311734364}" type="pres">
      <dgm:prSet presAssocID="{BBEDD171-1306-4928-A30A-08398AC8711C}" presName="parTx" presStyleLbl="revTx" presStyleIdx="0" presStyleCnt="4">
        <dgm:presLayoutVars>
          <dgm:chMax val="0"/>
          <dgm:chPref val="0"/>
        </dgm:presLayoutVars>
      </dgm:prSet>
      <dgm:spPr/>
    </dgm:pt>
    <dgm:pt modelId="{15B0678B-E480-4282-BB95-732B0DF80022}" type="pres">
      <dgm:prSet presAssocID="{BBEDD171-1306-4928-A30A-08398AC8711C}" presName="txSpace" presStyleCnt="0"/>
      <dgm:spPr/>
    </dgm:pt>
    <dgm:pt modelId="{64E8EF0E-3A2B-42BA-8FD6-2BB53A9194F7}" type="pres">
      <dgm:prSet presAssocID="{BBEDD171-1306-4928-A30A-08398AC8711C}" presName="desTx" presStyleLbl="revTx" presStyleIdx="1" presStyleCnt="4">
        <dgm:presLayoutVars/>
      </dgm:prSet>
      <dgm:spPr/>
    </dgm:pt>
    <dgm:pt modelId="{88586E8B-9535-43B2-8A0B-7F11366503E3}" type="pres">
      <dgm:prSet presAssocID="{3058ED03-A2E6-49AD-8E94-29417EAB1EB5}" presName="sibTrans" presStyleCnt="0"/>
      <dgm:spPr/>
    </dgm:pt>
    <dgm:pt modelId="{45ECE570-CB59-41D2-B5D7-4D3C2E074B73}" type="pres">
      <dgm:prSet presAssocID="{80DC6FE2-304B-4A1D-A135-C61D06C934A6}" presName="compNode" presStyleCnt="0"/>
      <dgm:spPr/>
    </dgm:pt>
    <dgm:pt modelId="{0880CEF1-30D5-413E-897F-370A9C81F556}" type="pres">
      <dgm:prSet presAssocID="{80DC6FE2-304B-4A1D-A135-C61D06C934A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72D52CA-2049-4819-AE6C-ACEB6577220B}" type="pres">
      <dgm:prSet presAssocID="{80DC6FE2-304B-4A1D-A135-C61D06C934A6}" presName="iconSpace" presStyleCnt="0"/>
      <dgm:spPr/>
    </dgm:pt>
    <dgm:pt modelId="{DF555B23-53B6-41BB-A7AB-E84730DAC654}" type="pres">
      <dgm:prSet presAssocID="{80DC6FE2-304B-4A1D-A135-C61D06C934A6}" presName="parTx" presStyleLbl="revTx" presStyleIdx="2" presStyleCnt="4">
        <dgm:presLayoutVars>
          <dgm:chMax val="0"/>
          <dgm:chPref val="0"/>
        </dgm:presLayoutVars>
      </dgm:prSet>
      <dgm:spPr/>
    </dgm:pt>
    <dgm:pt modelId="{BA00A85A-FEA6-4F1C-A348-51618018E677}" type="pres">
      <dgm:prSet presAssocID="{80DC6FE2-304B-4A1D-A135-C61D06C934A6}" presName="txSpace" presStyleCnt="0"/>
      <dgm:spPr/>
    </dgm:pt>
    <dgm:pt modelId="{6AA8C53C-203D-433D-A155-1D176F232C17}" type="pres">
      <dgm:prSet presAssocID="{80DC6FE2-304B-4A1D-A135-C61D06C934A6}" presName="desTx" presStyleLbl="revTx" presStyleIdx="3" presStyleCnt="4">
        <dgm:presLayoutVars/>
      </dgm:prSet>
      <dgm:spPr/>
    </dgm:pt>
  </dgm:ptLst>
  <dgm:cxnLst>
    <dgm:cxn modelId="{3DA1BF26-0A56-462D-AECD-7F3CBC245185}" type="presOf" srcId="{2166D53B-9B3C-4323-A694-7D4068397025}" destId="{64E8EF0E-3A2B-42BA-8FD6-2BB53A9194F7}" srcOrd="0" destOrd="0" presId="urn:microsoft.com/office/officeart/2018/2/layout/IconLabelDescriptionList"/>
    <dgm:cxn modelId="{CF5A0C35-AE60-491C-8B90-8E379457E108}" type="presOf" srcId="{67D617FE-200C-4C7F-BE15-ACF8EACBE463}" destId="{6AA8C53C-203D-433D-A155-1D176F232C17}" srcOrd="0" destOrd="1" presId="urn:microsoft.com/office/officeart/2018/2/layout/IconLabelDescriptionList"/>
    <dgm:cxn modelId="{AB004E6A-0238-432A-8C8D-60F024A44352}" srcId="{80DC6FE2-304B-4A1D-A135-C61D06C934A6}" destId="{7AECAFD2-A7C0-435E-BC25-E1163CACC0FE}" srcOrd="0" destOrd="0" parTransId="{DB91AAD3-F7AE-4493-988C-83276950852F}" sibTransId="{4606C8A0-C280-4336-B46E-D3E4ED10F770}"/>
    <dgm:cxn modelId="{43248C6A-C1B9-4041-8A61-A442B2590C9E}" srcId="{BBEDD171-1306-4928-A30A-08398AC8711C}" destId="{2166D53B-9B3C-4323-A694-7D4068397025}" srcOrd="0" destOrd="0" parTransId="{60FB70C1-92E3-45FE-B7E8-BE66E83DACCC}" sibTransId="{A4B41E70-46FA-42A5-BDF9-6ACCB56C8981}"/>
    <dgm:cxn modelId="{CE0AF49C-EC1D-4333-A310-CE15FEA3352C}" srcId="{80DC6FE2-304B-4A1D-A135-C61D06C934A6}" destId="{67D617FE-200C-4C7F-BE15-ACF8EACBE463}" srcOrd="1" destOrd="0" parTransId="{903ACF84-F33C-413D-AD08-FA6500A9A8AD}" sibTransId="{038E156E-27E6-42AA-96D0-EABC97DE5BCF}"/>
    <dgm:cxn modelId="{90BCC3AD-171E-46E7-A244-A1C1FFB00099}" type="presOf" srcId="{7AECAFD2-A7C0-435E-BC25-E1163CACC0FE}" destId="{6AA8C53C-203D-433D-A155-1D176F232C17}" srcOrd="0" destOrd="0" presId="urn:microsoft.com/office/officeart/2018/2/layout/IconLabelDescriptionList"/>
    <dgm:cxn modelId="{D1B5B6B0-DEF8-48BB-B5EF-3CB2F264B253}" srcId="{B43CA3A2-A778-4A6F-9E08-2956041B3C03}" destId="{80DC6FE2-304B-4A1D-A135-C61D06C934A6}" srcOrd="1" destOrd="0" parTransId="{A9BA937C-65DE-4706-86DD-A122A9FD3BDD}" sibTransId="{D991712D-0271-48C8-AC7E-A416D5090A54}"/>
    <dgm:cxn modelId="{B22AB2C1-237A-43F5-9EDB-F56EB286EA27}" type="presOf" srcId="{B43CA3A2-A778-4A6F-9E08-2956041B3C03}" destId="{18496454-30F2-46F5-B745-F870A71FA124}" srcOrd="0" destOrd="0" presId="urn:microsoft.com/office/officeart/2018/2/layout/IconLabelDescriptionList"/>
    <dgm:cxn modelId="{DB48CCD1-D7F9-4C5A-B3A6-41D33A8844C2}" type="presOf" srcId="{80DC6FE2-304B-4A1D-A135-C61D06C934A6}" destId="{DF555B23-53B6-41BB-A7AB-E84730DAC654}" srcOrd="0" destOrd="0" presId="urn:microsoft.com/office/officeart/2018/2/layout/IconLabelDescriptionList"/>
    <dgm:cxn modelId="{386FE3D7-A351-4E5F-8B49-79711BCDCEAF}" type="presOf" srcId="{BBEDD171-1306-4928-A30A-08398AC8711C}" destId="{9A6B8200-8D8E-4E69-9576-ED1311734364}" srcOrd="0" destOrd="0" presId="urn:microsoft.com/office/officeart/2018/2/layout/IconLabelDescriptionList"/>
    <dgm:cxn modelId="{02AE96DB-7148-43EB-9FC6-8AED37FF1F2D}" type="presOf" srcId="{2006D940-7ADE-4EAD-A69F-EC674FCAD29D}" destId="{64E8EF0E-3A2B-42BA-8FD6-2BB53A9194F7}" srcOrd="0" destOrd="1" presId="urn:microsoft.com/office/officeart/2018/2/layout/IconLabelDescriptionList"/>
    <dgm:cxn modelId="{9EEA87DD-FAF6-4E30-8E4D-6F8F7223DB4E}" srcId="{B43CA3A2-A778-4A6F-9E08-2956041B3C03}" destId="{BBEDD171-1306-4928-A30A-08398AC8711C}" srcOrd="0" destOrd="0" parTransId="{81FCE889-1721-4C39-AD05-65F9D59008A8}" sibTransId="{3058ED03-A2E6-49AD-8E94-29417EAB1EB5}"/>
    <dgm:cxn modelId="{6D00A3E7-25E1-4050-A179-15F858064E3C}" srcId="{BBEDD171-1306-4928-A30A-08398AC8711C}" destId="{2006D940-7ADE-4EAD-A69F-EC674FCAD29D}" srcOrd="1" destOrd="0" parTransId="{3346C797-ADD8-4768-B9A8-F12A411F6235}" sibTransId="{2DEB60D2-A870-4B60-88BD-0E09FB60786A}"/>
    <dgm:cxn modelId="{DB6B5F56-B66A-474E-861C-E68409752DDD}" type="presParOf" srcId="{18496454-30F2-46F5-B745-F870A71FA124}" destId="{225DD525-1D3D-4E27-A6C5-6BE61C7ED6F8}" srcOrd="0" destOrd="0" presId="urn:microsoft.com/office/officeart/2018/2/layout/IconLabelDescriptionList"/>
    <dgm:cxn modelId="{52EEDCC5-8D45-4B26-B56D-FC3B7D8D4BB5}" type="presParOf" srcId="{225DD525-1D3D-4E27-A6C5-6BE61C7ED6F8}" destId="{FCF0671C-5CBC-47C1-867C-0373BDF2F565}" srcOrd="0" destOrd="0" presId="urn:microsoft.com/office/officeart/2018/2/layout/IconLabelDescriptionList"/>
    <dgm:cxn modelId="{9D49AACE-2F0C-4E03-831F-30E2AEAF20C2}" type="presParOf" srcId="{225DD525-1D3D-4E27-A6C5-6BE61C7ED6F8}" destId="{25FBE2D1-3145-4606-B1EB-C46FF0E8E4C1}" srcOrd="1" destOrd="0" presId="urn:microsoft.com/office/officeart/2018/2/layout/IconLabelDescriptionList"/>
    <dgm:cxn modelId="{CF25675C-8D86-4BD7-A17F-409A3C2FB68B}" type="presParOf" srcId="{225DD525-1D3D-4E27-A6C5-6BE61C7ED6F8}" destId="{9A6B8200-8D8E-4E69-9576-ED1311734364}" srcOrd="2" destOrd="0" presId="urn:microsoft.com/office/officeart/2018/2/layout/IconLabelDescriptionList"/>
    <dgm:cxn modelId="{77A35684-EC3D-4904-9352-99ED3A442292}" type="presParOf" srcId="{225DD525-1D3D-4E27-A6C5-6BE61C7ED6F8}" destId="{15B0678B-E480-4282-BB95-732B0DF80022}" srcOrd="3" destOrd="0" presId="urn:microsoft.com/office/officeart/2018/2/layout/IconLabelDescriptionList"/>
    <dgm:cxn modelId="{24A93095-53E3-4722-8F5B-20B10683374E}" type="presParOf" srcId="{225DD525-1D3D-4E27-A6C5-6BE61C7ED6F8}" destId="{64E8EF0E-3A2B-42BA-8FD6-2BB53A9194F7}" srcOrd="4" destOrd="0" presId="urn:microsoft.com/office/officeart/2018/2/layout/IconLabelDescriptionList"/>
    <dgm:cxn modelId="{5818268D-2462-44C6-9C06-3F37CA5698D4}" type="presParOf" srcId="{18496454-30F2-46F5-B745-F870A71FA124}" destId="{88586E8B-9535-43B2-8A0B-7F11366503E3}" srcOrd="1" destOrd="0" presId="urn:microsoft.com/office/officeart/2018/2/layout/IconLabelDescriptionList"/>
    <dgm:cxn modelId="{EC4FFCD9-3FFA-46E6-BDDD-B30480DC0D31}" type="presParOf" srcId="{18496454-30F2-46F5-B745-F870A71FA124}" destId="{45ECE570-CB59-41D2-B5D7-4D3C2E074B73}" srcOrd="2" destOrd="0" presId="urn:microsoft.com/office/officeart/2018/2/layout/IconLabelDescriptionList"/>
    <dgm:cxn modelId="{EC034B94-48AC-4EE2-8477-7C43163A9005}" type="presParOf" srcId="{45ECE570-CB59-41D2-B5D7-4D3C2E074B73}" destId="{0880CEF1-30D5-413E-897F-370A9C81F556}" srcOrd="0" destOrd="0" presId="urn:microsoft.com/office/officeart/2018/2/layout/IconLabelDescriptionList"/>
    <dgm:cxn modelId="{AF338F7C-1C03-4E00-B9EA-53BA5B024BBB}" type="presParOf" srcId="{45ECE570-CB59-41D2-B5D7-4D3C2E074B73}" destId="{772D52CA-2049-4819-AE6C-ACEB6577220B}" srcOrd="1" destOrd="0" presId="urn:microsoft.com/office/officeart/2018/2/layout/IconLabelDescriptionList"/>
    <dgm:cxn modelId="{DB417B18-E54B-4754-9A43-48459C2B847D}" type="presParOf" srcId="{45ECE570-CB59-41D2-B5D7-4D3C2E074B73}" destId="{DF555B23-53B6-41BB-A7AB-E84730DAC654}" srcOrd="2" destOrd="0" presId="urn:microsoft.com/office/officeart/2018/2/layout/IconLabelDescriptionList"/>
    <dgm:cxn modelId="{282E6C7B-2C76-474A-AF6E-8AF41EE27A33}" type="presParOf" srcId="{45ECE570-CB59-41D2-B5D7-4D3C2E074B73}" destId="{BA00A85A-FEA6-4F1C-A348-51618018E677}" srcOrd="3" destOrd="0" presId="urn:microsoft.com/office/officeart/2018/2/layout/IconLabelDescriptionList"/>
    <dgm:cxn modelId="{F302A3CF-0AED-45EB-9692-4218AACAC69D}" type="presParOf" srcId="{45ECE570-CB59-41D2-B5D7-4D3C2E074B73}" destId="{6AA8C53C-203D-433D-A155-1D176F232C1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4F7599-281C-4D00-B6B3-9BAD295E23BB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2C820E7-524C-467D-897E-78B656FBF01A}">
      <dgm:prSet/>
      <dgm:spPr/>
      <dgm:t>
        <a:bodyPr/>
        <a:lstStyle/>
        <a:p>
          <a:r>
            <a:rPr lang="en-US"/>
            <a:t>Discriminatory AI</a:t>
          </a:r>
        </a:p>
      </dgm:t>
    </dgm:pt>
    <dgm:pt modelId="{F5AFBE86-BEE6-4931-8DB3-7541021CD9F6}" type="parTrans" cxnId="{0F5EF81D-1D5C-4A31-85EF-E1B656F082D0}">
      <dgm:prSet/>
      <dgm:spPr/>
      <dgm:t>
        <a:bodyPr/>
        <a:lstStyle/>
        <a:p>
          <a:endParaRPr lang="en-US"/>
        </a:p>
      </dgm:t>
    </dgm:pt>
    <dgm:pt modelId="{E0D0D79F-A1C4-48A2-804A-34434A1C709A}" type="sibTrans" cxnId="{0F5EF81D-1D5C-4A31-85EF-E1B656F082D0}">
      <dgm:prSet/>
      <dgm:spPr/>
      <dgm:t>
        <a:bodyPr/>
        <a:lstStyle/>
        <a:p>
          <a:endParaRPr lang="en-US"/>
        </a:p>
      </dgm:t>
    </dgm:pt>
    <dgm:pt modelId="{51E8ED54-4128-4A76-8810-F7A60E59FBCC}">
      <dgm:prSet/>
      <dgm:spPr/>
      <dgm:t>
        <a:bodyPr/>
        <a:lstStyle/>
        <a:p>
          <a:r>
            <a:rPr lang="en-US" b="0" i="0"/>
            <a:t>Support vector machines</a:t>
          </a:r>
          <a:endParaRPr lang="en-US"/>
        </a:p>
      </dgm:t>
    </dgm:pt>
    <dgm:pt modelId="{7A88F226-80B3-4C7F-A143-4B6347198B50}" type="parTrans" cxnId="{F405219D-4FF1-4404-ACA9-3710BCD32218}">
      <dgm:prSet/>
      <dgm:spPr/>
      <dgm:t>
        <a:bodyPr/>
        <a:lstStyle/>
        <a:p>
          <a:endParaRPr lang="en-US"/>
        </a:p>
      </dgm:t>
    </dgm:pt>
    <dgm:pt modelId="{B34E2641-DDF9-4146-B672-9317C047F6C2}" type="sibTrans" cxnId="{F405219D-4FF1-4404-ACA9-3710BCD32218}">
      <dgm:prSet/>
      <dgm:spPr/>
      <dgm:t>
        <a:bodyPr/>
        <a:lstStyle/>
        <a:p>
          <a:endParaRPr lang="en-US"/>
        </a:p>
      </dgm:t>
    </dgm:pt>
    <dgm:pt modelId="{2D6717AA-E46E-4EA3-B155-85457DE048C1}">
      <dgm:prSet/>
      <dgm:spPr/>
      <dgm:t>
        <a:bodyPr/>
        <a:lstStyle/>
        <a:p>
          <a:r>
            <a:rPr lang="en-US" b="0" i="0"/>
            <a:t>k-nearest neighbor (KNN)</a:t>
          </a:r>
          <a:endParaRPr lang="en-US"/>
        </a:p>
      </dgm:t>
    </dgm:pt>
    <dgm:pt modelId="{B973E718-3103-4165-8977-077DDB882452}" type="parTrans" cxnId="{579AEB1A-9774-4501-A15D-62DB848888A2}">
      <dgm:prSet/>
      <dgm:spPr/>
      <dgm:t>
        <a:bodyPr/>
        <a:lstStyle/>
        <a:p>
          <a:endParaRPr lang="en-US"/>
        </a:p>
      </dgm:t>
    </dgm:pt>
    <dgm:pt modelId="{52DF99DE-8D64-4609-AB93-2A25890C7BF1}" type="sibTrans" cxnId="{579AEB1A-9774-4501-A15D-62DB848888A2}">
      <dgm:prSet/>
      <dgm:spPr/>
      <dgm:t>
        <a:bodyPr/>
        <a:lstStyle/>
        <a:p>
          <a:endParaRPr lang="en-US"/>
        </a:p>
      </dgm:t>
    </dgm:pt>
    <dgm:pt modelId="{46992B12-F198-4790-AABD-56556ADD04A6}">
      <dgm:prSet/>
      <dgm:spPr/>
      <dgm:t>
        <a:bodyPr/>
        <a:lstStyle/>
        <a:p>
          <a:r>
            <a:rPr lang="en-US"/>
            <a:t>Decision Trees</a:t>
          </a:r>
        </a:p>
      </dgm:t>
    </dgm:pt>
    <dgm:pt modelId="{8CE4A32A-4A3A-41C1-ADA2-0F3B9624A745}" type="parTrans" cxnId="{0CACCC60-F9B2-4561-968E-38B14747BB72}">
      <dgm:prSet/>
      <dgm:spPr/>
      <dgm:t>
        <a:bodyPr/>
        <a:lstStyle/>
        <a:p>
          <a:endParaRPr lang="en-US"/>
        </a:p>
      </dgm:t>
    </dgm:pt>
    <dgm:pt modelId="{3125621A-3710-448C-B7BE-56B42BE327BD}" type="sibTrans" cxnId="{0CACCC60-F9B2-4561-968E-38B14747BB72}">
      <dgm:prSet/>
      <dgm:spPr/>
      <dgm:t>
        <a:bodyPr/>
        <a:lstStyle/>
        <a:p>
          <a:endParaRPr lang="en-US"/>
        </a:p>
      </dgm:t>
    </dgm:pt>
    <dgm:pt modelId="{73BD0072-3848-4254-BD7C-F8AB5E010E5A}">
      <dgm:prSet/>
      <dgm:spPr/>
      <dgm:t>
        <a:bodyPr/>
        <a:lstStyle/>
        <a:p>
          <a:r>
            <a:rPr lang="en-US"/>
            <a:t>R</a:t>
          </a:r>
          <a:r>
            <a:rPr lang="en-US" b="0" i="0"/>
            <a:t>andom </a:t>
          </a:r>
          <a:r>
            <a:rPr lang="en-US"/>
            <a:t>F</a:t>
          </a:r>
          <a:r>
            <a:rPr lang="en-US" b="0" i="0"/>
            <a:t>orest</a:t>
          </a:r>
          <a:endParaRPr lang="en-US"/>
        </a:p>
      </dgm:t>
    </dgm:pt>
    <dgm:pt modelId="{A63547DA-933B-46E2-A66D-83410D297268}" type="parTrans" cxnId="{F93D3EBD-2143-4522-BEAD-7CCC9ABE10BF}">
      <dgm:prSet/>
      <dgm:spPr/>
      <dgm:t>
        <a:bodyPr/>
        <a:lstStyle/>
        <a:p>
          <a:endParaRPr lang="en-US"/>
        </a:p>
      </dgm:t>
    </dgm:pt>
    <dgm:pt modelId="{47764790-4B96-4F88-8EC6-19BFB1F9A724}" type="sibTrans" cxnId="{F93D3EBD-2143-4522-BEAD-7CCC9ABE10BF}">
      <dgm:prSet/>
      <dgm:spPr/>
      <dgm:t>
        <a:bodyPr/>
        <a:lstStyle/>
        <a:p>
          <a:endParaRPr lang="en-US"/>
        </a:p>
      </dgm:t>
    </dgm:pt>
    <dgm:pt modelId="{D42FA5AA-9686-4C29-BFC2-648763C1E39B}">
      <dgm:prSet/>
      <dgm:spPr/>
      <dgm:t>
        <a:bodyPr/>
        <a:lstStyle/>
        <a:p>
          <a:r>
            <a:rPr lang="en-US"/>
            <a:t>Generative AI</a:t>
          </a:r>
        </a:p>
      </dgm:t>
    </dgm:pt>
    <dgm:pt modelId="{AA500DF7-DC72-4BD9-8D67-DA0E2FA82FD6}" type="parTrans" cxnId="{C3BBDC06-EC96-46AB-882E-FE985EDB9B25}">
      <dgm:prSet/>
      <dgm:spPr/>
      <dgm:t>
        <a:bodyPr/>
        <a:lstStyle/>
        <a:p>
          <a:endParaRPr lang="en-US"/>
        </a:p>
      </dgm:t>
    </dgm:pt>
    <dgm:pt modelId="{F0D4C977-1D21-480A-83DF-069081DC8D40}" type="sibTrans" cxnId="{C3BBDC06-EC96-46AB-882E-FE985EDB9B25}">
      <dgm:prSet/>
      <dgm:spPr/>
      <dgm:t>
        <a:bodyPr/>
        <a:lstStyle/>
        <a:p>
          <a:endParaRPr lang="en-US"/>
        </a:p>
      </dgm:t>
    </dgm:pt>
    <dgm:pt modelId="{B4968FEC-D567-4D12-81F0-39DA27F7322E}">
      <dgm:prSet/>
      <dgm:spPr/>
      <dgm:t>
        <a:bodyPr/>
        <a:lstStyle/>
        <a:p>
          <a:r>
            <a:rPr lang="en-US" b="0" i="0"/>
            <a:t>Bayesian network</a:t>
          </a:r>
          <a:endParaRPr lang="en-US"/>
        </a:p>
      </dgm:t>
    </dgm:pt>
    <dgm:pt modelId="{8A34BE46-3B9D-4596-B905-F5AC3611D873}" type="parTrans" cxnId="{6862D536-F910-4FBD-902D-949C9EABE90A}">
      <dgm:prSet/>
      <dgm:spPr/>
      <dgm:t>
        <a:bodyPr/>
        <a:lstStyle/>
        <a:p>
          <a:endParaRPr lang="en-US"/>
        </a:p>
      </dgm:t>
    </dgm:pt>
    <dgm:pt modelId="{0B9A1369-1992-4EEF-A03C-F717258C20C8}" type="sibTrans" cxnId="{6862D536-F910-4FBD-902D-949C9EABE90A}">
      <dgm:prSet/>
      <dgm:spPr/>
      <dgm:t>
        <a:bodyPr/>
        <a:lstStyle/>
        <a:p>
          <a:endParaRPr lang="en-US"/>
        </a:p>
      </dgm:t>
    </dgm:pt>
    <dgm:pt modelId="{F2950F9A-EA41-4FB4-90D7-1961E80CEFA0}">
      <dgm:prSet/>
      <dgm:spPr/>
      <dgm:t>
        <a:bodyPr/>
        <a:lstStyle/>
        <a:p>
          <a:r>
            <a:rPr lang="en-US" b="0" i="0"/>
            <a:t>Autoregressive model</a:t>
          </a:r>
          <a:endParaRPr lang="en-US"/>
        </a:p>
      </dgm:t>
    </dgm:pt>
    <dgm:pt modelId="{F742A903-1BE4-45A0-B3EE-A13051A4B606}" type="parTrans" cxnId="{C9BC5E0D-3FB9-4441-A67F-1114CCA6DB63}">
      <dgm:prSet/>
      <dgm:spPr/>
      <dgm:t>
        <a:bodyPr/>
        <a:lstStyle/>
        <a:p>
          <a:endParaRPr lang="en-US"/>
        </a:p>
      </dgm:t>
    </dgm:pt>
    <dgm:pt modelId="{E53A5DF8-17C2-4C29-80DC-DC1587192280}" type="sibTrans" cxnId="{C9BC5E0D-3FB9-4441-A67F-1114CCA6DB63}">
      <dgm:prSet/>
      <dgm:spPr/>
      <dgm:t>
        <a:bodyPr/>
        <a:lstStyle/>
        <a:p>
          <a:endParaRPr lang="en-US"/>
        </a:p>
      </dgm:t>
    </dgm:pt>
    <dgm:pt modelId="{7E670176-B9DB-4C3B-B638-1AB0FD882E00}">
      <dgm:prSet/>
      <dgm:spPr/>
      <dgm:t>
        <a:bodyPr/>
        <a:lstStyle/>
        <a:p>
          <a:r>
            <a:rPr lang="en-US" b="0" i="0"/>
            <a:t>Generative adversarial network (GAN)</a:t>
          </a:r>
          <a:endParaRPr lang="en-US"/>
        </a:p>
      </dgm:t>
    </dgm:pt>
    <dgm:pt modelId="{6DB1CE41-7A78-4336-AD2F-D61BD7E882CB}" type="parTrans" cxnId="{B69B709B-0765-44E3-9709-1AB0A375DF66}">
      <dgm:prSet/>
      <dgm:spPr/>
      <dgm:t>
        <a:bodyPr/>
        <a:lstStyle/>
        <a:p>
          <a:endParaRPr lang="en-US"/>
        </a:p>
      </dgm:t>
    </dgm:pt>
    <dgm:pt modelId="{E917C993-2942-42FA-B1A4-B5800F326181}" type="sibTrans" cxnId="{B69B709B-0765-44E3-9709-1AB0A375DF66}">
      <dgm:prSet/>
      <dgm:spPr/>
      <dgm:t>
        <a:bodyPr/>
        <a:lstStyle/>
        <a:p>
          <a:endParaRPr lang="en-US"/>
        </a:p>
      </dgm:t>
    </dgm:pt>
    <dgm:pt modelId="{1DF45697-10E6-9C4E-AEEE-E87F00C53619}" type="pres">
      <dgm:prSet presAssocID="{3B4F7599-281C-4D00-B6B3-9BAD295E23BB}" presName="Name0" presStyleCnt="0">
        <dgm:presLayoutVars>
          <dgm:dir/>
          <dgm:animLvl val="lvl"/>
          <dgm:resizeHandles val="exact"/>
        </dgm:presLayoutVars>
      </dgm:prSet>
      <dgm:spPr/>
    </dgm:pt>
    <dgm:pt modelId="{5EFFEAC7-00C6-1042-AE7F-7B1661417A2B}" type="pres">
      <dgm:prSet presAssocID="{D2C820E7-524C-467D-897E-78B656FBF01A}" presName="composite" presStyleCnt="0"/>
      <dgm:spPr/>
    </dgm:pt>
    <dgm:pt modelId="{E583018E-FC69-5B4F-A7B3-4AC900642F06}" type="pres">
      <dgm:prSet presAssocID="{D2C820E7-524C-467D-897E-78B656FBF01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ABD5B16-9F92-6B48-8604-CF77712CFB7E}" type="pres">
      <dgm:prSet presAssocID="{D2C820E7-524C-467D-897E-78B656FBF01A}" presName="desTx" presStyleLbl="alignAccFollowNode1" presStyleIdx="0" presStyleCnt="2">
        <dgm:presLayoutVars>
          <dgm:bulletEnabled val="1"/>
        </dgm:presLayoutVars>
      </dgm:prSet>
      <dgm:spPr/>
    </dgm:pt>
    <dgm:pt modelId="{C9CE2C94-A7B2-C44E-ABC4-84E10CAB0C76}" type="pres">
      <dgm:prSet presAssocID="{E0D0D79F-A1C4-48A2-804A-34434A1C709A}" presName="space" presStyleCnt="0"/>
      <dgm:spPr/>
    </dgm:pt>
    <dgm:pt modelId="{E36F01F7-2187-B64E-A9BF-403EEA88C5F1}" type="pres">
      <dgm:prSet presAssocID="{D42FA5AA-9686-4C29-BFC2-648763C1E39B}" presName="composite" presStyleCnt="0"/>
      <dgm:spPr/>
    </dgm:pt>
    <dgm:pt modelId="{85295D6E-F9B2-8F4E-A23F-61C580F5E7BD}" type="pres">
      <dgm:prSet presAssocID="{D42FA5AA-9686-4C29-BFC2-648763C1E39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EBCA6C6-CEF8-414E-B339-945E5AD3B376}" type="pres">
      <dgm:prSet presAssocID="{D42FA5AA-9686-4C29-BFC2-648763C1E39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3BBDC06-EC96-46AB-882E-FE985EDB9B25}" srcId="{3B4F7599-281C-4D00-B6B3-9BAD295E23BB}" destId="{D42FA5AA-9686-4C29-BFC2-648763C1E39B}" srcOrd="1" destOrd="0" parTransId="{AA500DF7-DC72-4BD9-8D67-DA0E2FA82FD6}" sibTransId="{F0D4C977-1D21-480A-83DF-069081DC8D40}"/>
    <dgm:cxn modelId="{C9BC5E0D-3FB9-4441-A67F-1114CCA6DB63}" srcId="{D42FA5AA-9686-4C29-BFC2-648763C1E39B}" destId="{F2950F9A-EA41-4FB4-90D7-1961E80CEFA0}" srcOrd="1" destOrd="0" parTransId="{F742A903-1BE4-45A0-B3EE-A13051A4B606}" sibTransId="{E53A5DF8-17C2-4C29-80DC-DC1587192280}"/>
    <dgm:cxn modelId="{8B2C4212-45D4-3A44-9550-9589CAE882FC}" type="presOf" srcId="{3B4F7599-281C-4D00-B6B3-9BAD295E23BB}" destId="{1DF45697-10E6-9C4E-AEEE-E87F00C53619}" srcOrd="0" destOrd="0" presId="urn:microsoft.com/office/officeart/2005/8/layout/hList1"/>
    <dgm:cxn modelId="{2055AB12-BAFB-B440-B92B-2C6C17331C2E}" type="presOf" srcId="{D42FA5AA-9686-4C29-BFC2-648763C1E39B}" destId="{85295D6E-F9B2-8F4E-A23F-61C580F5E7BD}" srcOrd="0" destOrd="0" presId="urn:microsoft.com/office/officeart/2005/8/layout/hList1"/>
    <dgm:cxn modelId="{E353CB18-E03D-BA48-8D61-47D54523BB95}" type="presOf" srcId="{73BD0072-3848-4254-BD7C-F8AB5E010E5A}" destId="{DABD5B16-9F92-6B48-8604-CF77712CFB7E}" srcOrd="0" destOrd="3" presId="urn:microsoft.com/office/officeart/2005/8/layout/hList1"/>
    <dgm:cxn modelId="{579AEB1A-9774-4501-A15D-62DB848888A2}" srcId="{D2C820E7-524C-467D-897E-78B656FBF01A}" destId="{2D6717AA-E46E-4EA3-B155-85457DE048C1}" srcOrd="1" destOrd="0" parTransId="{B973E718-3103-4165-8977-077DDB882452}" sibTransId="{52DF99DE-8D64-4609-AB93-2A25890C7BF1}"/>
    <dgm:cxn modelId="{0F5EF81D-1D5C-4A31-85EF-E1B656F082D0}" srcId="{3B4F7599-281C-4D00-B6B3-9BAD295E23BB}" destId="{D2C820E7-524C-467D-897E-78B656FBF01A}" srcOrd="0" destOrd="0" parTransId="{F5AFBE86-BEE6-4931-8DB3-7541021CD9F6}" sibTransId="{E0D0D79F-A1C4-48A2-804A-34434A1C709A}"/>
    <dgm:cxn modelId="{A3388521-0EB3-4341-9D3B-18DBBF5FBEAD}" type="presOf" srcId="{46992B12-F198-4790-AABD-56556ADD04A6}" destId="{DABD5B16-9F92-6B48-8604-CF77712CFB7E}" srcOrd="0" destOrd="2" presId="urn:microsoft.com/office/officeart/2005/8/layout/hList1"/>
    <dgm:cxn modelId="{2AEAEC21-C141-C141-BE69-DE12B08766F8}" type="presOf" srcId="{51E8ED54-4128-4A76-8810-F7A60E59FBCC}" destId="{DABD5B16-9F92-6B48-8604-CF77712CFB7E}" srcOrd="0" destOrd="0" presId="urn:microsoft.com/office/officeart/2005/8/layout/hList1"/>
    <dgm:cxn modelId="{6862D536-F910-4FBD-902D-949C9EABE90A}" srcId="{D42FA5AA-9686-4C29-BFC2-648763C1E39B}" destId="{B4968FEC-D567-4D12-81F0-39DA27F7322E}" srcOrd="0" destOrd="0" parTransId="{8A34BE46-3B9D-4596-B905-F5AC3611D873}" sibTransId="{0B9A1369-1992-4EEF-A03C-F717258C20C8}"/>
    <dgm:cxn modelId="{0CACCC60-F9B2-4561-968E-38B14747BB72}" srcId="{D2C820E7-524C-467D-897E-78B656FBF01A}" destId="{46992B12-F198-4790-AABD-56556ADD04A6}" srcOrd="2" destOrd="0" parTransId="{8CE4A32A-4A3A-41C1-ADA2-0F3B9624A745}" sibTransId="{3125621A-3710-448C-B7BE-56B42BE327BD}"/>
    <dgm:cxn modelId="{B69B709B-0765-44E3-9709-1AB0A375DF66}" srcId="{D42FA5AA-9686-4C29-BFC2-648763C1E39B}" destId="{7E670176-B9DB-4C3B-B638-1AB0FD882E00}" srcOrd="2" destOrd="0" parTransId="{6DB1CE41-7A78-4336-AD2F-D61BD7E882CB}" sibTransId="{E917C993-2942-42FA-B1A4-B5800F326181}"/>
    <dgm:cxn modelId="{F405219D-4FF1-4404-ACA9-3710BCD32218}" srcId="{D2C820E7-524C-467D-897E-78B656FBF01A}" destId="{51E8ED54-4128-4A76-8810-F7A60E59FBCC}" srcOrd="0" destOrd="0" parTransId="{7A88F226-80B3-4C7F-A143-4B6347198B50}" sibTransId="{B34E2641-DDF9-4146-B672-9317C047F6C2}"/>
    <dgm:cxn modelId="{EEE68FA2-0B7E-9C49-BA9F-30DB29FEE99C}" type="presOf" srcId="{7E670176-B9DB-4C3B-B638-1AB0FD882E00}" destId="{EEBCA6C6-CEF8-414E-B339-945E5AD3B376}" srcOrd="0" destOrd="2" presId="urn:microsoft.com/office/officeart/2005/8/layout/hList1"/>
    <dgm:cxn modelId="{D0E8C5A3-2290-9E4A-8CF0-08B2E2DCBE0E}" type="presOf" srcId="{F2950F9A-EA41-4FB4-90D7-1961E80CEFA0}" destId="{EEBCA6C6-CEF8-414E-B339-945E5AD3B376}" srcOrd="0" destOrd="1" presId="urn:microsoft.com/office/officeart/2005/8/layout/hList1"/>
    <dgm:cxn modelId="{5C16E0A8-F73F-A947-B1DA-F2C4DAED785D}" type="presOf" srcId="{D2C820E7-524C-467D-897E-78B656FBF01A}" destId="{E583018E-FC69-5B4F-A7B3-4AC900642F06}" srcOrd="0" destOrd="0" presId="urn:microsoft.com/office/officeart/2005/8/layout/hList1"/>
    <dgm:cxn modelId="{F9C8E7B6-B787-CE48-B2C8-FD31D5AE6A39}" type="presOf" srcId="{B4968FEC-D567-4D12-81F0-39DA27F7322E}" destId="{EEBCA6C6-CEF8-414E-B339-945E5AD3B376}" srcOrd="0" destOrd="0" presId="urn:microsoft.com/office/officeart/2005/8/layout/hList1"/>
    <dgm:cxn modelId="{F93D3EBD-2143-4522-BEAD-7CCC9ABE10BF}" srcId="{D2C820E7-524C-467D-897E-78B656FBF01A}" destId="{73BD0072-3848-4254-BD7C-F8AB5E010E5A}" srcOrd="3" destOrd="0" parTransId="{A63547DA-933B-46E2-A66D-83410D297268}" sibTransId="{47764790-4B96-4F88-8EC6-19BFB1F9A724}"/>
    <dgm:cxn modelId="{8EA37CCF-F7CB-4143-A5E7-FE8A08BD5218}" type="presOf" srcId="{2D6717AA-E46E-4EA3-B155-85457DE048C1}" destId="{DABD5B16-9F92-6B48-8604-CF77712CFB7E}" srcOrd="0" destOrd="1" presId="urn:microsoft.com/office/officeart/2005/8/layout/hList1"/>
    <dgm:cxn modelId="{B67C6AA0-3512-2148-8083-D9D78B5BCE92}" type="presParOf" srcId="{1DF45697-10E6-9C4E-AEEE-E87F00C53619}" destId="{5EFFEAC7-00C6-1042-AE7F-7B1661417A2B}" srcOrd="0" destOrd="0" presId="urn:microsoft.com/office/officeart/2005/8/layout/hList1"/>
    <dgm:cxn modelId="{91E81C3F-75DA-EA42-8343-6BC1613C4444}" type="presParOf" srcId="{5EFFEAC7-00C6-1042-AE7F-7B1661417A2B}" destId="{E583018E-FC69-5B4F-A7B3-4AC900642F06}" srcOrd="0" destOrd="0" presId="urn:microsoft.com/office/officeart/2005/8/layout/hList1"/>
    <dgm:cxn modelId="{46D9588F-6DE7-0746-B586-A5DAAB9CFC00}" type="presParOf" srcId="{5EFFEAC7-00C6-1042-AE7F-7B1661417A2B}" destId="{DABD5B16-9F92-6B48-8604-CF77712CFB7E}" srcOrd="1" destOrd="0" presId="urn:microsoft.com/office/officeart/2005/8/layout/hList1"/>
    <dgm:cxn modelId="{31880526-0199-F141-82FB-DEC099535F9E}" type="presParOf" srcId="{1DF45697-10E6-9C4E-AEEE-E87F00C53619}" destId="{C9CE2C94-A7B2-C44E-ABC4-84E10CAB0C76}" srcOrd="1" destOrd="0" presId="urn:microsoft.com/office/officeart/2005/8/layout/hList1"/>
    <dgm:cxn modelId="{C1DEE4DE-50C4-8E41-9C96-A1CFB7EFD771}" type="presParOf" srcId="{1DF45697-10E6-9C4E-AEEE-E87F00C53619}" destId="{E36F01F7-2187-B64E-A9BF-403EEA88C5F1}" srcOrd="2" destOrd="0" presId="urn:microsoft.com/office/officeart/2005/8/layout/hList1"/>
    <dgm:cxn modelId="{96083DC7-E506-9842-BE45-90B5F5A495AE}" type="presParOf" srcId="{E36F01F7-2187-B64E-A9BF-403EEA88C5F1}" destId="{85295D6E-F9B2-8F4E-A23F-61C580F5E7BD}" srcOrd="0" destOrd="0" presId="urn:microsoft.com/office/officeart/2005/8/layout/hList1"/>
    <dgm:cxn modelId="{A6721AAE-D765-3A43-B191-3EE7DEF71A10}" type="presParOf" srcId="{E36F01F7-2187-B64E-A9BF-403EEA88C5F1}" destId="{EEBCA6C6-CEF8-414E-B339-945E5AD3B37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32D09D-AA33-47A3-9238-00DB4E1970B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5C47E40-05A5-4268-A9D4-3E2FEA811A89}">
      <dgm:prSet/>
      <dgm:spPr/>
      <dgm:t>
        <a:bodyPr/>
        <a:lstStyle/>
        <a:p>
          <a:pPr>
            <a:defRPr b="1"/>
          </a:pPr>
          <a:r>
            <a:rPr lang="en-US"/>
            <a:t>Perceptrons</a:t>
          </a:r>
        </a:p>
      </dgm:t>
    </dgm:pt>
    <dgm:pt modelId="{13A4E41A-C313-40AC-A89B-DEDFC731869A}" type="parTrans" cxnId="{0DAB41C2-65D0-4358-B288-0FA419610F28}">
      <dgm:prSet/>
      <dgm:spPr/>
      <dgm:t>
        <a:bodyPr/>
        <a:lstStyle/>
        <a:p>
          <a:endParaRPr lang="en-US"/>
        </a:p>
      </dgm:t>
    </dgm:pt>
    <dgm:pt modelId="{518912D3-1A58-4B37-8817-5B6A21E39A85}" type="sibTrans" cxnId="{0DAB41C2-65D0-4358-B288-0FA419610F28}">
      <dgm:prSet/>
      <dgm:spPr/>
      <dgm:t>
        <a:bodyPr/>
        <a:lstStyle/>
        <a:p>
          <a:endParaRPr lang="en-US"/>
        </a:p>
      </dgm:t>
    </dgm:pt>
    <dgm:pt modelId="{F4502A47-A1B5-410D-BAF9-45175EC8EF2B}">
      <dgm:prSet/>
      <dgm:spPr/>
      <dgm:t>
        <a:bodyPr/>
        <a:lstStyle/>
        <a:p>
          <a:pPr>
            <a:defRPr b="1"/>
          </a:pPr>
          <a:r>
            <a:rPr lang="en-US"/>
            <a:t>Feedforward Neural Networks </a:t>
          </a:r>
        </a:p>
      </dgm:t>
    </dgm:pt>
    <dgm:pt modelId="{5E79EA8D-0D79-4CEC-9583-33A50BD146C7}" type="parTrans" cxnId="{5B93E778-D720-4375-9127-66BFE64E3234}">
      <dgm:prSet/>
      <dgm:spPr/>
      <dgm:t>
        <a:bodyPr/>
        <a:lstStyle/>
        <a:p>
          <a:endParaRPr lang="en-US"/>
        </a:p>
      </dgm:t>
    </dgm:pt>
    <dgm:pt modelId="{CC068CE7-01C8-48FD-85F6-95BA5D922A43}" type="sibTrans" cxnId="{5B93E778-D720-4375-9127-66BFE64E3234}">
      <dgm:prSet/>
      <dgm:spPr/>
      <dgm:t>
        <a:bodyPr/>
        <a:lstStyle/>
        <a:p>
          <a:endParaRPr lang="en-US"/>
        </a:p>
      </dgm:t>
    </dgm:pt>
    <dgm:pt modelId="{6BCFA4E0-E018-4BDF-9EF1-FC43689FF7D5}">
      <dgm:prSet/>
      <dgm:spPr/>
      <dgm:t>
        <a:bodyPr/>
        <a:lstStyle/>
        <a:p>
          <a:pPr>
            <a:defRPr b="1"/>
          </a:pPr>
          <a:r>
            <a:rPr lang="en-US"/>
            <a:t>Convolutional Neural Networks</a:t>
          </a:r>
        </a:p>
      </dgm:t>
    </dgm:pt>
    <dgm:pt modelId="{D2383997-BA90-476F-99BD-2051ADC4EBBA}" type="parTrans" cxnId="{62C322AD-918F-421F-AA2E-D91A1E75D100}">
      <dgm:prSet/>
      <dgm:spPr/>
      <dgm:t>
        <a:bodyPr/>
        <a:lstStyle/>
        <a:p>
          <a:endParaRPr lang="en-US"/>
        </a:p>
      </dgm:t>
    </dgm:pt>
    <dgm:pt modelId="{3E1E7F96-617E-40F4-8406-306FFA494383}" type="sibTrans" cxnId="{62C322AD-918F-421F-AA2E-D91A1E75D100}">
      <dgm:prSet/>
      <dgm:spPr/>
      <dgm:t>
        <a:bodyPr/>
        <a:lstStyle/>
        <a:p>
          <a:endParaRPr lang="en-US"/>
        </a:p>
      </dgm:t>
    </dgm:pt>
    <dgm:pt modelId="{A4957400-932B-45E2-BC64-3FC34F5C0AAD}">
      <dgm:prSet/>
      <dgm:spPr/>
      <dgm:t>
        <a:bodyPr/>
        <a:lstStyle/>
        <a:p>
          <a:pPr>
            <a:defRPr b="1"/>
          </a:pPr>
          <a:r>
            <a:rPr lang="en-US" dirty="0"/>
            <a:t>Recurrent Neural Networks (RNNs)</a:t>
          </a:r>
        </a:p>
      </dgm:t>
    </dgm:pt>
    <dgm:pt modelId="{001415A5-B533-48C3-8F6A-5DD9A62F9869}" type="parTrans" cxnId="{152068E7-FB51-49BD-9BDB-7E0F558E134F}">
      <dgm:prSet/>
      <dgm:spPr/>
      <dgm:t>
        <a:bodyPr/>
        <a:lstStyle/>
        <a:p>
          <a:endParaRPr lang="en-US"/>
        </a:p>
      </dgm:t>
    </dgm:pt>
    <dgm:pt modelId="{DE5DCA3C-5E22-43C3-BEC2-BF3091711439}" type="sibTrans" cxnId="{152068E7-FB51-49BD-9BDB-7E0F558E134F}">
      <dgm:prSet/>
      <dgm:spPr/>
      <dgm:t>
        <a:bodyPr/>
        <a:lstStyle/>
        <a:p>
          <a:endParaRPr lang="en-US"/>
        </a:p>
      </dgm:t>
    </dgm:pt>
    <dgm:pt modelId="{09268EE4-AC57-4139-845A-D0EC1826075D}">
      <dgm:prSet/>
      <dgm:spPr/>
      <dgm:t>
        <a:bodyPr/>
        <a:lstStyle/>
        <a:p>
          <a:pPr>
            <a:defRPr b="1"/>
          </a:pPr>
          <a:r>
            <a:rPr lang="en-US" b="0" i="0" dirty="0">
              <a:hlinkClick xmlns:r="http://schemas.openxmlformats.org/officeDocument/2006/relationships" r:id="rId1"/>
            </a:rPr>
            <a:t>Generative Adversarial </a:t>
          </a:r>
          <a:r>
            <a:rPr lang="en-US" dirty="0">
              <a:hlinkClick xmlns:r="http://schemas.openxmlformats.org/officeDocument/2006/relationships" r:id="rId1"/>
            </a:rPr>
            <a:t>N</a:t>
          </a:r>
          <a:r>
            <a:rPr lang="en-US" b="0" i="0" dirty="0">
              <a:hlinkClick xmlns:r="http://schemas.openxmlformats.org/officeDocument/2006/relationships" r:id="rId1"/>
            </a:rPr>
            <a:t>etwork (GAN)</a:t>
          </a:r>
          <a:endParaRPr lang="en-US" dirty="0"/>
        </a:p>
      </dgm:t>
    </dgm:pt>
    <dgm:pt modelId="{0515B315-3C4B-4600-B5AF-2F3DFAE18E01}" type="parTrans" cxnId="{5A8229EF-664B-4169-9B74-A5EF2AF4981A}">
      <dgm:prSet/>
      <dgm:spPr/>
      <dgm:t>
        <a:bodyPr/>
        <a:lstStyle/>
        <a:p>
          <a:endParaRPr lang="en-US"/>
        </a:p>
      </dgm:t>
    </dgm:pt>
    <dgm:pt modelId="{EF6FB4DD-1BFE-435B-BFFF-A6D314BD602E}" type="sibTrans" cxnId="{5A8229EF-664B-4169-9B74-A5EF2AF4981A}">
      <dgm:prSet/>
      <dgm:spPr/>
      <dgm:t>
        <a:bodyPr/>
        <a:lstStyle/>
        <a:p>
          <a:endParaRPr lang="en-US"/>
        </a:p>
      </dgm:t>
    </dgm:pt>
    <dgm:pt modelId="{765A33AF-FE16-4C30-87B1-114D7BD1C730}">
      <dgm:prSet/>
      <dgm:spPr/>
      <dgm:t>
        <a:bodyPr/>
        <a:lstStyle/>
        <a:p>
          <a:pPr>
            <a:defRPr b="1"/>
          </a:pPr>
          <a:r>
            <a:rPr lang="en-US" dirty="0"/>
            <a:t>Transformer Architecture </a:t>
          </a:r>
        </a:p>
      </dgm:t>
    </dgm:pt>
    <dgm:pt modelId="{E8E9F85B-2CCA-4BC7-A739-3AC237349D14}" type="parTrans" cxnId="{6A74F567-30F8-40C5-97FF-2A53AA0C2BD7}">
      <dgm:prSet/>
      <dgm:spPr/>
      <dgm:t>
        <a:bodyPr/>
        <a:lstStyle/>
        <a:p>
          <a:endParaRPr lang="en-US"/>
        </a:p>
      </dgm:t>
    </dgm:pt>
    <dgm:pt modelId="{D1D4B1FC-2407-4A02-8979-735F51E92AAA}" type="sibTrans" cxnId="{6A74F567-30F8-40C5-97FF-2A53AA0C2BD7}">
      <dgm:prSet/>
      <dgm:spPr/>
      <dgm:t>
        <a:bodyPr/>
        <a:lstStyle/>
        <a:p>
          <a:endParaRPr lang="en-US"/>
        </a:p>
      </dgm:t>
    </dgm:pt>
    <dgm:pt modelId="{617AF127-40D8-6848-9B4B-852A37B50947}" type="pres">
      <dgm:prSet presAssocID="{1E32D09D-AA33-47A3-9238-00DB4E1970BF}" presName="Name0" presStyleCnt="0">
        <dgm:presLayoutVars>
          <dgm:dir/>
          <dgm:resizeHandles val="exact"/>
        </dgm:presLayoutVars>
      </dgm:prSet>
      <dgm:spPr/>
    </dgm:pt>
    <dgm:pt modelId="{A4A23819-2731-0D4A-AA14-19F0D14D90BA}" type="pres">
      <dgm:prSet presAssocID="{A5C47E40-05A5-4268-A9D4-3E2FEA811A89}" presName="node" presStyleLbl="node1" presStyleIdx="0" presStyleCnt="6">
        <dgm:presLayoutVars>
          <dgm:bulletEnabled val="1"/>
        </dgm:presLayoutVars>
      </dgm:prSet>
      <dgm:spPr/>
    </dgm:pt>
    <dgm:pt modelId="{BC06A802-2159-574A-8D49-24AEBF3F9969}" type="pres">
      <dgm:prSet presAssocID="{518912D3-1A58-4B37-8817-5B6A21E39A85}" presName="sibTrans" presStyleLbl="sibTrans1D1" presStyleIdx="0" presStyleCnt="5"/>
      <dgm:spPr/>
    </dgm:pt>
    <dgm:pt modelId="{7C289A28-EE2E-2641-B02B-C7C990B40868}" type="pres">
      <dgm:prSet presAssocID="{518912D3-1A58-4B37-8817-5B6A21E39A85}" presName="connectorText" presStyleLbl="sibTrans1D1" presStyleIdx="0" presStyleCnt="5"/>
      <dgm:spPr/>
    </dgm:pt>
    <dgm:pt modelId="{68E8B0D8-DA00-894F-9CD1-CA61E75ED551}" type="pres">
      <dgm:prSet presAssocID="{F4502A47-A1B5-410D-BAF9-45175EC8EF2B}" presName="node" presStyleLbl="node1" presStyleIdx="1" presStyleCnt="6">
        <dgm:presLayoutVars>
          <dgm:bulletEnabled val="1"/>
        </dgm:presLayoutVars>
      </dgm:prSet>
      <dgm:spPr/>
    </dgm:pt>
    <dgm:pt modelId="{7E324478-24B8-1340-A4C8-EBFE1892E1F7}" type="pres">
      <dgm:prSet presAssocID="{CC068CE7-01C8-48FD-85F6-95BA5D922A43}" presName="sibTrans" presStyleLbl="sibTrans1D1" presStyleIdx="1" presStyleCnt="5"/>
      <dgm:spPr/>
    </dgm:pt>
    <dgm:pt modelId="{8FA8BED0-DBE6-6D42-A2CF-1A7578ACF355}" type="pres">
      <dgm:prSet presAssocID="{CC068CE7-01C8-48FD-85F6-95BA5D922A43}" presName="connectorText" presStyleLbl="sibTrans1D1" presStyleIdx="1" presStyleCnt="5"/>
      <dgm:spPr/>
    </dgm:pt>
    <dgm:pt modelId="{B958EFA1-383B-4B4B-87BF-909393B731BB}" type="pres">
      <dgm:prSet presAssocID="{6BCFA4E0-E018-4BDF-9EF1-FC43689FF7D5}" presName="node" presStyleLbl="node1" presStyleIdx="2" presStyleCnt="6">
        <dgm:presLayoutVars>
          <dgm:bulletEnabled val="1"/>
        </dgm:presLayoutVars>
      </dgm:prSet>
      <dgm:spPr/>
    </dgm:pt>
    <dgm:pt modelId="{6E018553-12AF-684A-BBBC-FDD843245487}" type="pres">
      <dgm:prSet presAssocID="{3E1E7F96-617E-40F4-8406-306FFA494383}" presName="sibTrans" presStyleLbl="sibTrans1D1" presStyleIdx="2" presStyleCnt="5"/>
      <dgm:spPr/>
    </dgm:pt>
    <dgm:pt modelId="{D2050BB9-0B4C-0746-B5D3-1138C143573E}" type="pres">
      <dgm:prSet presAssocID="{3E1E7F96-617E-40F4-8406-306FFA494383}" presName="connectorText" presStyleLbl="sibTrans1D1" presStyleIdx="2" presStyleCnt="5"/>
      <dgm:spPr/>
    </dgm:pt>
    <dgm:pt modelId="{761FD62F-3165-DE4F-ABC7-7944EB4943EF}" type="pres">
      <dgm:prSet presAssocID="{A4957400-932B-45E2-BC64-3FC34F5C0AAD}" presName="node" presStyleLbl="node1" presStyleIdx="3" presStyleCnt="6">
        <dgm:presLayoutVars>
          <dgm:bulletEnabled val="1"/>
        </dgm:presLayoutVars>
      </dgm:prSet>
      <dgm:spPr/>
    </dgm:pt>
    <dgm:pt modelId="{8E996F17-0E8D-D946-AE8B-73A28D1B8E40}" type="pres">
      <dgm:prSet presAssocID="{DE5DCA3C-5E22-43C3-BEC2-BF3091711439}" presName="sibTrans" presStyleLbl="sibTrans1D1" presStyleIdx="3" presStyleCnt="5"/>
      <dgm:spPr/>
    </dgm:pt>
    <dgm:pt modelId="{09CEEA03-3CAA-664D-A0CF-D4E60CCAFADC}" type="pres">
      <dgm:prSet presAssocID="{DE5DCA3C-5E22-43C3-BEC2-BF3091711439}" presName="connectorText" presStyleLbl="sibTrans1D1" presStyleIdx="3" presStyleCnt="5"/>
      <dgm:spPr/>
    </dgm:pt>
    <dgm:pt modelId="{74FB7FE3-6838-D24E-AE11-2E870B940F1E}" type="pres">
      <dgm:prSet presAssocID="{09268EE4-AC57-4139-845A-D0EC1826075D}" presName="node" presStyleLbl="node1" presStyleIdx="4" presStyleCnt="6">
        <dgm:presLayoutVars>
          <dgm:bulletEnabled val="1"/>
        </dgm:presLayoutVars>
      </dgm:prSet>
      <dgm:spPr/>
    </dgm:pt>
    <dgm:pt modelId="{8E95F457-1F32-F342-9AEE-588808537FA4}" type="pres">
      <dgm:prSet presAssocID="{EF6FB4DD-1BFE-435B-BFFF-A6D314BD602E}" presName="sibTrans" presStyleLbl="sibTrans1D1" presStyleIdx="4" presStyleCnt="5"/>
      <dgm:spPr/>
    </dgm:pt>
    <dgm:pt modelId="{7CF7127A-B1EB-DB40-8836-7BA9CF7F057F}" type="pres">
      <dgm:prSet presAssocID="{EF6FB4DD-1BFE-435B-BFFF-A6D314BD602E}" presName="connectorText" presStyleLbl="sibTrans1D1" presStyleIdx="4" presStyleCnt="5"/>
      <dgm:spPr/>
    </dgm:pt>
    <dgm:pt modelId="{8CB9F5F1-B21E-624D-8FB2-0322CEA732B2}" type="pres">
      <dgm:prSet presAssocID="{765A33AF-FE16-4C30-87B1-114D7BD1C730}" presName="node" presStyleLbl="node1" presStyleIdx="5" presStyleCnt="6">
        <dgm:presLayoutVars>
          <dgm:bulletEnabled val="1"/>
        </dgm:presLayoutVars>
      </dgm:prSet>
      <dgm:spPr/>
    </dgm:pt>
  </dgm:ptLst>
  <dgm:cxnLst>
    <dgm:cxn modelId="{3414EE0E-0340-114F-AA5E-A4C244BC388F}" type="presOf" srcId="{A5C47E40-05A5-4268-A9D4-3E2FEA811A89}" destId="{A4A23819-2731-0D4A-AA14-19F0D14D90BA}" srcOrd="0" destOrd="0" presId="urn:microsoft.com/office/officeart/2016/7/layout/RepeatingBendingProcessNew"/>
    <dgm:cxn modelId="{DBC43718-CB0B-DA46-B780-E492E861AFC1}" type="presOf" srcId="{6BCFA4E0-E018-4BDF-9EF1-FC43689FF7D5}" destId="{B958EFA1-383B-4B4B-87BF-909393B731BB}" srcOrd="0" destOrd="0" presId="urn:microsoft.com/office/officeart/2016/7/layout/RepeatingBendingProcessNew"/>
    <dgm:cxn modelId="{29F9BF1B-4111-6F44-9BF0-DA790F2D65CE}" type="presOf" srcId="{DE5DCA3C-5E22-43C3-BEC2-BF3091711439}" destId="{8E996F17-0E8D-D946-AE8B-73A28D1B8E40}" srcOrd="0" destOrd="0" presId="urn:microsoft.com/office/officeart/2016/7/layout/RepeatingBendingProcessNew"/>
    <dgm:cxn modelId="{27104C2E-F311-C543-88E3-6A5E4A8C8E58}" type="presOf" srcId="{EF6FB4DD-1BFE-435B-BFFF-A6D314BD602E}" destId="{7CF7127A-B1EB-DB40-8836-7BA9CF7F057F}" srcOrd="1" destOrd="0" presId="urn:microsoft.com/office/officeart/2016/7/layout/RepeatingBendingProcessNew"/>
    <dgm:cxn modelId="{873B123F-CD62-C341-97F6-71E4C01CD11B}" type="presOf" srcId="{518912D3-1A58-4B37-8817-5B6A21E39A85}" destId="{BC06A802-2159-574A-8D49-24AEBF3F9969}" srcOrd="0" destOrd="0" presId="urn:microsoft.com/office/officeart/2016/7/layout/RepeatingBendingProcessNew"/>
    <dgm:cxn modelId="{FD10264C-141F-FF45-AFB8-D6D9C44657A4}" type="presOf" srcId="{A4957400-932B-45E2-BC64-3FC34F5C0AAD}" destId="{761FD62F-3165-DE4F-ABC7-7944EB4943EF}" srcOrd="0" destOrd="0" presId="urn:microsoft.com/office/officeart/2016/7/layout/RepeatingBendingProcessNew"/>
    <dgm:cxn modelId="{BF265A55-D66A-004F-A643-7A7FF2F985CB}" type="presOf" srcId="{3E1E7F96-617E-40F4-8406-306FFA494383}" destId="{6E018553-12AF-684A-BBBC-FDD843245487}" srcOrd="0" destOrd="0" presId="urn:microsoft.com/office/officeart/2016/7/layout/RepeatingBendingProcessNew"/>
    <dgm:cxn modelId="{6A74F567-30F8-40C5-97FF-2A53AA0C2BD7}" srcId="{1E32D09D-AA33-47A3-9238-00DB4E1970BF}" destId="{765A33AF-FE16-4C30-87B1-114D7BD1C730}" srcOrd="5" destOrd="0" parTransId="{E8E9F85B-2CCA-4BC7-A739-3AC237349D14}" sibTransId="{D1D4B1FC-2407-4A02-8979-735F51E92AAA}"/>
    <dgm:cxn modelId="{CD36796E-FB25-7642-A053-E71BA7661C81}" type="presOf" srcId="{DE5DCA3C-5E22-43C3-BEC2-BF3091711439}" destId="{09CEEA03-3CAA-664D-A0CF-D4E60CCAFADC}" srcOrd="1" destOrd="0" presId="urn:microsoft.com/office/officeart/2016/7/layout/RepeatingBendingProcessNew"/>
    <dgm:cxn modelId="{F66A9278-6C60-484A-B97E-30A93AD1B68A}" type="presOf" srcId="{518912D3-1A58-4B37-8817-5B6A21E39A85}" destId="{7C289A28-EE2E-2641-B02B-C7C990B40868}" srcOrd="1" destOrd="0" presId="urn:microsoft.com/office/officeart/2016/7/layout/RepeatingBendingProcessNew"/>
    <dgm:cxn modelId="{5B93E778-D720-4375-9127-66BFE64E3234}" srcId="{1E32D09D-AA33-47A3-9238-00DB4E1970BF}" destId="{F4502A47-A1B5-410D-BAF9-45175EC8EF2B}" srcOrd="1" destOrd="0" parTransId="{5E79EA8D-0D79-4CEC-9583-33A50BD146C7}" sibTransId="{CC068CE7-01C8-48FD-85F6-95BA5D922A43}"/>
    <dgm:cxn modelId="{40FF0E7C-58F1-E44D-AD6F-635015560FBF}" type="presOf" srcId="{765A33AF-FE16-4C30-87B1-114D7BD1C730}" destId="{8CB9F5F1-B21E-624D-8FB2-0322CEA732B2}" srcOrd="0" destOrd="0" presId="urn:microsoft.com/office/officeart/2016/7/layout/RepeatingBendingProcessNew"/>
    <dgm:cxn modelId="{127DEE7C-7450-FA4B-8086-60FB7749E678}" type="presOf" srcId="{09268EE4-AC57-4139-845A-D0EC1826075D}" destId="{74FB7FE3-6838-D24E-AE11-2E870B940F1E}" srcOrd="0" destOrd="0" presId="urn:microsoft.com/office/officeart/2016/7/layout/RepeatingBendingProcessNew"/>
    <dgm:cxn modelId="{678DED7D-2DD8-534A-AB6D-F3FDB6F0F64C}" type="presOf" srcId="{CC068CE7-01C8-48FD-85F6-95BA5D922A43}" destId="{7E324478-24B8-1340-A4C8-EBFE1892E1F7}" srcOrd="0" destOrd="0" presId="urn:microsoft.com/office/officeart/2016/7/layout/RepeatingBendingProcessNew"/>
    <dgm:cxn modelId="{815D7BA8-1939-7F48-B304-17C572D6EA67}" type="presOf" srcId="{1E32D09D-AA33-47A3-9238-00DB4E1970BF}" destId="{617AF127-40D8-6848-9B4B-852A37B50947}" srcOrd="0" destOrd="0" presId="urn:microsoft.com/office/officeart/2016/7/layout/RepeatingBendingProcessNew"/>
    <dgm:cxn modelId="{62C322AD-918F-421F-AA2E-D91A1E75D100}" srcId="{1E32D09D-AA33-47A3-9238-00DB4E1970BF}" destId="{6BCFA4E0-E018-4BDF-9EF1-FC43689FF7D5}" srcOrd="2" destOrd="0" parTransId="{D2383997-BA90-476F-99BD-2051ADC4EBBA}" sibTransId="{3E1E7F96-617E-40F4-8406-306FFA494383}"/>
    <dgm:cxn modelId="{C93CB2AD-D011-C643-BE7E-7AE30A90B0BD}" type="presOf" srcId="{CC068CE7-01C8-48FD-85F6-95BA5D922A43}" destId="{8FA8BED0-DBE6-6D42-A2CF-1A7578ACF355}" srcOrd="1" destOrd="0" presId="urn:microsoft.com/office/officeart/2016/7/layout/RepeatingBendingProcessNew"/>
    <dgm:cxn modelId="{FC2C03B1-ADE9-C546-96E3-915CFD08FF6A}" type="presOf" srcId="{3E1E7F96-617E-40F4-8406-306FFA494383}" destId="{D2050BB9-0B4C-0746-B5D3-1138C143573E}" srcOrd="1" destOrd="0" presId="urn:microsoft.com/office/officeart/2016/7/layout/RepeatingBendingProcessNew"/>
    <dgm:cxn modelId="{0DAB41C2-65D0-4358-B288-0FA419610F28}" srcId="{1E32D09D-AA33-47A3-9238-00DB4E1970BF}" destId="{A5C47E40-05A5-4268-A9D4-3E2FEA811A89}" srcOrd="0" destOrd="0" parTransId="{13A4E41A-C313-40AC-A89B-DEDFC731869A}" sibTransId="{518912D3-1A58-4B37-8817-5B6A21E39A85}"/>
    <dgm:cxn modelId="{01B981DE-3F9B-E847-8EEF-0999AAAC8D75}" type="presOf" srcId="{EF6FB4DD-1BFE-435B-BFFF-A6D314BD602E}" destId="{8E95F457-1F32-F342-9AEE-588808537FA4}" srcOrd="0" destOrd="0" presId="urn:microsoft.com/office/officeart/2016/7/layout/RepeatingBendingProcessNew"/>
    <dgm:cxn modelId="{A66A20E6-7AF5-8641-8334-51D6F7E675CC}" type="presOf" srcId="{F4502A47-A1B5-410D-BAF9-45175EC8EF2B}" destId="{68E8B0D8-DA00-894F-9CD1-CA61E75ED551}" srcOrd="0" destOrd="0" presId="urn:microsoft.com/office/officeart/2016/7/layout/RepeatingBendingProcessNew"/>
    <dgm:cxn modelId="{152068E7-FB51-49BD-9BDB-7E0F558E134F}" srcId="{1E32D09D-AA33-47A3-9238-00DB4E1970BF}" destId="{A4957400-932B-45E2-BC64-3FC34F5C0AAD}" srcOrd="3" destOrd="0" parTransId="{001415A5-B533-48C3-8F6A-5DD9A62F9869}" sibTransId="{DE5DCA3C-5E22-43C3-BEC2-BF3091711439}"/>
    <dgm:cxn modelId="{5A8229EF-664B-4169-9B74-A5EF2AF4981A}" srcId="{1E32D09D-AA33-47A3-9238-00DB4E1970BF}" destId="{09268EE4-AC57-4139-845A-D0EC1826075D}" srcOrd="4" destOrd="0" parTransId="{0515B315-3C4B-4600-B5AF-2F3DFAE18E01}" sibTransId="{EF6FB4DD-1BFE-435B-BFFF-A6D314BD602E}"/>
    <dgm:cxn modelId="{FE6BA63A-2BEF-8F45-906C-0A7FD1BE931E}" type="presParOf" srcId="{617AF127-40D8-6848-9B4B-852A37B50947}" destId="{A4A23819-2731-0D4A-AA14-19F0D14D90BA}" srcOrd="0" destOrd="0" presId="urn:microsoft.com/office/officeart/2016/7/layout/RepeatingBendingProcessNew"/>
    <dgm:cxn modelId="{E1DAFFFE-D6F4-D549-ADD1-7DE5B99387FB}" type="presParOf" srcId="{617AF127-40D8-6848-9B4B-852A37B50947}" destId="{BC06A802-2159-574A-8D49-24AEBF3F9969}" srcOrd="1" destOrd="0" presId="urn:microsoft.com/office/officeart/2016/7/layout/RepeatingBendingProcessNew"/>
    <dgm:cxn modelId="{E786F787-1F74-AE4B-BB48-0A8798F0112D}" type="presParOf" srcId="{BC06A802-2159-574A-8D49-24AEBF3F9969}" destId="{7C289A28-EE2E-2641-B02B-C7C990B40868}" srcOrd="0" destOrd="0" presId="urn:microsoft.com/office/officeart/2016/7/layout/RepeatingBendingProcessNew"/>
    <dgm:cxn modelId="{409B0134-2CA6-1347-AF29-645292CF9422}" type="presParOf" srcId="{617AF127-40D8-6848-9B4B-852A37B50947}" destId="{68E8B0D8-DA00-894F-9CD1-CA61E75ED551}" srcOrd="2" destOrd="0" presId="urn:microsoft.com/office/officeart/2016/7/layout/RepeatingBendingProcessNew"/>
    <dgm:cxn modelId="{961FAA25-AEE2-8848-A181-2E0D69CF6A29}" type="presParOf" srcId="{617AF127-40D8-6848-9B4B-852A37B50947}" destId="{7E324478-24B8-1340-A4C8-EBFE1892E1F7}" srcOrd="3" destOrd="0" presId="urn:microsoft.com/office/officeart/2016/7/layout/RepeatingBendingProcessNew"/>
    <dgm:cxn modelId="{8FBE1618-0ACD-E34B-9421-AE2AA791B813}" type="presParOf" srcId="{7E324478-24B8-1340-A4C8-EBFE1892E1F7}" destId="{8FA8BED0-DBE6-6D42-A2CF-1A7578ACF355}" srcOrd="0" destOrd="0" presId="urn:microsoft.com/office/officeart/2016/7/layout/RepeatingBendingProcessNew"/>
    <dgm:cxn modelId="{685209AB-8675-884A-8DA5-D5938F8AA308}" type="presParOf" srcId="{617AF127-40D8-6848-9B4B-852A37B50947}" destId="{B958EFA1-383B-4B4B-87BF-909393B731BB}" srcOrd="4" destOrd="0" presId="urn:microsoft.com/office/officeart/2016/7/layout/RepeatingBendingProcessNew"/>
    <dgm:cxn modelId="{5465EF87-94F6-E445-B027-9E5D5B9730DD}" type="presParOf" srcId="{617AF127-40D8-6848-9B4B-852A37B50947}" destId="{6E018553-12AF-684A-BBBC-FDD843245487}" srcOrd="5" destOrd="0" presId="urn:microsoft.com/office/officeart/2016/7/layout/RepeatingBendingProcessNew"/>
    <dgm:cxn modelId="{9B032124-35F0-9B4A-9297-23F97D780D4E}" type="presParOf" srcId="{6E018553-12AF-684A-BBBC-FDD843245487}" destId="{D2050BB9-0B4C-0746-B5D3-1138C143573E}" srcOrd="0" destOrd="0" presId="urn:microsoft.com/office/officeart/2016/7/layout/RepeatingBendingProcessNew"/>
    <dgm:cxn modelId="{4F971D89-65A5-CB42-B61D-7D798D6C34EB}" type="presParOf" srcId="{617AF127-40D8-6848-9B4B-852A37B50947}" destId="{761FD62F-3165-DE4F-ABC7-7944EB4943EF}" srcOrd="6" destOrd="0" presId="urn:microsoft.com/office/officeart/2016/7/layout/RepeatingBendingProcessNew"/>
    <dgm:cxn modelId="{9FB4933C-DCB8-E149-99A1-98B922D5A3FD}" type="presParOf" srcId="{617AF127-40D8-6848-9B4B-852A37B50947}" destId="{8E996F17-0E8D-D946-AE8B-73A28D1B8E40}" srcOrd="7" destOrd="0" presId="urn:microsoft.com/office/officeart/2016/7/layout/RepeatingBendingProcessNew"/>
    <dgm:cxn modelId="{196AB28E-F8E3-8340-8EC7-937EB2737EF9}" type="presParOf" srcId="{8E996F17-0E8D-D946-AE8B-73A28D1B8E40}" destId="{09CEEA03-3CAA-664D-A0CF-D4E60CCAFADC}" srcOrd="0" destOrd="0" presId="urn:microsoft.com/office/officeart/2016/7/layout/RepeatingBendingProcessNew"/>
    <dgm:cxn modelId="{BFB87311-D4C4-2044-B11B-9F2A4989B14A}" type="presParOf" srcId="{617AF127-40D8-6848-9B4B-852A37B50947}" destId="{74FB7FE3-6838-D24E-AE11-2E870B940F1E}" srcOrd="8" destOrd="0" presId="urn:microsoft.com/office/officeart/2016/7/layout/RepeatingBendingProcessNew"/>
    <dgm:cxn modelId="{AA5AC64D-7610-7A43-8E4D-CB5508C4C17B}" type="presParOf" srcId="{617AF127-40D8-6848-9B4B-852A37B50947}" destId="{8E95F457-1F32-F342-9AEE-588808537FA4}" srcOrd="9" destOrd="0" presId="urn:microsoft.com/office/officeart/2016/7/layout/RepeatingBendingProcessNew"/>
    <dgm:cxn modelId="{031B5F6B-DE91-494A-9FDE-B2FDD3A3892B}" type="presParOf" srcId="{8E95F457-1F32-F342-9AEE-588808537FA4}" destId="{7CF7127A-B1EB-DB40-8836-7BA9CF7F057F}" srcOrd="0" destOrd="0" presId="urn:microsoft.com/office/officeart/2016/7/layout/RepeatingBendingProcessNew"/>
    <dgm:cxn modelId="{EF9504A7-0D33-6E45-96EF-F689EB2FE1B5}" type="presParOf" srcId="{617AF127-40D8-6848-9B4B-852A37B50947}" destId="{8CB9F5F1-B21E-624D-8FB2-0322CEA732B2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8BD4A1-C0F8-4D09-9DBD-4DF1334C21E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9D4F8F-6C4D-40FF-9ED1-347A74AFEA40}">
      <dgm:prSet/>
      <dgm:spPr/>
      <dgm:t>
        <a:bodyPr/>
        <a:lstStyle/>
        <a:p>
          <a:r>
            <a:rPr lang="en-US"/>
            <a:t>256×256×256=16,777,216 colors</a:t>
          </a:r>
        </a:p>
      </dgm:t>
    </dgm:pt>
    <dgm:pt modelId="{528AAF18-FEC8-4282-90D5-5310E3C78DBB}" type="parTrans" cxnId="{AFB33791-B20F-44D5-8B1A-0E25A4736AF7}">
      <dgm:prSet/>
      <dgm:spPr/>
      <dgm:t>
        <a:bodyPr/>
        <a:lstStyle/>
        <a:p>
          <a:endParaRPr lang="en-US"/>
        </a:p>
      </dgm:t>
    </dgm:pt>
    <dgm:pt modelId="{B000462E-4041-43B6-B050-2B97F3599860}" type="sibTrans" cxnId="{AFB33791-B20F-44D5-8B1A-0E25A4736AF7}">
      <dgm:prSet/>
      <dgm:spPr/>
      <dgm:t>
        <a:bodyPr/>
        <a:lstStyle/>
        <a:p>
          <a:endParaRPr lang="en-US"/>
        </a:p>
      </dgm:t>
    </dgm:pt>
    <dgm:pt modelId="{662E081E-A137-4468-BE27-32D02934FAF0}">
      <dgm:prSet/>
      <dgm:spPr/>
      <dgm:t>
        <a:bodyPr/>
        <a:lstStyle/>
        <a:p>
          <a:r>
            <a:rPr lang="en-US"/>
            <a:t>pure red (255,0,0), green (0,255,0), or blue (0,0,255)</a:t>
          </a:r>
        </a:p>
      </dgm:t>
    </dgm:pt>
    <dgm:pt modelId="{F7369E2C-B0C6-4031-81DE-6B8C0421176B}" type="parTrans" cxnId="{7752BBE8-CC2A-4467-99E5-2EAF10FF7153}">
      <dgm:prSet/>
      <dgm:spPr/>
      <dgm:t>
        <a:bodyPr/>
        <a:lstStyle/>
        <a:p>
          <a:endParaRPr lang="en-US"/>
        </a:p>
      </dgm:t>
    </dgm:pt>
    <dgm:pt modelId="{695FA1F8-E45A-4273-87DB-3619EB1AC885}" type="sibTrans" cxnId="{7752BBE8-CC2A-4467-99E5-2EAF10FF7153}">
      <dgm:prSet/>
      <dgm:spPr/>
      <dgm:t>
        <a:bodyPr/>
        <a:lstStyle/>
        <a:p>
          <a:endParaRPr lang="en-US"/>
        </a:p>
      </dgm:t>
    </dgm:pt>
    <dgm:pt modelId="{2904C7E1-678B-400F-8931-953020466004}">
      <dgm:prSet/>
      <dgm:spPr/>
      <dgm:t>
        <a:bodyPr/>
        <a:lstStyle/>
        <a:p>
          <a:r>
            <a:rPr lang="en-US"/>
            <a:t>purple (128,0,128), teal (0,128,128), and yellow (255,255,0)</a:t>
          </a:r>
        </a:p>
      </dgm:t>
    </dgm:pt>
    <dgm:pt modelId="{DB0F11DE-4E7A-4611-B891-F362B735311C}" type="parTrans" cxnId="{9419F5E4-F0AC-4AF0-8A93-5B06F4D0CF4D}">
      <dgm:prSet/>
      <dgm:spPr/>
      <dgm:t>
        <a:bodyPr/>
        <a:lstStyle/>
        <a:p>
          <a:endParaRPr lang="en-US"/>
        </a:p>
      </dgm:t>
    </dgm:pt>
    <dgm:pt modelId="{0AD02E6F-9066-42E3-B673-700C3840222A}" type="sibTrans" cxnId="{9419F5E4-F0AC-4AF0-8A93-5B06F4D0CF4D}">
      <dgm:prSet/>
      <dgm:spPr/>
      <dgm:t>
        <a:bodyPr/>
        <a:lstStyle/>
        <a:p>
          <a:endParaRPr lang="en-US"/>
        </a:p>
      </dgm:t>
    </dgm:pt>
    <dgm:pt modelId="{818CAB9A-A186-0B49-B5BA-67ED2A7F762B}" type="pres">
      <dgm:prSet presAssocID="{E08BD4A1-C0F8-4D09-9DBD-4DF1334C21E4}" presName="linear" presStyleCnt="0">
        <dgm:presLayoutVars>
          <dgm:animLvl val="lvl"/>
          <dgm:resizeHandles val="exact"/>
        </dgm:presLayoutVars>
      </dgm:prSet>
      <dgm:spPr/>
    </dgm:pt>
    <dgm:pt modelId="{F74C9F68-9BD9-2A4D-8E31-A0915CBBFD67}" type="pres">
      <dgm:prSet presAssocID="{2B9D4F8F-6C4D-40FF-9ED1-347A74AFEA4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B057646-A53C-0247-A3A8-65657AE602AB}" type="pres">
      <dgm:prSet presAssocID="{B000462E-4041-43B6-B050-2B97F3599860}" presName="spacer" presStyleCnt="0"/>
      <dgm:spPr/>
    </dgm:pt>
    <dgm:pt modelId="{6A7B7743-4616-C84E-9BCC-29D051E210F9}" type="pres">
      <dgm:prSet presAssocID="{662E081E-A137-4468-BE27-32D02934FAF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254516A-F6ED-574E-9655-5D578BA776BF}" type="pres">
      <dgm:prSet presAssocID="{695FA1F8-E45A-4273-87DB-3619EB1AC885}" presName="spacer" presStyleCnt="0"/>
      <dgm:spPr/>
    </dgm:pt>
    <dgm:pt modelId="{8DDD7D78-3705-6148-B6B3-BC471CCC7A4F}" type="pres">
      <dgm:prSet presAssocID="{2904C7E1-678B-400F-8931-95302046600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620140D-99D3-C74F-917D-B01A0F951DD3}" type="presOf" srcId="{E08BD4A1-C0F8-4D09-9DBD-4DF1334C21E4}" destId="{818CAB9A-A186-0B49-B5BA-67ED2A7F762B}" srcOrd="0" destOrd="0" presId="urn:microsoft.com/office/officeart/2005/8/layout/vList2"/>
    <dgm:cxn modelId="{5BB73E17-CB27-1441-8D24-C92638A2A6FB}" type="presOf" srcId="{2904C7E1-678B-400F-8931-953020466004}" destId="{8DDD7D78-3705-6148-B6B3-BC471CCC7A4F}" srcOrd="0" destOrd="0" presId="urn:microsoft.com/office/officeart/2005/8/layout/vList2"/>
    <dgm:cxn modelId="{89018F5B-4B1A-2D4B-8779-EEC842151907}" type="presOf" srcId="{662E081E-A137-4468-BE27-32D02934FAF0}" destId="{6A7B7743-4616-C84E-9BCC-29D051E210F9}" srcOrd="0" destOrd="0" presId="urn:microsoft.com/office/officeart/2005/8/layout/vList2"/>
    <dgm:cxn modelId="{AFB33791-B20F-44D5-8B1A-0E25A4736AF7}" srcId="{E08BD4A1-C0F8-4D09-9DBD-4DF1334C21E4}" destId="{2B9D4F8F-6C4D-40FF-9ED1-347A74AFEA40}" srcOrd="0" destOrd="0" parTransId="{528AAF18-FEC8-4282-90D5-5310E3C78DBB}" sibTransId="{B000462E-4041-43B6-B050-2B97F3599860}"/>
    <dgm:cxn modelId="{9419F5E4-F0AC-4AF0-8A93-5B06F4D0CF4D}" srcId="{E08BD4A1-C0F8-4D09-9DBD-4DF1334C21E4}" destId="{2904C7E1-678B-400F-8931-953020466004}" srcOrd="2" destOrd="0" parTransId="{DB0F11DE-4E7A-4611-B891-F362B735311C}" sibTransId="{0AD02E6F-9066-42E3-B673-700C3840222A}"/>
    <dgm:cxn modelId="{7752BBE8-CC2A-4467-99E5-2EAF10FF7153}" srcId="{E08BD4A1-C0F8-4D09-9DBD-4DF1334C21E4}" destId="{662E081E-A137-4468-BE27-32D02934FAF0}" srcOrd="1" destOrd="0" parTransId="{F7369E2C-B0C6-4031-81DE-6B8C0421176B}" sibTransId="{695FA1F8-E45A-4273-87DB-3619EB1AC885}"/>
    <dgm:cxn modelId="{4DFBE5E8-4A44-0F40-8685-BA07F051E16F}" type="presOf" srcId="{2B9D4F8F-6C4D-40FF-9ED1-347A74AFEA40}" destId="{F74C9F68-9BD9-2A4D-8E31-A0915CBBFD67}" srcOrd="0" destOrd="0" presId="urn:microsoft.com/office/officeart/2005/8/layout/vList2"/>
    <dgm:cxn modelId="{80B86E32-D100-934A-BF6D-A3068D7AB259}" type="presParOf" srcId="{818CAB9A-A186-0B49-B5BA-67ED2A7F762B}" destId="{F74C9F68-9BD9-2A4D-8E31-A0915CBBFD67}" srcOrd="0" destOrd="0" presId="urn:microsoft.com/office/officeart/2005/8/layout/vList2"/>
    <dgm:cxn modelId="{AA769AFB-B63B-B342-BB4B-D985D10FB52B}" type="presParOf" srcId="{818CAB9A-A186-0B49-B5BA-67ED2A7F762B}" destId="{8B057646-A53C-0247-A3A8-65657AE602AB}" srcOrd="1" destOrd="0" presId="urn:microsoft.com/office/officeart/2005/8/layout/vList2"/>
    <dgm:cxn modelId="{61E19D2D-4732-AE44-A9D3-ABCF2AACE635}" type="presParOf" srcId="{818CAB9A-A186-0B49-B5BA-67ED2A7F762B}" destId="{6A7B7743-4616-C84E-9BCC-29D051E210F9}" srcOrd="2" destOrd="0" presId="urn:microsoft.com/office/officeart/2005/8/layout/vList2"/>
    <dgm:cxn modelId="{CB2211D6-B23B-A447-8CCA-DEEC42DB62FD}" type="presParOf" srcId="{818CAB9A-A186-0B49-B5BA-67ED2A7F762B}" destId="{E254516A-F6ED-574E-9655-5D578BA776BF}" srcOrd="3" destOrd="0" presId="urn:microsoft.com/office/officeart/2005/8/layout/vList2"/>
    <dgm:cxn modelId="{C4FE51A7-6369-1449-A64E-6AF5EE9670FB}" type="presParOf" srcId="{818CAB9A-A186-0B49-B5BA-67ED2A7F762B}" destId="{8DDD7D78-3705-6148-B6B3-BC471CCC7A4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F656B9-CB72-4A8E-8686-C1EDDDEF5CF0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46F5175-EBB4-4467-AB04-6B72AC0B0DA4}">
      <dgm:prSet/>
      <dgm:spPr/>
      <dgm:t>
        <a:bodyPr/>
        <a:lstStyle/>
        <a:p>
          <a:r>
            <a:rPr lang="en-US" dirty="0"/>
            <a:t>Convolutional filters (kernels)</a:t>
          </a:r>
        </a:p>
      </dgm:t>
    </dgm:pt>
    <dgm:pt modelId="{05DD2A47-47B0-4C5E-A742-C036114D4830}" type="parTrans" cxnId="{5FD8E52C-681D-4897-8A9B-6ABE0E0718F8}">
      <dgm:prSet/>
      <dgm:spPr/>
      <dgm:t>
        <a:bodyPr/>
        <a:lstStyle/>
        <a:p>
          <a:endParaRPr lang="en-US"/>
        </a:p>
      </dgm:t>
    </dgm:pt>
    <dgm:pt modelId="{B5BD8C9C-AF21-4AC8-8D06-90337158FBF9}" type="sibTrans" cxnId="{5FD8E52C-681D-4897-8A9B-6ABE0E0718F8}">
      <dgm:prSet/>
      <dgm:spPr/>
      <dgm:t>
        <a:bodyPr/>
        <a:lstStyle/>
        <a:p>
          <a:endParaRPr lang="en-US"/>
        </a:p>
      </dgm:t>
    </dgm:pt>
    <dgm:pt modelId="{1D25503C-EE44-4D4E-A7F2-1977D8083DDF}">
      <dgm:prSet/>
      <dgm:spPr/>
      <dgm:t>
        <a:bodyPr/>
        <a:lstStyle/>
        <a:p>
          <a:r>
            <a:rPr lang="en-US" dirty="0"/>
            <a:t>Applying a filter to an image</a:t>
          </a:r>
        </a:p>
      </dgm:t>
    </dgm:pt>
    <dgm:pt modelId="{1558BB0E-3931-4955-9A67-53076BB5110C}" type="parTrans" cxnId="{4055644E-8465-49CB-B247-F804EDC59217}">
      <dgm:prSet/>
      <dgm:spPr/>
      <dgm:t>
        <a:bodyPr/>
        <a:lstStyle/>
        <a:p>
          <a:endParaRPr lang="en-US"/>
        </a:p>
      </dgm:t>
    </dgm:pt>
    <dgm:pt modelId="{832B7BA5-7926-461E-9A66-38058992B95D}" type="sibTrans" cxnId="{4055644E-8465-49CB-B247-F804EDC59217}">
      <dgm:prSet/>
      <dgm:spPr/>
      <dgm:t>
        <a:bodyPr/>
        <a:lstStyle/>
        <a:p>
          <a:endParaRPr lang="en-US"/>
        </a:p>
      </dgm:t>
    </dgm:pt>
    <dgm:pt modelId="{229D3CB4-E44A-8047-BF1B-01854519C416}" type="pres">
      <dgm:prSet presAssocID="{BFF656B9-CB72-4A8E-8686-C1EDDDEF5CF0}" presName="Name0" presStyleCnt="0">
        <dgm:presLayoutVars>
          <dgm:dir/>
          <dgm:animLvl val="lvl"/>
          <dgm:resizeHandles val="exact"/>
        </dgm:presLayoutVars>
      </dgm:prSet>
      <dgm:spPr/>
    </dgm:pt>
    <dgm:pt modelId="{7BC85BEA-9D63-824B-A023-DAE3498E1BB0}" type="pres">
      <dgm:prSet presAssocID="{1D25503C-EE44-4D4E-A7F2-1977D8083DDF}" presName="boxAndChildren" presStyleCnt="0"/>
      <dgm:spPr/>
    </dgm:pt>
    <dgm:pt modelId="{EAE425FD-8645-964D-AE97-919EB7B394C3}" type="pres">
      <dgm:prSet presAssocID="{1D25503C-EE44-4D4E-A7F2-1977D8083DDF}" presName="parentTextBox" presStyleLbl="node1" presStyleIdx="0" presStyleCnt="2"/>
      <dgm:spPr/>
    </dgm:pt>
    <dgm:pt modelId="{C7C573CD-4BF5-CB45-A813-F21AF47A9B60}" type="pres">
      <dgm:prSet presAssocID="{B5BD8C9C-AF21-4AC8-8D06-90337158FBF9}" presName="sp" presStyleCnt="0"/>
      <dgm:spPr/>
    </dgm:pt>
    <dgm:pt modelId="{1431DEFC-1D79-F741-A0DC-593B411CB4B8}" type="pres">
      <dgm:prSet presAssocID="{C46F5175-EBB4-4467-AB04-6B72AC0B0DA4}" presName="arrowAndChildren" presStyleCnt="0"/>
      <dgm:spPr/>
    </dgm:pt>
    <dgm:pt modelId="{6300B26C-457A-1F41-A5A2-2DB6495FF7D9}" type="pres">
      <dgm:prSet presAssocID="{C46F5175-EBB4-4467-AB04-6B72AC0B0DA4}" presName="parentTextArrow" presStyleLbl="node1" presStyleIdx="1" presStyleCnt="2"/>
      <dgm:spPr/>
    </dgm:pt>
  </dgm:ptLst>
  <dgm:cxnLst>
    <dgm:cxn modelId="{5FD8E52C-681D-4897-8A9B-6ABE0E0718F8}" srcId="{BFF656B9-CB72-4A8E-8686-C1EDDDEF5CF0}" destId="{C46F5175-EBB4-4467-AB04-6B72AC0B0DA4}" srcOrd="0" destOrd="0" parTransId="{05DD2A47-47B0-4C5E-A742-C036114D4830}" sibTransId="{B5BD8C9C-AF21-4AC8-8D06-90337158FBF9}"/>
    <dgm:cxn modelId="{C11CB538-7EEB-1446-A863-69BE05908DB3}" type="presOf" srcId="{1D25503C-EE44-4D4E-A7F2-1977D8083DDF}" destId="{EAE425FD-8645-964D-AE97-919EB7B394C3}" srcOrd="0" destOrd="0" presId="urn:microsoft.com/office/officeart/2005/8/layout/process4"/>
    <dgm:cxn modelId="{4055644E-8465-49CB-B247-F804EDC59217}" srcId="{BFF656B9-CB72-4A8E-8686-C1EDDDEF5CF0}" destId="{1D25503C-EE44-4D4E-A7F2-1977D8083DDF}" srcOrd="1" destOrd="0" parTransId="{1558BB0E-3931-4955-9A67-53076BB5110C}" sibTransId="{832B7BA5-7926-461E-9A66-38058992B95D}"/>
    <dgm:cxn modelId="{694C7C68-AE99-7D4B-B1F3-C8C3779095C2}" type="presOf" srcId="{C46F5175-EBB4-4467-AB04-6B72AC0B0DA4}" destId="{6300B26C-457A-1F41-A5A2-2DB6495FF7D9}" srcOrd="0" destOrd="0" presId="urn:microsoft.com/office/officeart/2005/8/layout/process4"/>
    <dgm:cxn modelId="{E1B4BAB2-CBF0-EA4F-8A7E-E73E05E6D9FC}" type="presOf" srcId="{BFF656B9-CB72-4A8E-8686-C1EDDDEF5CF0}" destId="{229D3CB4-E44A-8047-BF1B-01854519C416}" srcOrd="0" destOrd="0" presId="urn:microsoft.com/office/officeart/2005/8/layout/process4"/>
    <dgm:cxn modelId="{24C53A63-F6AF-D24D-AFB7-B5B3304DEC26}" type="presParOf" srcId="{229D3CB4-E44A-8047-BF1B-01854519C416}" destId="{7BC85BEA-9D63-824B-A023-DAE3498E1BB0}" srcOrd="0" destOrd="0" presId="urn:microsoft.com/office/officeart/2005/8/layout/process4"/>
    <dgm:cxn modelId="{17160BEF-8E0A-F64C-9243-B749FAABAC0F}" type="presParOf" srcId="{7BC85BEA-9D63-824B-A023-DAE3498E1BB0}" destId="{EAE425FD-8645-964D-AE97-919EB7B394C3}" srcOrd="0" destOrd="0" presId="urn:microsoft.com/office/officeart/2005/8/layout/process4"/>
    <dgm:cxn modelId="{E2FFAC85-6272-2841-99A0-18D98BF5B63E}" type="presParOf" srcId="{229D3CB4-E44A-8047-BF1B-01854519C416}" destId="{C7C573CD-4BF5-CB45-A813-F21AF47A9B60}" srcOrd="1" destOrd="0" presId="urn:microsoft.com/office/officeart/2005/8/layout/process4"/>
    <dgm:cxn modelId="{8CFFD462-502B-EB4D-8399-176AE3B3065F}" type="presParOf" srcId="{229D3CB4-E44A-8047-BF1B-01854519C416}" destId="{1431DEFC-1D79-F741-A0DC-593B411CB4B8}" srcOrd="2" destOrd="0" presId="urn:microsoft.com/office/officeart/2005/8/layout/process4"/>
    <dgm:cxn modelId="{323873BE-0735-024E-BEB6-ECDAEFDEA04A}" type="presParOf" srcId="{1431DEFC-1D79-F741-A0DC-593B411CB4B8}" destId="{6300B26C-457A-1F41-A5A2-2DB6495FF7D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BD236C-D9B6-4255-93C7-D5A292E0212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D3904AA-9CD1-4F35-A47A-A2EBDBEC1348}">
      <dgm:prSet/>
      <dgm:spPr/>
      <dgm:t>
        <a:bodyPr/>
        <a:lstStyle/>
        <a:p>
          <a:pPr>
            <a:defRPr cap="all"/>
          </a:pPr>
          <a:r>
            <a:rPr lang="en-US" dirty="0"/>
            <a:t>Convolution</a:t>
          </a:r>
        </a:p>
      </dgm:t>
    </dgm:pt>
    <dgm:pt modelId="{92D7B0C2-6F2F-4035-8B6D-AA28F505B3C3}" type="parTrans" cxnId="{D4E8702C-C94B-4B53-8823-EA8162AE065D}">
      <dgm:prSet/>
      <dgm:spPr/>
      <dgm:t>
        <a:bodyPr/>
        <a:lstStyle/>
        <a:p>
          <a:endParaRPr lang="en-US"/>
        </a:p>
      </dgm:t>
    </dgm:pt>
    <dgm:pt modelId="{DEE1DF53-A778-4F5C-9003-BBA36622D473}" type="sibTrans" cxnId="{D4E8702C-C94B-4B53-8823-EA8162AE065D}">
      <dgm:prSet/>
      <dgm:spPr/>
      <dgm:t>
        <a:bodyPr/>
        <a:lstStyle/>
        <a:p>
          <a:endParaRPr lang="en-US"/>
        </a:p>
      </dgm:t>
    </dgm:pt>
    <dgm:pt modelId="{14FFF025-F6E7-48F9-9015-F24B41780C52}">
      <dgm:prSet/>
      <dgm:spPr/>
      <dgm:t>
        <a:bodyPr/>
        <a:lstStyle/>
        <a:p>
          <a:pPr>
            <a:defRPr cap="all"/>
          </a:pPr>
          <a:r>
            <a:rPr lang="en-US" dirty="0"/>
            <a:t>Pooling</a:t>
          </a:r>
        </a:p>
      </dgm:t>
    </dgm:pt>
    <dgm:pt modelId="{DCE877F3-4EDC-4249-86EE-FE1EE9765EC0}" type="parTrans" cxnId="{4AF1F3B0-F0AD-4DF9-8BA9-30D657D38099}">
      <dgm:prSet/>
      <dgm:spPr/>
      <dgm:t>
        <a:bodyPr/>
        <a:lstStyle/>
        <a:p>
          <a:endParaRPr lang="en-US"/>
        </a:p>
      </dgm:t>
    </dgm:pt>
    <dgm:pt modelId="{CD1001AE-98A8-498B-83A3-7287D48269FF}" type="sibTrans" cxnId="{4AF1F3B0-F0AD-4DF9-8BA9-30D657D38099}">
      <dgm:prSet/>
      <dgm:spPr/>
      <dgm:t>
        <a:bodyPr/>
        <a:lstStyle/>
        <a:p>
          <a:endParaRPr lang="en-US"/>
        </a:p>
      </dgm:t>
    </dgm:pt>
    <dgm:pt modelId="{6659CE54-B8F7-4C26-92B7-D2F66DA8DEB3}">
      <dgm:prSet/>
      <dgm:spPr/>
      <dgm:t>
        <a:bodyPr/>
        <a:lstStyle/>
        <a:p>
          <a:pPr>
            <a:defRPr cap="all"/>
          </a:pPr>
          <a:r>
            <a:rPr lang="en-US"/>
            <a:t>Fully connected layers</a:t>
          </a:r>
        </a:p>
      </dgm:t>
    </dgm:pt>
    <dgm:pt modelId="{30F450C1-BC90-4907-9E17-C72DA43D0BF6}" type="parTrans" cxnId="{1C859B6B-FF14-4F66-882C-B1591DB8A5A8}">
      <dgm:prSet/>
      <dgm:spPr/>
      <dgm:t>
        <a:bodyPr/>
        <a:lstStyle/>
        <a:p>
          <a:endParaRPr lang="en-US"/>
        </a:p>
      </dgm:t>
    </dgm:pt>
    <dgm:pt modelId="{79632BAC-74C2-48CD-AA7B-EAD82B06B3DE}" type="sibTrans" cxnId="{1C859B6B-FF14-4F66-882C-B1591DB8A5A8}">
      <dgm:prSet/>
      <dgm:spPr/>
      <dgm:t>
        <a:bodyPr/>
        <a:lstStyle/>
        <a:p>
          <a:endParaRPr lang="en-US"/>
        </a:p>
      </dgm:t>
    </dgm:pt>
    <dgm:pt modelId="{1440C4DD-B84F-6341-B19E-08AB0D123BD8}">
      <dgm:prSet/>
      <dgm:spPr/>
      <dgm:t>
        <a:bodyPr/>
        <a:lstStyle/>
        <a:p>
          <a:pPr>
            <a:defRPr cap="all"/>
          </a:pPr>
          <a:r>
            <a:rPr lang="en-US"/>
            <a:t>ReLU</a:t>
          </a:r>
        </a:p>
      </dgm:t>
    </dgm:pt>
    <dgm:pt modelId="{DF90E870-511F-4045-B96A-00233CF2BB32}" type="parTrans" cxnId="{1EC5C059-B903-FB4B-9B22-C9C144913073}">
      <dgm:prSet/>
      <dgm:spPr/>
      <dgm:t>
        <a:bodyPr/>
        <a:lstStyle/>
        <a:p>
          <a:endParaRPr lang="en-US"/>
        </a:p>
      </dgm:t>
    </dgm:pt>
    <dgm:pt modelId="{BB3CDC66-26E5-0F4E-8CAA-7836A80185C4}" type="sibTrans" cxnId="{1EC5C059-B903-FB4B-9B22-C9C144913073}">
      <dgm:prSet/>
      <dgm:spPr/>
      <dgm:t>
        <a:bodyPr/>
        <a:lstStyle/>
        <a:p>
          <a:endParaRPr lang="en-US"/>
        </a:p>
      </dgm:t>
    </dgm:pt>
    <dgm:pt modelId="{987C449A-ED8F-A64E-9EE0-B73570B4C1CF}">
      <dgm:prSet/>
      <dgm:spPr/>
      <dgm:t>
        <a:bodyPr/>
        <a:lstStyle/>
        <a:p>
          <a:pPr>
            <a:defRPr cap="all"/>
          </a:pPr>
          <a:r>
            <a:rPr lang="en-US" dirty="0"/>
            <a:t>Flattening</a:t>
          </a:r>
        </a:p>
      </dgm:t>
    </dgm:pt>
    <dgm:pt modelId="{4EC016B6-D700-484F-8F5A-8401C89ED44F}" type="parTrans" cxnId="{29F1EC03-4D5E-1248-871C-18184B316561}">
      <dgm:prSet/>
      <dgm:spPr/>
      <dgm:t>
        <a:bodyPr/>
        <a:lstStyle/>
        <a:p>
          <a:endParaRPr lang="en-US"/>
        </a:p>
      </dgm:t>
    </dgm:pt>
    <dgm:pt modelId="{B43B0570-F78E-3E4C-908E-0A8ECE46CA19}" type="sibTrans" cxnId="{29F1EC03-4D5E-1248-871C-18184B316561}">
      <dgm:prSet/>
      <dgm:spPr/>
      <dgm:t>
        <a:bodyPr/>
        <a:lstStyle/>
        <a:p>
          <a:endParaRPr lang="en-US"/>
        </a:p>
      </dgm:t>
    </dgm:pt>
    <dgm:pt modelId="{9FC169CF-C1C4-AC41-A5C0-60562FC4B8F7}">
      <dgm:prSet/>
      <dgm:spPr/>
      <dgm:t>
        <a:bodyPr/>
        <a:lstStyle/>
        <a:p>
          <a:pPr>
            <a:defRPr cap="all"/>
          </a:pPr>
          <a:r>
            <a:rPr lang="en-US" dirty="0"/>
            <a:t>Kernels(Filters) with Strides</a:t>
          </a:r>
        </a:p>
      </dgm:t>
    </dgm:pt>
    <dgm:pt modelId="{E627C2DB-AC17-234D-ADD6-340A315A234E}" type="parTrans" cxnId="{960CEAA5-8DA4-A847-B1BF-4A39A1C81894}">
      <dgm:prSet/>
      <dgm:spPr/>
      <dgm:t>
        <a:bodyPr/>
        <a:lstStyle/>
        <a:p>
          <a:endParaRPr lang="en-US"/>
        </a:p>
      </dgm:t>
    </dgm:pt>
    <dgm:pt modelId="{EC1C046C-1FD5-034E-B368-7841A70CF55C}" type="sibTrans" cxnId="{960CEAA5-8DA4-A847-B1BF-4A39A1C81894}">
      <dgm:prSet/>
      <dgm:spPr/>
      <dgm:t>
        <a:bodyPr/>
        <a:lstStyle/>
        <a:p>
          <a:endParaRPr lang="en-US"/>
        </a:p>
      </dgm:t>
    </dgm:pt>
    <dgm:pt modelId="{60419704-F024-E44D-A5F1-907892138909}">
      <dgm:prSet/>
      <dgm:spPr/>
      <dgm:t>
        <a:bodyPr/>
        <a:lstStyle/>
        <a:p>
          <a:pPr>
            <a:defRPr cap="all"/>
          </a:pPr>
          <a:r>
            <a:rPr lang="en-US" dirty="0"/>
            <a:t>Feature Mapping</a:t>
          </a:r>
        </a:p>
      </dgm:t>
    </dgm:pt>
    <dgm:pt modelId="{2F95E818-31A7-5546-9EEA-AA729453F230}" type="parTrans" cxnId="{D2B15B2B-D7EC-7A45-A77A-E36D9F02DB2E}">
      <dgm:prSet/>
      <dgm:spPr/>
      <dgm:t>
        <a:bodyPr/>
        <a:lstStyle/>
        <a:p>
          <a:endParaRPr lang="en-US"/>
        </a:p>
      </dgm:t>
    </dgm:pt>
    <dgm:pt modelId="{BA9D2872-043D-2E4B-9B28-B0C8F5112F63}" type="sibTrans" cxnId="{D2B15B2B-D7EC-7A45-A77A-E36D9F02DB2E}">
      <dgm:prSet/>
      <dgm:spPr/>
      <dgm:t>
        <a:bodyPr/>
        <a:lstStyle/>
        <a:p>
          <a:endParaRPr lang="en-US"/>
        </a:p>
      </dgm:t>
    </dgm:pt>
    <dgm:pt modelId="{9A7F7323-03FF-0840-9A50-EF210468696E}">
      <dgm:prSet/>
      <dgm:spPr/>
      <dgm:t>
        <a:bodyPr/>
        <a:lstStyle/>
        <a:p>
          <a:pPr>
            <a:defRPr cap="all"/>
          </a:pPr>
          <a:r>
            <a:rPr lang="en-US" dirty="0"/>
            <a:t>Max pooling</a:t>
          </a:r>
        </a:p>
      </dgm:t>
    </dgm:pt>
    <dgm:pt modelId="{D74B97AC-0992-2A41-A449-5EC2DC38CF0A}" type="parTrans" cxnId="{5A1AB898-BD6E-3E4B-8846-2BD65C024DFB}">
      <dgm:prSet/>
      <dgm:spPr/>
      <dgm:t>
        <a:bodyPr/>
        <a:lstStyle/>
        <a:p>
          <a:endParaRPr lang="en-US"/>
        </a:p>
      </dgm:t>
    </dgm:pt>
    <dgm:pt modelId="{96617E98-05E8-614F-BF12-E7E073A72411}" type="sibTrans" cxnId="{5A1AB898-BD6E-3E4B-8846-2BD65C024DFB}">
      <dgm:prSet/>
      <dgm:spPr/>
      <dgm:t>
        <a:bodyPr/>
        <a:lstStyle/>
        <a:p>
          <a:endParaRPr lang="en-US"/>
        </a:p>
      </dgm:t>
    </dgm:pt>
    <dgm:pt modelId="{C75B778D-4DCA-8D4E-9B3C-B25ACB72AABF}">
      <dgm:prSet/>
      <dgm:spPr/>
      <dgm:t>
        <a:bodyPr/>
        <a:lstStyle/>
        <a:p>
          <a:pPr>
            <a:defRPr cap="all"/>
          </a:pPr>
          <a:r>
            <a:rPr lang="en-US" dirty="0"/>
            <a:t>Average Pooling </a:t>
          </a:r>
        </a:p>
      </dgm:t>
    </dgm:pt>
    <dgm:pt modelId="{CDCE4897-3D5B-DF4A-8EDD-4887A6325CAB}" type="parTrans" cxnId="{1E0CB054-8248-D545-81B0-48FC96A1163D}">
      <dgm:prSet/>
      <dgm:spPr/>
      <dgm:t>
        <a:bodyPr/>
        <a:lstStyle/>
        <a:p>
          <a:endParaRPr lang="en-US"/>
        </a:p>
      </dgm:t>
    </dgm:pt>
    <dgm:pt modelId="{D74DDB83-469A-E246-93CD-881E45CB250D}" type="sibTrans" cxnId="{1E0CB054-8248-D545-81B0-48FC96A1163D}">
      <dgm:prSet/>
      <dgm:spPr/>
      <dgm:t>
        <a:bodyPr/>
        <a:lstStyle/>
        <a:p>
          <a:endParaRPr lang="en-US"/>
        </a:p>
      </dgm:t>
    </dgm:pt>
    <dgm:pt modelId="{20162A35-15A5-7B48-83B9-F610C846A950}" type="pres">
      <dgm:prSet presAssocID="{AEBD236C-D9B6-4255-93C7-D5A292E02127}" presName="linear" presStyleCnt="0">
        <dgm:presLayoutVars>
          <dgm:dir/>
          <dgm:animLvl val="lvl"/>
          <dgm:resizeHandles val="exact"/>
        </dgm:presLayoutVars>
      </dgm:prSet>
      <dgm:spPr/>
    </dgm:pt>
    <dgm:pt modelId="{612EE790-4EAC-854A-9722-EDDA5FD61B94}" type="pres">
      <dgm:prSet presAssocID="{5D3904AA-9CD1-4F35-A47A-A2EBDBEC1348}" presName="parentLin" presStyleCnt="0"/>
      <dgm:spPr/>
    </dgm:pt>
    <dgm:pt modelId="{3DD7091C-901A-2C47-A8C8-AC884937A706}" type="pres">
      <dgm:prSet presAssocID="{5D3904AA-9CD1-4F35-A47A-A2EBDBEC1348}" presName="parentLeftMargin" presStyleLbl="node1" presStyleIdx="0" presStyleCnt="5"/>
      <dgm:spPr/>
    </dgm:pt>
    <dgm:pt modelId="{DF4706AA-DD60-4645-A394-AB4631C8A577}" type="pres">
      <dgm:prSet presAssocID="{5D3904AA-9CD1-4F35-A47A-A2EBDBEC134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24F52A6-80A6-974A-B9C7-63FD061ECE1E}" type="pres">
      <dgm:prSet presAssocID="{5D3904AA-9CD1-4F35-A47A-A2EBDBEC1348}" presName="negativeSpace" presStyleCnt="0"/>
      <dgm:spPr/>
    </dgm:pt>
    <dgm:pt modelId="{FC7EB1CE-CE2B-6742-A0DE-0AE60ED97BF6}" type="pres">
      <dgm:prSet presAssocID="{5D3904AA-9CD1-4F35-A47A-A2EBDBEC1348}" presName="childText" presStyleLbl="conFgAcc1" presStyleIdx="0" presStyleCnt="5">
        <dgm:presLayoutVars>
          <dgm:bulletEnabled val="1"/>
        </dgm:presLayoutVars>
      </dgm:prSet>
      <dgm:spPr/>
    </dgm:pt>
    <dgm:pt modelId="{1B34D814-6CD8-4A4D-B6DC-8BBA4341D744}" type="pres">
      <dgm:prSet presAssocID="{DEE1DF53-A778-4F5C-9003-BBA36622D473}" presName="spaceBetweenRectangles" presStyleCnt="0"/>
      <dgm:spPr/>
    </dgm:pt>
    <dgm:pt modelId="{FD6518E5-81C2-1E48-A550-155AECA5251B}" type="pres">
      <dgm:prSet presAssocID="{1440C4DD-B84F-6341-B19E-08AB0D123BD8}" presName="parentLin" presStyleCnt="0"/>
      <dgm:spPr/>
    </dgm:pt>
    <dgm:pt modelId="{950EE581-1272-644D-B8E3-A3D749F2E6B6}" type="pres">
      <dgm:prSet presAssocID="{1440C4DD-B84F-6341-B19E-08AB0D123BD8}" presName="parentLeftMargin" presStyleLbl="node1" presStyleIdx="0" presStyleCnt="5"/>
      <dgm:spPr/>
    </dgm:pt>
    <dgm:pt modelId="{C6276212-2F4D-8F4C-AB4D-EB530162EB7B}" type="pres">
      <dgm:prSet presAssocID="{1440C4DD-B84F-6341-B19E-08AB0D123BD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410896C-A383-C647-8108-7B0E0AA22F3C}" type="pres">
      <dgm:prSet presAssocID="{1440C4DD-B84F-6341-B19E-08AB0D123BD8}" presName="negativeSpace" presStyleCnt="0"/>
      <dgm:spPr/>
    </dgm:pt>
    <dgm:pt modelId="{B3F820C0-186C-3447-B841-C55C57738ABE}" type="pres">
      <dgm:prSet presAssocID="{1440C4DD-B84F-6341-B19E-08AB0D123BD8}" presName="childText" presStyleLbl="conFgAcc1" presStyleIdx="1" presStyleCnt="5">
        <dgm:presLayoutVars>
          <dgm:bulletEnabled val="1"/>
        </dgm:presLayoutVars>
      </dgm:prSet>
      <dgm:spPr/>
    </dgm:pt>
    <dgm:pt modelId="{930B989F-9BE9-614E-BCD0-08C18175B46B}" type="pres">
      <dgm:prSet presAssocID="{BB3CDC66-26E5-0F4E-8CAA-7836A80185C4}" presName="spaceBetweenRectangles" presStyleCnt="0"/>
      <dgm:spPr/>
    </dgm:pt>
    <dgm:pt modelId="{7BCC43FA-94FB-2A47-8AC8-D4CA8EC609C1}" type="pres">
      <dgm:prSet presAssocID="{14FFF025-F6E7-48F9-9015-F24B41780C52}" presName="parentLin" presStyleCnt="0"/>
      <dgm:spPr/>
    </dgm:pt>
    <dgm:pt modelId="{11072962-74AC-064B-AC80-2240269C38A8}" type="pres">
      <dgm:prSet presAssocID="{14FFF025-F6E7-48F9-9015-F24B41780C52}" presName="parentLeftMargin" presStyleLbl="node1" presStyleIdx="1" presStyleCnt="5"/>
      <dgm:spPr/>
    </dgm:pt>
    <dgm:pt modelId="{46028A8A-1C94-9C4B-AF54-E9E6DB0FE0FA}" type="pres">
      <dgm:prSet presAssocID="{14FFF025-F6E7-48F9-9015-F24B41780C5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4BEF7D0-CB6A-7648-AAE5-2050B0E580BD}" type="pres">
      <dgm:prSet presAssocID="{14FFF025-F6E7-48F9-9015-F24B41780C52}" presName="negativeSpace" presStyleCnt="0"/>
      <dgm:spPr/>
    </dgm:pt>
    <dgm:pt modelId="{A457E019-472B-EF44-93FC-2704A537B215}" type="pres">
      <dgm:prSet presAssocID="{14FFF025-F6E7-48F9-9015-F24B41780C52}" presName="childText" presStyleLbl="conFgAcc1" presStyleIdx="2" presStyleCnt="5">
        <dgm:presLayoutVars>
          <dgm:bulletEnabled val="1"/>
        </dgm:presLayoutVars>
      </dgm:prSet>
      <dgm:spPr/>
    </dgm:pt>
    <dgm:pt modelId="{7A17DB44-1C7B-384E-A52B-7B8FAC308EE4}" type="pres">
      <dgm:prSet presAssocID="{CD1001AE-98A8-498B-83A3-7287D48269FF}" presName="spaceBetweenRectangles" presStyleCnt="0"/>
      <dgm:spPr/>
    </dgm:pt>
    <dgm:pt modelId="{6B5378F4-3996-B94C-BC1C-3169110110C0}" type="pres">
      <dgm:prSet presAssocID="{987C449A-ED8F-A64E-9EE0-B73570B4C1CF}" presName="parentLin" presStyleCnt="0"/>
      <dgm:spPr/>
    </dgm:pt>
    <dgm:pt modelId="{3017784D-E0D6-AA4F-A4D4-56480EBDDE78}" type="pres">
      <dgm:prSet presAssocID="{987C449A-ED8F-A64E-9EE0-B73570B4C1CF}" presName="parentLeftMargin" presStyleLbl="node1" presStyleIdx="2" presStyleCnt="5"/>
      <dgm:spPr/>
    </dgm:pt>
    <dgm:pt modelId="{615C7660-2E39-884C-9599-78DCD2F34C67}" type="pres">
      <dgm:prSet presAssocID="{987C449A-ED8F-A64E-9EE0-B73570B4C1C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FD942C2-35E5-0041-B094-E3397D04FFF8}" type="pres">
      <dgm:prSet presAssocID="{987C449A-ED8F-A64E-9EE0-B73570B4C1CF}" presName="negativeSpace" presStyleCnt="0"/>
      <dgm:spPr/>
    </dgm:pt>
    <dgm:pt modelId="{06986798-AFE9-FD4D-A81D-5334C2E8225B}" type="pres">
      <dgm:prSet presAssocID="{987C449A-ED8F-A64E-9EE0-B73570B4C1CF}" presName="childText" presStyleLbl="conFgAcc1" presStyleIdx="3" presStyleCnt="5">
        <dgm:presLayoutVars>
          <dgm:bulletEnabled val="1"/>
        </dgm:presLayoutVars>
      </dgm:prSet>
      <dgm:spPr/>
    </dgm:pt>
    <dgm:pt modelId="{1009658A-DDCB-1947-B827-151330D73356}" type="pres">
      <dgm:prSet presAssocID="{B43B0570-F78E-3E4C-908E-0A8ECE46CA19}" presName="spaceBetweenRectangles" presStyleCnt="0"/>
      <dgm:spPr/>
    </dgm:pt>
    <dgm:pt modelId="{52485442-0BF0-5D4C-81AE-795F8F442B9E}" type="pres">
      <dgm:prSet presAssocID="{6659CE54-B8F7-4C26-92B7-D2F66DA8DEB3}" presName="parentLin" presStyleCnt="0"/>
      <dgm:spPr/>
    </dgm:pt>
    <dgm:pt modelId="{1203CB46-F1A9-E349-9557-8207F931D3F2}" type="pres">
      <dgm:prSet presAssocID="{6659CE54-B8F7-4C26-92B7-D2F66DA8DEB3}" presName="parentLeftMargin" presStyleLbl="node1" presStyleIdx="3" presStyleCnt="5"/>
      <dgm:spPr/>
    </dgm:pt>
    <dgm:pt modelId="{6D40AC5B-A5C8-564B-9D2A-3E17EA805199}" type="pres">
      <dgm:prSet presAssocID="{6659CE54-B8F7-4C26-92B7-D2F66DA8DEB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3D6305F-DA50-D946-975C-BEBB79812B48}" type="pres">
      <dgm:prSet presAssocID="{6659CE54-B8F7-4C26-92B7-D2F66DA8DEB3}" presName="negativeSpace" presStyleCnt="0"/>
      <dgm:spPr/>
    </dgm:pt>
    <dgm:pt modelId="{6C56B8ED-BE76-1743-B5C4-F1D3732879A9}" type="pres">
      <dgm:prSet presAssocID="{6659CE54-B8F7-4C26-92B7-D2F66DA8DEB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9F1EC03-4D5E-1248-871C-18184B316561}" srcId="{AEBD236C-D9B6-4255-93C7-D5A292E02127}" destId="{987C449A-ED8F-A64E-9EE0-B73570B4C1CF}" srcOrd="3" destOrd="0" parTransId="{4EC016B6-D700-484F-8F5A-8401C89ED44F}" sibTransId="{B43B0570-F78E-3E4C-908E-0A8ECE46CA19}"/>
    <dgm:cxn modelId="{EF085E09-5324-5940-9697-9D616EF24090}" type="presOf" srcId="{C75B778D-4DCA-8D4E-9B3C-B25ACB72AABF}" destId="{A457E019-472B-EF44-93FC-2704A537B215}" srcOrd="0" destOrd="1" presId="urn:microsoft.com/office/officeart/2005/8/layout/list1"/>
    <dgm:cxn modelId="{D2B15B2B-D7EC-7A45-A77A-E36D9F02DB2E}" srcId="{5D3904AA-9CD1-4F35-A47A-A2EBDBEC1348}" destId="{60419704-F024-E44D-A5F1-907892138909}" srcOrd="1" destOrd="0" parTransId="{2F95E818-31A7-5546-9EEA-AA729453F230}" sibTransId="{BA9D2872-043D-2E4B-9B28-B0C8F5112F63}"/>
    <dgm:cxn modelId="{D4E8702C-C94B-4B53-8823-EA8162AE065D}" srcId="{AEBD236C-D9B6-4255-93C7-D5A292E02127}" destId="{5D3904AA-9CD1-4F35-A47A-A2EBDBEC1348}" srcOrd="0" destOrd="0" parTransId="{92D7B0C2-6F2F-4035-8B6D-AA28F505B3C3}" sibTransId="{DEE1DF53-A778-4F5C-9003-BBA36622D473}"/>
    <dgm:cxn modelId="{61C46337-5192-F34F-BC8A-D29FADF56418}" type="presOf" srcId="{9A7F7323-03FF-0840-9A50-EF210468696E}" destId="{A457E019-472B-EF44-93FC-2704A537B215}" srcOrd="0" destOrd="0" presId="urn:microsoft.com/office/officeart/2005/8/layout/list1"/>
    <dgm:cxn modelId="{DA12E63A-43F4-4A4E-A929-61422D36F0E7}" type="presOf" srcId="{987C449A-ED8F-A64E-9EE0-B73570B4C1CF}" destId="{3017784D-E0D6-AA4F-A4D4-56480EBDDE78}" srcOrd="0" destOrd="0" presId="urn:microsoft.com/office/officeart/2005/8/layout/list1"/>
    <dgm:cxn modelId="{7594E440-B48C-8241-9E1D-E3D22632841B}" type="presOf" srcId="{1440C4DD-B84F-6341-B19E-08AB0D123BD8}" destId="{C6276212-2F4D-8F4C-AB4D-EB530162EB7B}" srcOrd="1" destOrd="0" presId="urn:microsoft.com/office/officeart/2005/8/layout/list1"/>
    <dgm:cxn modelId="{1E0CB054-8248-D545-81B0-48FC96A1163D}" srcId="{14FFF025-F6E7-48F9-9015-F24B41780C52}" destId="{C75B778D-4DCA-8D4E-9B3C-B25ACB72AABF}" srcOrd="1" destOrd="0" parTransId="{CDCE4897-3D5B-DF4A-8EDD-4887A6325CAB}" sibTransId="{D74DDB83-469A-E246-93CD-881E45CB250D}"/>
    <dgm:cxn modelId="{18BDE658-8E42-8A46-AE68-169E432B98B6}" type="presOf" srcId="{60419704-F024-E44D-A5F1-907892138909}" destId="{FC7EB1CE-CE2B-6742-A0DE-0AE60ED97BF6}" srcOrd="0" destOrd="1" presId="urn:microsoft.com/office/officeart/2005/8/layout/list1"/>
    <dgm:cxn modelId="{1EC5C059-B903-FB4B-9B22-C9C144913073}" srcId="{AEBD236C-D9B6-4255-93C7-D5A292E02127}" destId="{1440C4DD-B84F-6341-B19E-08AB0D123BD8}" srcOrd="1" destOrd="0" parTransId="{DF90E870-511F-4045-B96A-00233CF2BB32}" sibTransId="{BB3CDC66-26E5-0F4E-8CAA-7836A80185C4}"/>
    <dgm:cxn modelId="{58194067-EA5E-7844-8BC6-7A0152057CC8}" type="presOf" srcId="{1440C4DD-B84F-6341-B19E-08AB0D123BD8}" destId="{950EE581-1272-644D-B8E3-A3D749F2E6B6}" srcOrd="0" destOrd="0" presId="urn:microsoft.com/office/officeart/2005/8/layout/list1"/>
    <dgm:cxn modelId="{1C859B6B-FF14-4F66-882C-B1591DB8A5A8}" srcId="{AEBD236C-D9B6-4255-93C7-D5A292E02127}" destId="{6659CE54-B8F7-4C26-92B7-D2F66DA8DEB3}" srcOrd="4" destOrd="0" parTransId="{30F450C1-BC90-4907-9E17-C72DA43D0BF6}" sibTransId="{79632BAC-74C2-48CD-AA7B-EAD82B06B3DE}"/>
    <dgm:cxn modelId="{AD6B166E-193D-A94E-8337-7FBF4E379DEC}" type="presOf" srcId="{14FFF025-F6E7-48F9-9015-F24B41780C52}" destId="{46028A8A-1C94-9C4B-AF54-E9E6DB0FE0FA}" srcOrd="1" destOrd="0" presId="urn:microsoft.com/office/officeart/2005/8/layout/list1"/>
    <dgm:cxn modelId="{E1BFA87D-06EE-DB40-8A69-DC0A25F91B95}" type="presOf" srcId="{14FFF025-F6E7-48F9-9015-F24B41780C52}" destId="{11072962-74AC-064B-AC80-2240269C38A8}" srcOrd="0" destOrd="0" presId="urn:microsoft.com/office/officeart/2005/8/layout/list1"/>
    <dgm:cxn modelId="{42B71F8E-2245-5E4F-901C-DA3DEB83CF77}" type="presOf" srcId="{AEBD236C-D9B6-4255-93C7-D5A292E02127}" destId="{20162A35-15A5-7B48-83B9-F610C846A950}" srcOrd="0" destOrd="0" presId="urn:microsoft.com/office/officeart/2005/8/layout/list1"/>
    <dgm:cxn modelId="{4400F693-721E-4A41-8E66-696341687891}" type="presOf" srcId="{9FC169CF-C1C4-AC41-A5C0-60562FC4B8F7}" destId="{FC7EB1CE-CE2B-6742-A0DE-0AE60ED97BF6}" srcOrd="0" destOrd="0" presId="urn:microsoft.com/office/officeart/2005/8/layout/list1"/>
    <dgm:cxn modelId="{5A1AB898-BD6E-3E4B-8846-2BD65C024DFB}" srcId="{14FFF025-F6E7-48F9-9015-F24B41780C52}" destId="{9A7F7323-03FF-0840-9A50-EF210468696E}" srcOrd="0" destOrd="0" parTransId="{D74B97AC-0992-2A41-A449-5EC2DC38CF0A}" sibTransId="{96617E98-05E8-614F-BF12-E7E073A72411}"/>
    <dgm:cxn modelId="{960CEAA5-8DA4-A847-B1BF-4A39A1C81894}" srcId="{5D3904AA-9CD1-4F35-A47A-A2EBDBEC1348}" destId="{9FC169CF-C1C4-AC41-A5C0-60562FC4B8F7}" srcOrd="0" destOrd="0" parTransId="{E627C2DB-AC17-234D-ADD6-340A315A234E}" sibTransId="{EC1C046C-1FD5-034E-B368-7841A70CF55C}"/>
    <dgm:cxn modelId="{4AF1F3B0-F0AD-4DF9-8BA9-30D657D38099}" srcId="{AEBD236C-D9B6-4255-93C7-D5A292E02127}" destId="{14FFF025-F6E7-48F9-9015-F24B41780C52}" srcOrd="2" destOrd="0" parTransId="{DCE877F3-4EDC-4249-86EE-FE1EE9765EC0}" sibTransId="{CD1001AE-98A8-498B-83A3-7287D48269FF}"/>
    <dgm:cxn modelId="{AB13BFB2-659E-0B48-9035-117F4FCD2750}" type="presOf" srcId="{6659CE54-B8F7-4C26-92B7-D2F66DA8DEB3}" destId="{1203CB46-F1A9-E349-9557-8207F931D3F2}" srcOrd="0" destOrd="0" presId="urn:microsoft.com/office/officeart/2005/8/layout/list1"/>
    <dgm:cxn modelId="{AFA689BD-3D23-304A-9135-8EA56C55AE42}" type="presOf" srcId="{6659CE54-B8F7-4C26-92B7-D2F66DA8DEB3}" destId="{6D40AC5B-A5C8-564B-9D2A-3E17EA805199}" srcOrd="1" destOrd="0" presId="urn:microsoft.com/office/officeart/2005/8/layout/list1"/>
    <dgm:cxn modelId="{019993D2-2ADA-8646-83DD-B6830C93976C}" type="presOf" srcId="{5D3904AA-9CD1-4F35-A47A-A2EBDBEC1348}" destId="{3DD7091C-901A-2C47-A8C8-AC884937A706}" srcOrd="0" destOrd="0" presId="urn:microsoft.com/office/officeart/2005/8/layout/list1"/>
    <dgm:cxn modelId="{0CF056DE-A0F8-B54E-8DC1-72675578A7C6}" type="presOf" srcId="{987C449A-ED8F-A64E-9EE0-B73570B4C1CF}" destId="{615C7660-2E39-884C-9599-78DCD2F34C67}" srcOrd="1" destOrd="0" presId="urn:microsoft.com/office/officeart/2005/8/layout/list1"/>
    <dgm:cxn modelId="{8B2FDDEE-15A6-5E44-8669-57A0D111F0E7}" type="presOf" srcId="{5D3904AA-9CD1-4F35-A47A-A2EBDBEC1348}" destId="{DF4706AA-DD60-4645-A394-AB4631C8A577}" srcOrd="1" destOrd="0" presId="urn:microsoft.com/office/officeart/2005/8/layout/list1"/>
    <dgm:cxn modelId="{9CA04C60-37AF-4C45-BFB3-C1802102F5CB}" type="presParOf" srcId="{20162A35-15A5-7B48-83B9-F610C846A950}" destId="{612EE790-4EAC-854A-9722-EDDA5FD61B94}" srcOrd="0" destOrd="0" presId="urn:microsoft.com/office/officeart/2005/8/layout/list1"/>
    <dgm:cxn modelId="{9A2F4F6E-1577-D54E-AC09-E7115A51CC6C}" type="presParOf" srcId="{612EE790-4EAC-854A-9722-EDDA5FD61B94}" destId="{3DD7091C-901A-2C47-A8C8-AC884937A706}" srcOrd="0" destOrd="0" presId="urn:microsoft.com/office/officeart/2005/8/layout/list1"/>
    <dgm:cxn modelId="{9C64E2DE-0216-824F-B494-A074D19648E4}" type="presParOf" srcId="{612EE790-4EAC-854A-9722-EDDA5FD61B94}" destId="{DF4706AA-DD60-4645-A394-AB4631C8A577}" srcOrd="1" destOrd="0" presId="urn:microsoft.com/office/officeart/2005/8/layout/list1"/>
    <dgm:cxn modelId="{12C770BD-6F71-F540-9B79-69284C2CAEF0}" type="presParOf" srcId="{20162A35-15A5-7B48-83B9-F610C846A950}" destId="{124F52A6-80A6-974A-B9C7-63FD061ECE1E}" srcOrd="1" destOrd="0" presId="urn:microsoft.com/office/officeart/2005/8/layout/list1"/>
    <dgm:cxn modelId="{99874ED0-7747-4E4A-868C-AC8F189B2769}" type="presParOf" srcId="{20162A35-15A5-7B48-83B9-F610C846A950}" destId="{FC7EB1CE-CE2B-6742-A0DE-0AE60ED97BF6}" srcOrd="2" destOrd="0" presId="urn:microsoft.com/office/officeart/2005/8/layout/list1"/>
    <dgm:cxn modelId="{05179510-C575-BD44-9B05-523333424E7C}" type="presParOf" srcId="{20162A35-15A5-7B48-83B9-F610C846A950}" destId="{1B34D814-6CD8-4A4D-B6DC-8BBA4341D744}" srcOrd="3" destOrd="0" presId="urn:microsoft.com/office/officeart/2005/8/layout/list1"/>
    <dgm:cxn modelId="{0F7ACB92-8389-774E-BDA8-6FCE4033DCAE}" type="presParOf" srcId="{20162A35-15A5-7B48-83B9-F610C846A950}" destId="{FD6518E5-81C2-1E48-A550-155AECA5251B}" srcOrd="4" destOrd="0" presId="urn:microsoft.com/office/officeart/2005/8/layout/list1"/>
    <dgm:cxn modelId="{6244BDD5-E24C-A04A-A88E-736F7275CFB5}" type="presParOf" srcId="{FD6518E5-81C2-1E48-A550-155AECA5251B}" destId="{950EE581-1272-644D-B8E3-A3D749F2E6B6}" srcOrd="0" destOrd="0" presId="urn:microsoft.com/office/officeart/2005/8/layout/list1"/>
    <dgm:cxn modelId="{68507A53-A60A-A047-9518-AEAE7C53D642}" type="presParOf" srcId="{FD6518E5-81C2-1E48-A550-155AECA5251B}" destId="{C6276212-2F4D-8F4C-AB4D-EB530162EB7B}" srcOrd="1" destOrd="0" presId="urn:microsoft.com/office/officeart/2005/8/layout/list1"/>
    <dgm:cxn modelId="{9164E19C-F9D9-2D4C-957D-20AECC98027E}" type="presParOf" srcId="{20162A35-15A5-7B48-83B9-F610C846A950}" destId="{6410896C-A383-C647-8108-7B0E0AA22F3C}" srcOrd="5" destOrd="0" presId="urn:microsoft.com/office/officeart/2005/8/layout/list1"/>
    <dgm:cxn modelId="{ED693A01-66A4-A345-B8AE-8DF281A1B11A}" type="presParOf" srcId="{20162A35-15A5-7B48-83B9-F610C846A950}" destId="{B3F820C0-186C-3447-B841-C55C57738ABE}" srcOrd="6" destOrd="0" presId="urn:microsoft.com/office/officeart/2005/8/layout/list1"/>
    <dgm:cxn modelId="{E5FB79F8-3726-3A4F-993F-FE29D81DC2D8}" type="presParOf" srcId="{20162A35-15A5-7B48-83B9-F610C846A950}" destId="{930B989F-9BE9-614E-BCD0-08C18175B46B}" srcOrd="7" destOrd="0" presId="urn:microsoft.com/office/officeart/2005/8/layout/list1"/>
    <dgm:cxn modelId="{2198F4F0-F2CE-7B47-844E-DE8CC2E092B5}" type="presParOf" srcId="{20162A35-15A5-7B48-83B9-F610C846A950}" destId="{7BCC43FA-94FB-2A47-8AC8-D4CA8EC609C1}" srcOrd="8" destOrd="0" presId="urn:microsoft.com/office/officeart/2005/8/layout/list1"/>
    <dgm:cxn modelId="{5879B62A-DD51-F849-A979-A528030B552B}" type="presParOf" srcId="{7BCC43FA-94FB-2A47-8AC8-D4CA8EC609C1}" destId="{11072962-74AC-064B-AC80-2240269C38A8}" srcOrd="0" destOrd="0" presId="urn:microsoft.com/office/officeart/2005/8/layout/list1"/>
    <dgm:cxn modelId="{D989E83D-9D55-4E4D-88B0-0C1170824448}" type="presParOf" srcId="{7BCC43FA-94FB-2A47-8AC8-D4CA8EC609C1}" destId="{46028A8A-1C94-9C4B-AF54-E9E6DB0FE0FA}" srcOrd="1" destOrd="0" presId="urn:microsoft.com/office/officeart/2005/8/layout/list1"/>
    <dgm:cxn modelId="{2CA1D6E1-8354-DA43-9154-5786F341962D}" type="presParOf" srcId="{20162A35-15A5-7B48-83B9-F610C846A950}" destId="{74BEF7D0-CB6A-7648-AAE5-2050B0E580BD}" srcOrd="9" destOrd="0" presId="urn:microsoft.com/office/officeart/2005/8/layout/list1"/>
    <dgm:cxn modelId="{BC3F1F0A-E416-9C4B-91B7-ACE167B3ECDC}" type="presParOf" srcId="{20162A35-15A5-7B48-83B9-F610C846A950}" destId="{A457E019-472B-EF44-93FC-2704A537B215}" srcOrd="10" destOrd="0" presId="urn:microsoft.com/office/officeart/2005/8/layout/list1"/>
    <dgm:cxn modelId="{125D2CE9-7734-F54B-8812-D1D89D5B37C6}" type="presParOf" srcId="{20162A35-15A5-7B48-83B9-F610C846A950}" destId="{7A17DB44-1C7B-384E-A52B-7B8FAC308EE4}" srcOrd="11" destOrd="0" presId="urn:microsoft.com/office/officeart/2005/8/layout/list1"/>
    <dgm:cxn modelId="{4532B078-AA86-BE40-88C3-9D3EDD7250FC}" type="presParOf" srcId="{20162A35-15A5-7B48-83B9-F610C846A950}" destId="{6B5378F4-3996-B94C-BC1C-3169110110C0}" srcOrd="12" destOrd="0" presId="urn:microsoft.com/office/officeart/2005/8/layout/list1"/>
    <dgm:cxn modelId="{DE3CA88B-C5CF-044D-BEE9-59C0512CB3F9}" type="presParOf" srcId="{6B5378F4-3996-B94C-BC1C-3169110110C0}" destId="{3017784D-E0D6-AA4F-A4D4-56480EBDDE78}" srcOrd="0" destOrd="0" presId="urn:microsoft.com/office/officeart/2005/8/layout/list1"/>
    <dgm:cxn modelId="{9CD1D52A-B172-934D-AAC4-94DEF8E09015}" type="presParOf" srcId="{6B5378F4-3996-B94C-BC1C-3169110110C0}" destId="{615C7660-2E39-884C-9599-78DCD2F34C67}" srcOrd="1" destOrd="0" presId="urn:microsoft.com/office/officeart/2005/8/layout/list1"/>
    <dgm:cxn modelId="{EBE00E77-9068-5D4F-B921-E996E461D29F}" type="presParOf" srcId="{20162A35-15A5-7B48-83B9-F610C846A950}" destId="{DFD942C2-35E5-0041-B094-E3397D04FFF8}" srcOrd="13" destOrd="0" presId="urn:microsoft.com/office/officeart/2005/8/layout/list1"/>
    <dgm:cxn modelId="{D7D893EC-CAC8-F943-BFD6-A4F594BB966C}" type="presParOf" srcId="{20162A35-15A5-7B48-83B9-F610C846A950}" destId="{06986798-AFE9-FD4D-A81D-5334C2E8225B}" srcOrd="14" destOrd="0" presId="urn:microsoft.com/office/officeart/2005/8/layout/list1"/>
    <dgm:cxn modelId="{86DEFD3B-2A53-B349-90B9-A5CC452149A3}" type="presParOf" srcId="{20162A35-15A5-7B48-83B9-F610C846A950}" destId="{1009658A-DDCB-1947-B827-151330D73356}" srcOrd="15" destOrd="0" presId="urn:microsoft.com/office/officeart/2005/8/layout/list1"/>
    <dgm:cxn modelId="{C1150C1E-ACEE-E04D-AC2D-39EF8B3BA08C}" type="presParOf" srcId="{20162A35-15A5-7B48-83B9-F610C846A950}" destId="{52485442-0BF0-5D4C-81AE-795F8F442B9E}" srcOrd="16" destOrd="0" presId="urn:microsoft.com/office/officeart/2005/8/layout/list1"/>
    <dgm:cxn modelId="{A9F25479-1061-E940-8366-2235973A1B69}" type="presParOf" srcId="{52485442-0BF0-5D4C-81AE-795F8F442B9E}" destId="{1203CB46-F1A9-E349-9557-8207F931D3F2}" srcOrd="0" destOrd="0" presId="urn:microsoft.com/office/officeart/2005/8/layout/list1"/>
    <dgm:cxn modelId="{C8FA501A-5BC9-BC49-80D3-E4C5667986FC}" type="presParOf" srcId="{52485442-0BF0-5D4C-81AE-795F8F442B9E}" destId="{6D40AC5B-A5C8-564B-9D2A-3E17EA805199}" srcOrd="1" destOrd="0" presId="urn:microsoft.com/office/officeart/2005/8/layout/list1"/>
    <dgm:cxn modelId="{F30504E2-ECA5-1840-92A5-67987C39B5E2}" type="presParOf" srcId="{20162A35-15A5-7B48-83B9-F610C846A950}" destId="{53D6305F-DA50-D946-975C-BEBB79812B48}" srcOrd="17" destOrd="0" presId="urn:microsoft.com/office/officeart/2005/8/layout/list1"/>
    <dgm:cxn modelId="{9D41BF62-0ED5-DD45-8DB6-A95805393CCF}" type="presParOf" srcId="{20162A35-15A5-7B48-83B9-F610C846A950}" destId="{6C56B8ED-BE76-1743-B5C4-F1D3732879A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7D41CB-61F2-4656-80E8-24C1D9EDE81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D4D4AD6-F31A-41A8-8AE1-46859F6D05D3}">
      <dgm:prSet/>
      <dgm:spPr/>
      <dgm:t>
        <a:bodyPr/>
        <a:lstStyle/>
        <a:p>
          <a:r>
            <a:rPr lang="en-US"/>
            <a:t>Using pre-trained models for new classification tasks</a:t>
          </a:r>
        </a:p>
      </dgm:t>
    </dgm:pt>
    <dgm:pt modelId="{DBE37371-2C97-4017-84A8-D4A499BE8149}" type="parTrans" cxnId="{0B3BED40-7251-4B5C-B9FF-5488FEDCD8C1}">
      <dgm:prSet/>
      <dgm:spPr/>
      <dgm:t>
        <a:bodyPr/>
        <a:lstStyle/>
        <a:p>
          <a:endParaRPr lang="en-US"/>
        </a:p>
      </dgm:t>
    </dgm:pt>
    <dgm:pt modelId="{EEA79A37-8E2B-4D52-8624-261C7A3F6E03}" type="sibTrans" cxnId="{0B3BED40-7251-4B5C-B9FF-5488FEDCD8C1}">
      <dgm:prSet/>
      <dgm:spPr/>
      <dgm:t>
        <a:bodyPr/>
        <a:lstStyle/>
        <a:p>
          <a:endParaRPr lang="en-US"/>
        </a:p>
      </dgm:t>
    </dgm:pt>
    <dgm:pt modelId="{6DD95074-ADAB-4EE6-96F8-DCCA502DAB66}">
      <dgm:prSet/>
      <dgm:spPr/>
      <dgm:t>
        <a:bodyPr/>
        <a:lstStyle/>
        <a:p>
          <a:r>
            <a:rPr lang="en-US"/>
            <a:t>Fine-tuning for better performance on smaller datasets</a:t>
          </a:r>
        </a:p>
      </dgm:t>
    </dgm:pt>
    <dgm:pt modelId="{34A1D34A-68CC-47AC-8C2F-7491C74E6520}" type="parTrans" cxnId="{D3E5578A-687C-40FD-8EA7-57E898AE234B}">
      <dgm:prSet/>
      <dgm:spPr/>
      <dgm:t>
        <a:bodyPr/>
        <a:lstStyle/>
        <a:p>
          <a:endParaRPr lang="en-US"/>
        </a:p>
      </dgm:t>
    </dgm:pt>
    <dgm:pt modelId="{816B6298-B736-41BA-A5BB-C8C2A5126F6C}" type="sibTrans" cxnId="{D3E5578A-687C-40FD-8EA7-57E898AE234B}">
      <dgm:prSet/>
      <dgm:spPr/>
      <dgm:t>
        <a:bodyPr/>
        <a:lstStyle/>
        <a:p>
          <a:endParaRPr lang="en-US"/>
        </a:p>
      </dgm:t>
    </dgm:pt>
    <dgm:pt modelId="{605B43F6-144C-354C-9028-1D1406618F96}" type="pres">
      <dgm:prSet presAssocID="{267D41CB-61F2-4656-80E8-24C1D9EDE81E}" presName="linear" presStyleCnt="0">
        <dgm:presLayoutVars>
          <dgm:animLvl val="lvl"/>
          <dgm:resizeHandles val="exact"/>
        </dgm:presLayoutVars>
      </dgm:prSet>
      <dgm:spPr/>
    </dgm:pt>
    <dgm:pt modelId="{9877A4FC-EE1B-2A41-8549-E66068370BB9}" type="pres">
      <dgm:prSet presAssocID="{AD4D4AD6-F31A-41A8-8AE1-46859F6D05D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EA51BFA-7BC8-3D48-AC25-2F44F3C2547E}" type="pres">
      <dgm:prSet presAssocID="{EEA79A37-8E2B-4D52-8624-261C7A3F6E03}" presName="spacer" presStyleCnt="0"/>
      <dgm:spPr/>
    </dgm:pt>
    <dgm:pt modelId="{821B7A8A-22B3-2446-9535-9C752C25F004}" type="pres">
      <dgm:prSet presAssocID="{6DD95074-ADAB-4EE6-96F8-DCCA502DAB6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B3BED40-7251-4B5C-B9FF-5488FEDCD8C1}" srcId="{267D41CB-61F2-4656-80E8-24C1D9EDE81E}" destId="{AD4D4AD6-F31A-41A8-8AE1-46859F6D05D3}" srcOrd="0" destOrd="0" parTransId="{DBE37371-2C97-4017-84A8-D4A499BE8149}" sibTransId="{EEA79A37-8E2B-4D52-8624-261C7A3F6E03}"/>
    <dgm:cxn modelId="{D53C7244-00DD-A241-A833-48B0873B7264}" type="presOf" srcId="{6DD95074-ADAB-4EE6-96F8-DCCA502DAB66}" destId="{821B7A8A-22B3-2446-9535-9C752C25F004}" srcOrd="0" destOrd="0" presId="urn:microsoft.com/office/officeart/2005/8/layout/vList2"/>
    <dgm:cxn modelId="{50292252-1AD6-7140-9215-FCED818A2FEA}" type="presOf" srcId="{AD4D4AD6-F31A-41A8-8AE1-46859F6D05D3}" destId="{9877A4FC-EE1B-2A41-8549-E66068370BB9}" srcOrd="0" destOrd="0" presId="urn:microsoft.com/office/officeart/2005/8/layout/vList2"/>
    <dgm:cxn modelId="{D3E5578A-687C-40FD-8EA7-57E898AE234B}" srcId="{267D41CB-61F2-4656-80E8-24C1D9EDE81E}" destId="{6DD95074-ADAB-4EE6-96F8-DCCA502DAB66}" srcOrd="1" destOrd="0" parTransId="{34A1D34A-68CC-47AC-8C2F-7491C74E6520}" sibTransId="{816B6298-B736-41BA-A5BB-C8C2A5126F6C}"/>
    <dgm:cxn modelId="{9D5CA9EE-7A73-5948-A5E9-F0FE89B87B86}" type="presOf" srcId="{267D41CB-61F2-4656-80E8-24C1D9EDE81E}" destId="{605B43F6-144C-354C-9028-1D1406618F96}" srcOrd="0" destOrd="0" presId="urn:microsoft.com/office/officeart/2005/8/layout/vList2"/>
    <dgm:cxn modelId="{B4B831AD-CD1A-134F-8719-1E9882861731}" type="presParOf" srcId="{605B43F6-144C-354C-9028-1D1406618F96}" destId="{9877A4FC-EE1B-2A41-8549-E66068370BB9}" srcOrd="0" destOrd="0" presId="urn:microsoft.com/office/officeart/2005/8/layout/vList2"/>
    <dgm:cxn modelId="{C121EC46-A1C0-F548-8792-1929229E9FF1}" type="presParOf" srcId="{605B43F6-144C-354C-9028-1D1406618F96}" destId="{BEA51BFA-7BC8-3D48-AC25-2F44F3C2547E}" srcOrd="1" destOrd="0" presId="urn:microsoft.com/office/officeart/2005/8/layout/vList2"/>
    <dgm:cxn modelId="{D2C4951A-EF82-EE45-BDF2-8672017D6F13}" type="presParOf" srcId="{605B43F6-144C-354C-9028-1D1406618F96}" destId="{821B7A8A-22B3-2446-9535-9C752C25F00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CE2F24A-F7AC-4346-B869-2497AD15A4B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48E42B-A0B9-445F-A8E9-23AAA2624830}">
      <dgm:prSet/>
      <dgm:spPr/>
      <dgm:t>
        <a:bodyPr/>
        <a:lstStyle/>
        <a:p>
          <a:r>
            <a:rPr lang="en-US"/>
            <a:t>Introduction to Transformer-based architectures (Vision Transformers)</a:t>
          </a:r>
        </a:p>
      </dgm:t>
    </dgm:pt>
    <dgm:pt modelId="{C43E2124-777B-488A-A6A0-501C0296D734}" type="parTrans" cxnId="{FEE2527B-932A-4E8C-8157-3BBBEF52CAC6}">
      <dgm:prSet/>
      <dgm:spPr/>
      <dgm:t>
        <a:bodyPr/>
        <a:lstStyle/>
        <a:p>
          <a:endParaRPr lang="en-US"/>
        </a:p>
      </dgm:t>
    </dgm:pt>
    <dgm:pt modelId="{268D0EEE-B2F6-4E25-B5D0-6A798D214073}" type="sibTrans" cxnId="{FEE2527B-932A-4E8C-8157-3BBBEF52CAC6}">
      <dgm:prSet/>
      <dgm:spPr/>
      <dgm:t>
        <a:bodyPr/>
        <a:lstStyle/>
        <a:p>
          <a:endParaRPr lang="en-US"/>
        </a:p>
      </dgm:t>
    </dgm:pt>
    <dgm:pt modelId="{BF4E991F-1558-44B9-8FAD-BA230E7800CB}">
      <dgm:prSet/>
      <dgm:spPr/>
      <dgm:t>
        <a:bodyPr/>
        <a:lstStyle/>
        <a:p>
          <a:r>
            <a:rPr lang="en-US"/>
            <a:t>Hybrid models combining CNN and Transformers</a:t>
          </a:r>
        </a:p>
      </dgm:t>
    </dgm:pt>
    <dgm:pt modelId="{037726A6-E238-43BC-B31A-1FD755B45F11}" type="parTrans" cxnId="{CC329F22-67BD-49C0-8B7B-74BDDC4BAB42}">
      <dgm:prSet/>
      <dgm:spPr/>
      <dgm:t>
        <a:bodyPr/>
        <a:lstStyle/>
        <a:p>
          <a:endParaRPr lang="en-US"/>
        </a:p>
      </dgm:t>
    </dgm:pt>
    <dgm:pt modelId="{319C0DE9-8F45-49B7-9917-F5718B9BD9CA}" type="sibTrans" cxnId="{CC329F22-67BD-49C0-8B7B-74BDDC4BAB42}">
      <dgm:prSet/>
      <dgm:spPr/>
      <dgm:t>
        <a:bodyPr/>
        <a:lstStyle/>
        <a:p>
          <a:endParaRPr lang="en-US"/>
        </a:p>
      </dgm:t>
    </dgm:pt>
    <dgm:pt modelId="{EFE7E397-B2D5-854D-BB3A-F4DA455204CC}" type="pres">
      <dgm:prSet presAssocID="{0CE2F24A-F7AC-4346-B869-2497AD15A4B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0E0E8B3-CB88-B646-AB5E-ABC489E2AA71}" type="pres">
      <dgm:prSet presAssocID="{1148E42B-A0B9-445F-A8E9-23AAA2624830}" presName="hierRoot1" presStyleCnt="0"/>
      <dgm:spPr/>
    </dgm:pt>
    <dgm:pt modelId="{3CE2D0E1-556B-5D40-9233-FE7ED8D6389A}" type="pres">
      <dgm:prSet presAssocID="{1148E42B-A0B9-445F-A8E9-23AAA2624830}" presName="composite" presStyleCnt="0"/>
      <dgm:spPr/>
    </dgm:pt>
    <dgm:pt modelId="{10572145-8C32-694A-AC0B-3AC949C6047C}" type="pres">
      <dgm:prSet presAssocID="{1148E42B-A0B9-445F-A8E9-23AAA2624830}" presName="background" presStyleLbl="node0" presStyleIdx="0" presStyleCnt="2"/>
      <dgm:spPr/>
    </dgm:pt>
    <dgm:pt modelId="{56A76996-6DBA-7249-82FB-47DA78A5E5AD}" type="pres">
      <dgm:prSet presAssocID="{1148E42B-A0B9-445F-A8E9-23AAA2624830}" presName="text" presStyleLbl="fgAcc0" presStyleIdx="0" presStyleCnt="2">
        <dgm:presLayoutVars>
          <dgm:chPref val="3"/>
        </dgm:presLayoutVars>
      </dgm:prSet>
      <dgm:spPr/>
    </dgm:pt>
    <dgm:pt modelId="{C8E8D243-098D-304C-AB0B-6D01529B6FBD}" type="pres">
      <dgm:prSet presAssocID="{1148E42B-A0B9-445F-A8E9-23AAA2624830}" presName="hierChild2" presStyleCnt="0"/>
      <dgm:spPr/>
    </dgm:pt>
    <dgm:pt modelId="{4B6E1976-E37D-3642-B5AB-604C61FBBA03}" type="pres">
      <dgm:prSet presAssocID="{BF4E991F-1558-44B9-8FAD-BA230E7800CB}" presName="hierRoot1" presStyleCnt="0"/>
      <dgm:spPr/>
    </dgm:pt>
    <dgm:pt modelId="{E49D4362-9EED-F047-8268-89898C1C6C44}" type="pres">
      <dgm:prSet presAssocID="{BF4E991F-1558-44B9-8FAD-BA230E7800CB}" presName="composite" presStyleCnt="0"/>
      <dgm:spPr/>
    </dgm:pt>
    <dgm:pt modelId="{B32B76D2-0719-8F42-B1D6-ACD464900A47}" type="pres">
      <dgm:prSet presAssocID="{BF4E991F-1558-44B9-8FAD-BA230E7800CB}" presName="background" presStyleLbl="node0" presStyleIdx="1" presStyleCnt="2"/>
      <dgm:spPr/>
    </dgm:pt>
    <dgm:pt modelId="{68675618-1D34-3E45-868C-7FB1BFF6B2BD}" type="pres">
      <dgm:prSet presAssocID="{BF4E991F-1558-44B9-8FAD-BA230E7800CB}" presName="text" presStyleLbl="fgAcc0" presStyleIdx="1" presStyleCnt="2">
        <dgm:presLayoutVars>
          <dgm:chPref val="3"/>
        </dgm:presLayoutVars>
      </dgm:prSet>
      <dgm:spPr/>
    </dgm:pt>
    <dgm:pt modelId="{4ACBEFD1-6168-4040-84F9-FBCCE7588AE7}" type="pres">
      <dgm:prSet presAssocID="{BF4E991F-1558-44B9-8FAD-BA230E7800CB}" presName="hierChild2" presStyleCnt="0"/>
      <dgm:spPr/>
    </dgm:pt>
  </dgm:ptLst>
  <dgm:cxnLst>
    <dgm:cxn modelId="{CC329F22-67BD-49C0-8B7B-74BDDC4BAB42}" srcId="{0CE2F24A-F7AC-4346-B869-2497AD15A4BF}" destId="{BF4E991F-1558-44B9-8FAD-BA230E7800CB}" srcOrd="1" destOrd="0" parTransId="{037726A6-E238-43BC-B31A-1FD755B45F11}" sibTransId="{319C0DE9-8F45-49B7-9917-F5718B9BD9CA}"/>
    <dgm:cxn modelId="{76D0FC58-03FB-3C4C-BF98-3D1E4F007C86}" type="presOf" srcId="{0CE2F24A-F7AC-4346-B869-2497AD15A4BF}" destId="{EFE7E397-B2D5-854D-BB3A-F4DA455204CC}" srcOrd="0" destOrd="0" presId="urn:microsoft.com/office/officeart/2005/8/layout/hierarchy1"/>
    <dgm:cxn modelId="{D81D6C5D-E7DA-3B47-8948-F1FD0DDE3F89}" type="presOf" srcId="{1148E42B-A0B9-445F-A8E9-23AAA2624830}" destId="{56A76996-6DBA-7249-82FB-47DA78A5E5AD}" srcOrd="0" destOrd="0" presId="urn:microsoft.com/office/officeart/2005/8/layout/hierarchy1"/>
    <dgm:cxn modelId="{FEE2527B-932A-4E8C-8157-3BBBEF52CAC6}" srcId="{0CE2F24A-F7AC-4346-B869-2497AD15A4BF}" destId="{1148E42B-A0B9-445F-A8E9-23AAA2624830}" srcOrd="0" destOrd="0" parTransId="{C43E2124-777B-488A-A6A0-501C0296D734}" sibTransId="{268D0EEE-B2F6-4E25-B5D0-6A798D214073}"/>
    <dgm:cxn modelId="{765DF67B-7C0E-9B4F-8394-6B7EB71DB360}" type="presOf" srcId="{BF4E991F-1558-44B9-8FAD-BA230E7800CB}" destId="{68675618-1D34-3E45-868C-7FB1BFF6B2BD}" srcOrd="0" destOrd="0" presId="urn:microsoft.com/office/officeart/2005/8/layout/hierarchy1"/>
    <dgm:cxn modelId="{D52B9559-7B52-F448-BF78-5E0E2602CE9A}" type="presParOf" srcId="{EFE7E397-B2D5-854D-BB3A-F4DA455204CC}" destId="{30E0E8B3-CB88-B646-AB5E-ABC489E2AA71}" srcOrd="0" destOrd="0" presId="urn:microsoft.com/office/officeart/2005/8/layout/hierarchy1"/>
    <dgm:cxn modelId="{A2991B9C-40DB-6343-B025-3C92F28894B3}" type="presParOf" srcId="{30E0E8B3-CB88-B646-AB5E-ABC489E2AA71}" destId="{3CE2D0E1-556B-5D40-9233-FE7ED8D6389A}" srcOrd="0" destOrd="0" presId="urn:microsoft.com/office/officeart/2005/8/layout/hierarchy1"/>
    <dgm:cxn modelId="{0BDD8DF4-874D-4848-83BF-B8BF2F4E41F3}" type="presParOf" srcId="{3CE2D0E1-556B-5D40-9233-FE7ED8D6389A}" destId="{10572145-8C32-694A-AC0B-3AC949C6047C}" srcOrd="0" destOrd="0" presId="urn:microsoft.com/office/officeart/2005/8/layout/hierarchy1"/>
    <dgm:cxn modelId="{45A73DA8-0795-EA47-8486-34226CAEF482}" type="presParOf" srcId="{3CE2D0E1-556B-5D40-9233-FE7ED8D6389A}" destId="{56A76996-6DBA-7249-82FB-47DA78A5E5AD}" srcOrd="1" destOrd="0" presId="urn:microsoft.com/office/officeart/2005/8/layout/hierarchy1"/>
    <dgm:cxn modelId="{9AE99FD3-E14B-2144-B6B3-E0716CC494F7}" type="presParOf" srcId="{30E0E8B3-CB88-B646-AB5E-ABC489E2AA71}" destId="{C8E8D243-098D-304C-AB0B-6D01529B6FBD}" srcOrd="1" destOrd="0" presId="urn:microsoft.com/office/officeart/2005/8/layout/hierarchy1"/>
    <dgm:cxn modelId="{1F6F6C3A-8B62-814A-99FA-30B3D3ED9B3D}" type="presParOf" srcId="{EFE7E397-B2D5-854D-BB3A-F4DA455204CC}" destId="{4B6E1976-E37D-3642-B5AB-604C61FBBA03}" srcOrd="1" destOrd="0" presId="urn:microsoft.com/office/officeart/2005/8/layout/hierarchy1"/>
    <dgm:cxn modelId="{69D8EC58-89E8-F64C-8E31-4199A1FF2662}" type="presParOf" srcId="{4B6E1976-E37D-3642-B5AB-604C61FBBA03}" destId="{E49D4362-9EED-F047-8268-89898C1C6C44}" srcOrd="0" destOrd="0" presId="urn:microsoft.com/office/officeart/2005/8/layout/hierarchy1"/>
    <dgm:cxn modelId="{D9651D8D-9724-E649-9F31-03EFE9C7EAD5}" type="presParOf" srcId="{E49D4362-9EED-F047-8268-89898C1C6C44}" destId="{B32B76D2-0719-8F42-B1D6-ACD464900A47}" srcOrd="0" destOrd="0" presId="urn:microsoft.com/office/officeart/2005/8/layout/hierarchy1"/>
    <dgm:cxn modelId="{3CE5736A-EF1E-4947-B3CA-937B68D9FC1E}" type="presParOf" srcId="{E49D4362-9EED-F047-8268-89898C1C6C44}" destId="{68675618-1D34-3E45-868C-7FB1BFF6B2BD}" srcOrd="1" destOrd="0" presId="urn:microsoft.com/office/officeart/2005/8/layout/hierarchy1"/>
    <dgm:cxn modelId="{52AD7AE3-AC01-C04E-AECC-930933FE3E77}" type="presParOf" srcId="{4B6E1976-E37D-3642-B5AB-604C61FBBA03}" destId="{4ACBEFD1-6168-4040-84F9-FBCCE7588AE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0671C-5CBC-47C1-867C-0373BDF2F565}">
      <dsp:nvSpPr>
        <dsp:cNvPr id="0" name=""/>
        <dsp:cNvSpPr/>
      </dsp:nvSpPr>
      <dsp:spPr>
        <a:xfrm>
          <a:off x="2351" y="774234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B8200-8D8E-4E69-9576-ED1311734364}">
      <dsp:nvSpPr>
        <dsp:cNvPr id="0" name=""/>
        <dsp:cNvSpPr/>
      </dsp:nvSpPr>
      <dsp:spPr>
        <a:xfrm>
          <a:off x="2351" y="2163176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Discriminatory AI</a:t>
          </a:r>
        </a:p>
      </dsp:txBody>
      <dsp:txXfrm>
        <a:off x="2351" y="2163176"/>
        <a:ext cx="3623906" cy="543585"/>
      </dsp:txXfrm>
    </dsp:sp>
    <dsp:sp modelId="{64E8EF0E-3A2B-42BA-8FD6-2BB53A9194F7}">
      <dsp:nvSpPr>
        <dsp:cNvPr id="0" name=""/>
        <dsp:cNvSpPr/>
      </dsp:nvSpPr>
      <dsp:spPr>
        <a:xfrm>
          <a:off x="2351" y="2762844"/>
          <a:ext cx="3623906" cy="815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 entire data distribution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Capture conditional probability distribution of labels based on input </a:t>
          </a:r>
        </a:p>
      </dsp:txBody>
      <dsp:txXfrm>
        <a:off x="2351" y="2762844"/>
        <a:ext cx="3623906" cy="815465"/>
      </dsp:txXfrm>
    </dsp:sp>
    <dsp:sp modelId="{0880CEF1-30D5-413E-897F-370A9C81F556}">
      <dsp:nvSpPr>
        <dsp:cNvPr id="0" name=""/>
        <dsp:cNvSpPr/>
      </dsp:nvSpPr>
      <dsp:spPr>
        <a:xfrm>
          <a:off x="4260441" y="774234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55B23-53B6-41BB-A7AB-E84730DAC654}">
      <dsp:nvSpPr>
        <dsp:cNvPr id="0" name=""/>
        <dsp:cNvSpPr/>
      </dsp:nvSpPr>
      <dsp:spPr>
        <a:xfrm>
          <a:off x="4260441" y="2163176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Generative AI Models</a:t>
          </a:r>
        </a:p>
      </dsp:txBody>
      <dsp:txXfrm>
        <a:off x="4260441" y="2163176"/>
        <a:ext cx="3623906" cy="543585"/>
      </dsp:txXfrm>
    </dsp:sp>
    <dsp:sp modelId="{6AA8C53C-203D-433D-A155-1D176F232C17}">
      <dsp:nvSpPr>
        <dsp:cNvPr id="0" name=""/>
        <dsp:cNvSpPr/>
      </dsp:nvSpPr>
      <dsp:spPr>
        <a:xfrm>
          <a:off x="4260441" y="2762844"/>
          <a:ext cx="3623906" cy="815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Understand underlying distribution of data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Generate content resembling data </a:t>
          </a:r>
        </a:p>
      </dsp:txBody>
      <dsp:txXfrm>
        <a:off x="4260441" y="2762844"/>
        <a:ext cx="3623906" cy="8154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3018E-FC69-5B4F-A7B3-4AC900642F06}">
      <dsp:nvSpPr>
        <dsp:cNvPr id="0" name=""/>
        <dsp:cNvSpPr/>
      </dsp:nvSpPr>
      <dsp:spPr>
        <a:xfrm>
          <a:off x="38" y="45909"/>
          <a:ext cx="3685337" cy="921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Discriminatory AI</a:t>
          </a:r>
        </a:p>
      </dsp:txBody>
      <dsp:txXfrm>
        <a:off x="38" y="45909"/>
        <a:ext cx="3685337" cy="921600"/>
      </dsp:txXfrm>
    </dsp:sp>
    <dsp:sp modelId="{DABD5B16-9F92-6B48-8604-CF77712CFB7E}">
      <dsp:nvSpPr>
        <dsp:cNvPr id="0" name=""/>
        <dsp:cNvSpPr/>
      </dsp:nvSpPr>
      <dsp:spPr>
        <a:xfrm>
          <a:off x="38" y="967509"/>
          <a:ext cx="3685337" cy="33379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0" i="0" kern="1200"/>
            <a:t>Support vector machines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0" i="0" kern="1200"/>
            <a:t>k-nearest neighbor (KNN)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Decision Trees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R</a:t>
          </a:r>
          <a:r>
            <a:rPr lang="en-US" sz="3200" b="0" i="0" kern="1200"/>
            <a:t>andom </a:t>
          </a:r>
          <a:r>
            <a:rPr lang="en-US" sz="3200" kern="1200"/>
            <a:t>F</a:t>
          </a:r>
          <a:r>
            <a:rPr lang="en-US" sz="3200" b="0" i="0" kern="1200"/>
            <a:t>orest</a:t>
          </a:r>
          <a:endParaRPr lang="en-US" sz="3200" kern="1200"/>
        </a:p>
      </dsp:txBody>
      <dsp:txXfrm>
        <a:off x="38" y="967509"/>
        <a:ext cx="3685337" cy="3337920"/>
      </dsp:txXfrm>
    </dsp:sp>
    <dsp:sp modelId="{85295D6E-F9B2-8F4E-A23F-61C580F5E7BD}">
      <dsp:nvSpPr>
        <dsp:cNvPr id="0" name=""/>
        <dsp:cNvSpPr/>
      </dsp:nvSpPr>
      <dsp:spPr>
        <a:xfrm>
          <a:off x="4201323" y="45909"/>
          <a:ext cx="3685337" cy="921600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Generative AI</a:t>
          </a:r>
        </a:p>
      </dsp:txBody>
      <dsp:txXfrm>
        <a:off x="4201323" y="45909"/>
        <a:ext cx="3685337" cy="921600"/>
      </dsp:txXfrm>
    </dsp:sp>
    <dsp:sp modelId="{EEBCA6C6-CEF8-414E-B339-945E5AD3B376}">
      <dsp:nvSpPr>
        <dsp:cNvPr id="0" name=""/>
        <dsp:cNvSpPr/>
      </dsp:nvSpPr>
      <dsp:spPr>
        <a:xfrm>
          <a:off x="4201323" y="967509"/>
          <a:ext cx="3685337" cy="3337920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0" i="0" kern="1200"/>
            <a:t>Bayesian network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0" i="0" kern="1200"/>
            <a:t>Autoregressive model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0" i="0" kern="1200"/>
            <a:t>Generative adversarial network (GAN)</a:t>
          </a:r>
          <a:endParaRPr lang="en-US" sz="3200" kern="1200"/>
        </a:p>
      </dsp:txBody>
      <dsp:txXfrm>
        <a:off x="4201323" y="967509"/>
        <a:ext cx="3685337" cy="3337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6A802-2159-574A-8D49-24AEBF3F9969}">
      <dsp:nvSpPr>
        <dsp:cNvPr id="0" name=""/>
        <dsp:cNvSpPr/>
      </dsp:nvSpPr>
      <dsp:spPr>
        <a:xfrm>
          <a:off x="2280144" y="1185451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486" y="1228553"/>
        <a:ext cx="26172" cy="5234"/>
      </dsp:txXfrm>
    </dsp:sp>
    <dsp:sp modelId="{A4A23819-2731-0D4A-AA14-19F0D14D90BA}">
      <dsp:nvSpPr>
        <dsp:cNvPr id="0" name=""/>
        <dsp:cNvSpPr/>
      </dsp:nvSpPr>
      <dsp:spPr>
        <a:xfrm>
          <a:off x="6045" y="548401"/>
          <a:ext cx="2275898" cy="13655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Perceptrons</a:t>
          </a:r>
        </a:p>
      </dsp:txBody>
      <dsp:txXfrm>
        <a:off x="6045" y="548401"/>
        <a:ext cx="2275898" cy="1365538"/>
      </dsp:txXfrm>
    </dsp:sp>
    <dsp:sp modelId="{7E324478-24B8-1340-A4C8-EBFE1892E1F7}">
      <dsp:nvSpPr>
        <dsp:cNvPr id="0" name=""/>
        <dsp:cNvSpPr/>
      </dsp:nvSpPr>
      <dsp:spPr>
        <a:xfrm>
          <a:off x="5079499" y="1185451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2841" y="1228553"/>
        <a:ext cx="26172" cy="5234"/>
      </dsp:txXfrm>
    </dsp:sp>
    <dsp:sp modelId="{68E8B0D8-DA00-894F-9CD1-CA61E75ED551}">
      <dsp:nvSpPr>
        <dsp:cNvPr id="0" name=""/>
        <dsp:cNvSpPr/>
      </dsp:nvSpPr>
      <dsp:spPr>
        <a:xfrm>
          <a:off x="2805400" y="548401"/>
          <a:ext cx="2275898" cy="13655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Feedforward Neural Networks </a:t>
          </a:r>
        </a:p>
      </dsp:txBody>
      <dsp:txXfrm>
        <a:off x="2805400" y="548401"/>
        <a:ext cx="2275898" cy="1365538"/>
      </dsp:txXfrm>
    </dsp:sp>
    <dsp:sp modelId="{6E018553-12AF-684A-BBBC-FDD843245487}">
      <dsp:nvSpPr>
        <dsp:cNvPr id="0" name=""/>
        <dsp:cNvSpPr/>
      </dsp:nvSpPr>
      <dsp:spPr>
        <a:xfrm>
          <a:off x="1143995" y="1912140"/>
          <a:ext cx="5598709" cy="492856"/>
        </a:xfrm>
        <a:custGeom>
          <a:avLst/>
          <a:gdLst/>
          <a:ahLst/>
          <a:cxnLst/>
          <a:rect l="0" t="0" r="0" b="0"/>
          <a:pathLst>
            <a:path>
              <a:moveTo>
                <a:pt x="5598709" y="0"/>
              </a:moveTo>
              <a:lnTo>
                <a:pt x="5598709" y="263528"/>
              </a:lnTo>
              <a:lnTo>
                <a:pt x="0" y="263528"/>
              </a:lnTo>
              <a:lnTo>
                <a:pt x="0" y="492856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02771" y="2155951"/>
        <a:ext cx="281156" cy="5234"/>
      </dsp:txXfrm>
    </dsp:sp>
    <dsp:sp modelId="{B958EFA1-383B-4B4B-87BF-909393B731BB}">
      <dsp:nvSpPr>
        <dsp:cNvPr id="0" name=""/>
        <dsp:cNvSpPr/>
      </dsp:nvSpPr>
      <dsp:spPr>
        <a:xfrm>
          <a:off x="5604755" y="548401"/>
          <a:ext cx="2275898" cy="13655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Convolutional Neural Networks</a:t>
          </a:r>
        </a:p>
      </dsp:txBody>
      <dsp:txXfrm>
        <a:off x="5604755" y="548401"/>
        <a:ext cx="2275898" cy="1365538"/>
      </dsp:txXfrm>
    </dsp:sp>
    <dsp:sp modelId="{8E996F17-0E8D-D946-AE8B-73A28D1B8E40}">
      <dsp:nvSpPr>
        <dsp:cNvPr id="0" name=""/>
        <dsp:cNvSpPr/>
      </dsp:nvSpPr>
      <dsp:spPr>
        <a:xfrm>
          <a:off x="2280144" y="3074446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486" y="3117549"/>
        <a:ext cx="26172" cy="5234"/>
      </dsp:txXfrm>
    </dsp:sp>
    <dsp:sp modelId="{761FD62F-3165-DE4F-ABC7-7944EB4943EF}">
      <dsp:nvSpPr>
        <dsp:cNvPr id="0" name=""/>
        <dsp:cNvSpPr/>
      </dsp:nvSpPr>
      <dsp:spPr>
        <a:xfrm>
          <a:off x="6045" y="2437397"/>
          <a:ext cx="2275898" cy="13655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Recurrent Neural Networks (RNNs)</a:t>
          </a:r>
        </a:p>
      </dsp:txBody>
      <dsp:txXfrm>
        <a:off x="6045" y="2437397"/>
        <a:ext cx="2275898" cy="1365538"/>
      </dsp:txXfrm>
    </dsp:sp>
    <dsp:sp modelId="{8E95F457-1F32-F342-9AEE-588808537FA4}">
      <dsp:nvSpPr>
        <dsp:cNvPr id="0" name=""/>
        <dsp:cNvSpPr/>
      </dsp:nvSpPr>
      <dsp:spPr>
        <a:xfrm>
          <a:off x="5079499" y="3074446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2841" y="3117549"/>
        <a:ext cx="26172" cy="5234"/>
      </dsp:txXfrm>
    </dsp:sp>
    <dsp:sp modelId="{74FB7FE3-6838-D24E-AE11-2E870B940F1E}">
      <dsp:nvSpPr>
        <dsp:cNvPr id="0" name=""/>
        <dsp:cNvSpPr/>
      </dsp:nvSpPr>
      <dsp:spPr>
        <a:xfrm>
          <a:off x="2805400" y="2437397"/>
          <a:ext cx="2275898" cy="13655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0" i="0" kern="1200" dirty="0">
              <a:hlinkClick xmlns:r="http://schemas.openxmlformats.org/officeDocument/2006/relationships" r:id="rId1"/>
            </a:rPr>
            <a:t>Generative Adversarial </a:t>
          </a:r>
          <a:r>
            <a:rPr lang="en-US" sz="2300" kern="1200" dirty="0">
              <a:hlinkClick xmlns:r="http://schemas.openxmlformats.org/officeDocument/2006/relationships" r:id="rId1"/>
            </a:rPr>
            <a:t>N</a:t>
          </a:r>
          <a:r>
            <a:rPr lang="en-US" sz="2300" b="0" i="0" kern="1200" dirty="0">
              <a:hlinkClick xmlns:r="http://schemas.openxmlformats.org/officeDocument/2006/relationships" r:id="rId1"/>
            </a:rPr>
            <a:t>etwork (GAN)</a:t>
          </a:r>
          <a:endParaRPr lang="en-US" sz="2300" kern="1200" dirty="0"/>
        </a:p>
      </dsp:txBody>
      <dsp:txXfrm>
        <a:off x="2805400" y="2437397"/>
        <a:ext cx="2275898" cy="1365538"/>
      </dsp:txXfrm>
    </dsp:sp>
    <dsp:sp modelId="{8CB9F5F1-B21E-624D-8FB2-0322CEA732B2}">
      <dsp:nvSpPr>
        <dsp:cNvPr id="0" name=""/>
        <dsp:cNvSpPr/>
      </dsp:nvSpPr>
      <dsp:spPr>
        <a:xfrm>
          <a:off x="5604755" y="2437397"/>
          <a:ext cx="2275898" cy="13655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Transformer Architecture </a:t>
          </a:r>
        </a:p>
      </dsp:txBody>
      <dsp:txXfrm>
        <a:off x="5604755" y="2437397"/>
        <a:ext cx="2275898" cy="13655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C9F68-9BD9-2A4D-8E31-A0915CBBFD67}">
      <dsp:nvSpPr>
        <dsp:cNvPr id="0" name=""/>
        <dsp:cNvSpPr/>
      </dsp:nvSpPr>
      <dsp:spPr>
        <a:xfrm>
          <a:off x="0" y="11451"/>
          <a:ext cx="8571756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256×256×256=16,777,216 colors</a:t>
          </a:r>
        </a:p>
      </dsp:txBody>
      <dsp:txXfrm>
        <a:off x="26930" y="38381"/>
        <a:ext cx="8517896" cy="497795"/>
      </dsp:txXfrm>
    </dsp:sp>
    <dsp:sp modelId="{6A7B7743-4616-C84E-9BCC-29D051E210F9}">
      <dsp:nvSpPr>
        <dsp:cNvPr id="0" name=""/>
        <dsp:cNvSpPr/>
      </dsp:nvSpPr>
      <dsp:spPr>
        <a:xfrm>
          <a:off x="0" y="629346"/>
          <a:ext cx="8571756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pure red (255,0,0), green (0,255,0), or blue (0,0,255)</a:t>
          </a:r>
        </a:p>
      </dsp:txBody>
      <dsp:txXfrm>
        <a:off x="26930" y="656276"/>
        <a:ext cx="8517896" cy="497795"/>
      </dsp:txXfrm>
    </dsp:sp>
    <dsp:sp modelId="{8DDD7D78-3705-6148-B6B3-BC471CCC7A4F}">
      <dsp:nvSpPr>
        <dsp:cNvPr id="0" name=""/>
        <dsp:cNvSpPr/>
      </dsp:nvSpPr>
      <dsp:spPr>
        <a:xfrm>
          <a:off x="0" y="1247241"/>
          <a:ext cx="8571756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purple (128,0,128), teal (0,128,128), and yellow (255,255,0)</a:t>
          </a:r>
        </a:p>
      </dsp:txBody>
      <dsp:txXfrm>
        <a:off x="26930" y="1274171"/>
        <a:ext cx="8517896" cy="4977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425FD-8645-964D-AE97-919EB7B394C3}">
      <dsp:nvSpPr>
        <dsp:cNvPr id="0" name=""/>
        <dsp:cNvSpPr/>
      </dsp:nvSpPr>
      <dsp:spPr>
        <a:xfrm>
          <a:off x="0" y="3005285"/>
          <a:ext cx="4438638" cy="19717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Applying a filter to an image</a:t>
          </a:r>
        </a:p>
      </dsp:txBody>
      <dsp:txXfrm>
        <a:off x="0" y="3005285"/>
        <a:ext cx="4438638" cy="1971792"/>
      </dsp:txXfrm>
    </dsp:sp>
    <dsp:sp modelId="{6300B26C-457A-1F41-A5A2-2DB6495FF7D9}">
      <dsp:nvSpPr>
        <dsp:cNvPr id="0" name=""/>
        <dsp:cNvSpPr/>
      </dsp:nvSpPr>
      <dsp:spPr>
        <a:xfrm rot="10800000">
          <a:off x="0" y="2245"/>
          <a:ext cx="4438638" cy="3032617"/>
        </a:xfrm>
        <a:prstGeom prst="upArrowCallou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Convolutional filters (kernels)</a:t>
          </a:r>
        </a:p>
      </dsp:txBody>
      <dsp:txXfrm rot="10800000">
        <a:off x="0" y="2245"/>
        <a:ext cx="4438638" cy="19705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EB1CE-CE2B-6742-A0DE-0AE60ED97BF6}">
      <dsp:nvSpPr>
        <dsp:cNvPr id="0" name=""/>
        <dsp:cNvSpPr/>
      </dsp:nvSpPr>
      <dsp:spPr>
        <a:xfrm>
          <a:off x="0" y="364476"/>
          <a:ext cx="4775935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666" tIns="458216" rIns="37066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cap="all"/>
          </a:pPr>
          <a:r>
            <a:rPr lang="en-US" sz="2200" kern="1200" dirty="0"/>
            <a:t>Kernels(Filters) with Strides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cap="all"/>
          </a:pPr>
          <a:r>
            <a:rPr lang="en-US" sz="2200" kern="1200" dirty="0"/>
            <a:t>Feature Mapping</a:t>
          </a:r>
        </a:p>
      </dsp:txBody>
      <dsp:txXfrm>
        <a:off x="0" y="364476"/>
        <a:ext cx="4775935" cy="1282049"/>
      </dsp:txXfrm>
    </dsp:sp>
    <dsp:sp modelId="{DF4706AA-DD60-4645-A394-AB4631C8A577}">
      <dsp:nvSpPr>
        <dsp:cNvPr id="0" name=""/>
        <dsp:cNvSpPr/>
      </dsp:nvSpPr>
      <dsp:spPr>
        <a:xfrm>
          <a:off x="238796" y="39756"/>
          <a:ext cx="3343154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63" tIns="0" rIns="12636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Convolution</a:t>
          </a:r>
        </a:p>
      </dsp:txBody>
      <dsp:txXfrm>
        <a:off x="270499" y="71459"/>
        <a:ext cx="3279748" cy="586034"/>
      </dsp:txXfrm>
    </dsp:sp>
    <dsp:sp modelId="{B3F820C0-186C-3447-B841-C55C57738ABE}">
      <dsp:nvSpPr>
        <dsp:cNvPr id="0" name=""/>
        <dsp:cNvSpPr/>
      </dsp:nvSpPr>
      <dsp:spPr>
        <a:xfrm>
          <a:off x="0" y="2090046"/>
          <a:ext cx="4775935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76212-2F4D-8F4C-AB4D-EB530162EB7B}">
      <dsp:nvSpPr>
        <dsp:cNvPr id="0" name=""/>
        <dsp:cNvSpPr/>
      </dsp:nvSpPr>
      <dsp:spPr>
        <a:xfrm>
          <a:off x="238796" y="1765326"/>
          <a:ext cx="3343154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63" tIns="0" rIns="12636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ReLU</a:t>
          </a:r>
        </a:p>
      </dsp:txBody>
      <dsp:txXfrm>
        <a:off x="270499" y="1797029"/>
        <a:ext cx="3279748" cy="586034"/>
      </dsp:txXfrm>
    </dsp:sp>
    <dsp:sp modelId="{A457E019-472B-EF44-93FC-2704A537B215}">
      <dsp:nvSpPr>
        <dsp:cNvPr id="0" name=""/>
        <dsp:cNvSpPr/>
      </dsp:nvSpPr>
      <dsp:spPr>
        <a:xfrm>
          <a:off x="0" y="3087966"/>
          <a:ext cx="4775935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666" tIns="458216" rIns="37066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cap="all"/>
          </a:pPr>
          <a:r>
            <a:rPr lang="en-US" sz="2200" kern="1200" dirty="0"/>
            <a:t>Max pooling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cap="all"/>
          </a:pPr>
          <a:r>
            <a:rPr lang="en-US" sz="2200" kern="1200" dirty="0"/>
            <a:t>Average Pooling </a:t>
          </a:r>
        </a:p>
      </dsp:txBody>
      <dsp:txXfrm>
        <a:off x="0" y="3087966"/>
        <a:ext cx="4775935" cy="1282049"/>
      </dsp:txXfrm>
    </dsp:sp>
    <dsp:sp modelId="{46028A8A-1C94-9C4B-AF54-E9E6DB0FE0FA}">
      <dsp:nvSpPr>
        <dsp:cNvPr id="0" name=""/>
        <dsp:cNvSpPr/>
      </dsp:nvSpPr>
      <dsp:spPr>
        <a:xfrm>
          <a:off x="238796" y="2763246"/>
          <a:ext cx="3343154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63" tIns="0" rIns="12636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Pooling</a:t>
          </a:r>
        </a:p>
      </dsp:txBody>
      <dsp:txXfrm>
        <a:off x="270499" y="2794949"/>
        <a:ext cx="3279748" cy="586034"/>
      </dsp:txXfrm>
    </dsp:sp>
    <dsp:sp modelId="{06986798-AFE9-FD4D-A81D-5334C2E8225B}">
      <dsp:nvSpPr>
        <dsp:cNvPr id="0" name=""/>
        <dsp:cNvSpPr/>
      </dsp:nvSpPr>
      <dsp:spPr>
        <a:xfrm>
          <a:off x="0" y="4813536"/>
          <a:ext cx="4775935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C7660-2E39-884C-9599-78DCD2F34C67}">
      <dsp:nvSpPr>
        <dsp:cNvPr id="0" name=""/>
        <dsp:cNvSpPr/>
      </dsp:nvSpPr>
      <dsp:spPr>
        <a:xfrm>
          <a:off x="238796" y="4488816"/>
          <a:ext cx="3343154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63" tIns="0" rIns="12636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Flattening</a:t>
          </a:r>
        </a:p>
      </dsp:txBody>
      <dsp:txXfrm>
        <a:off x="270499" y="4520519"/>
        <a:ext cx="3279748" cy="586034"/>
      </dsp:txXfrm>
    </dsp:sp>
    <dsp:sp modelId="{6C56B8ED-BE76-1743-B5C4-F1D3732879A9}">
      <dsp:nvSpPr>
        <dsp:cNvPr id="0" name=""/>
        <dsp:cNvSpPr/>
      </dsp:nvSpPr>
      <dsp:spPr>
        <a:xfrm>
          <a:off x="0" y="5811456"/>
          <a:ext cx="4775935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40AC5B-A5C8-564B-9D2A-3E17EA805199}">
      <dsp:nvSpPr>
        <dsp:cNvPr id="0" name=""/>
        <dsp:cNvSpPr/>
      </dsp:nvSpPr>
      <dsp:spPr>
        <a:xfrm>
          <a:off x="238796" y="5486736"/>
          <a:ext cx="3343154" cy="6494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63" tIns="0" rIns="12636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Fully connected layers</a:t>
          </a:r>
        </a:p>
      </dsp:txBody>
      <dsp:txXfrm>
        <a:off x="270499" y="5518439"/>
        <a:ext cx="3279748" cy="5860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7A4FC-EE1B-2A41-8549-E66068370BB9}">
      <dsp:nvSpPr>
        <dsp:cNvPr id="0" name=""/>
        <dsp:cNvSpPr/>
      </dsp:nvSpPr>
      <dsp:spPr>
        <a:xfrm>
          <a:off x="0" y="345322"/>
          <a:ext cx="4438638" cy="20896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Using pre-trained models for new classification tasks</a:t>
          </a:r>
        </a:p>
      </dsp:txBody>
      <dsp:txXfrm>
        <a:off x="102007" y="447329"/>
        <a:ext cx="4234624" cy="1885605"/>
      </dsp:txXfrm>
    </dsp:sp>
    <dsp:sp modelId="{821B7A8A-22B3-2446-9535-9C752C25F004}">
      <dsp:nvSpPr>
        <dsp:cNvPr id="0" name=""/>
        <dsp:cNvSpPr/>
      </dsp:nvSpPr>
      <dsp:spPr>
        <a:xfrm>
          <a:off x="0" y="2544382"/>
          <a:ext cx="4438638" cy="208961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Fine-tuning for better performance on smaller datasets</a:t>
          </a:r>
        </a:p>
      </dsp:txBody>
      <dsp:txXfrm>
        <a:off x="102007" y="2646389"/>
        <a:ext cx="4234624" cy="18856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72145-8C32-694A-AC0B-3AC949C6047C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76996-6DBA-7249-82FB-47DA78A5E5AD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Introduction to Transformer-based architectures (Vision Transformers)</a:t>
          </a:r>
        </a:p>
      </dsp:txBody>
      <dsp:txXfrm>
        <a:off x="456496" y="980400"/>
        <a:ext cx="3381034" cy="2099279"/>
      </dsp:txXfrm>
    </dsp:sp>
    <dsp:sp modelId="{B32B76D2-0719-8F42-B1D6-ACD464900A47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75618-1D34-3E45-868C-7FB1BFF6B2BD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Hybrid models combining CNN and Transformers</a:t>
          </a:r>
        </a:p>
      </dsp:txBody>
      <dsp:txXfrm>
        <a:off x="4748523" y="980400"/>
        <a:ext cx="3381034" cy="2099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3F741-AE92-274A-A856-2C0F472F603C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09A31-5A9C-2F43-A3C7-6137CB6BE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9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www.plainconcepts.com</a:t>
            </a:r>
            <a:r>
              <a:rPr lang="en-US" dirty="0"/>
              <a:t>/discriminative-ai-vs-generative-ai/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09A31-5A9C-2F43-A3C7-6137CB6BEE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3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developers.google.com</a:t>
            </a:r>
            <a:r>
              <a:rPr lang="en-US" dirty="0"/>
              <a:t>/machine-learning/</a:t>
            </a:r>
            <a:r>
              <a:rPr lang="en-US" dirty="0" err="1"/>
              <a:t>gan</a:t>
            </a:r>
            <a:r>
              <a:rPr lang="en-US" dirty="0"/>
              <a:t>/generative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09A31-5A9C-2F43-A3C7-6137CB6BEE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22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www.turing.com</a:t>
            </a:r>
            <a:r>
              <a:rPr lang="en-US" dirty="0"/>
              <a:t>/kb/generative-models-vs-discriminative-models-for-deep-learning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09A31-5A9C-2F43-A3C7-6137CB6BEE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60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www.researchgate.net</a:t>
            </a:r>
            <a:r>
              <a:rPr lang="en-US" dirty="0"/>
              <a:t>/figure/Activation-function-ReLu-ReLu-Rectified-Linear-Activation_fig2_370465617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09A31-5A9C-2F43-A3C7-6137CB6BEE1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80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Human brain nerve cells">
            <a:extLst>
              <a:ext uri="{FF2B5EF4-FFF2-40B4-BE49-F238E27FC236}">
                <a16:creationId xmlns:a16="http://schemas.microsoft.com/office/drawing/2014/main" id="{E2F31100-EDFF-A857-FFC2-717CCF74FF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4D34E-98D6-E817-8280-AE33E3D06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500" dirty="0">
                <a:solidFill>
                  <a:srgbClr val="FFFFFF"/>
                </a:solidFill>
              </a:rPr>
              <a:t>Essentials of Discriminatory AI:</a:t>
            </a:r>
            <a:br>
              <a:rPr lang="en-US" sz="4500" dirty="0">
                <a:solidFill>
                  <a:srgbClr val="FFFFFF"/>
                </a:solidFill>
              </a:rPr>
            </a:br>
            <a:r>
              <a:rPr lang="en-US" sz="4500" dirty="0">
                <a:solidFill>
                  <a:srgbClr val="FFFFFF"/>
                </a:solidFill>
              </a:rPr>
              <a:t>Convolutional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D869C-023F-B01E-92DB-7837FEF24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>
                <a:solidFill>
                  <a:srgbClr val="FFFFFF"/>
                </a:solidFill>
              </a:rPr>
              <a:t>Namig Abbasov </a:t>
            </a:r>
          </a:p>
          <a:p>
            <a:pPr>
              <a:lnSpc>
                <a:spcPct val="90000"/>
              </a:lnSpc>
            </a:pPr>
            <a:r>
              <a:rPr lang="en-US" sz="2700">
                <a:solidFill>
                  <a:srgbClr val="FFFFFF"/>
                </a:solidFill>
              </a:rPr>
              <a:t>Data Science and Analytics, Hayden Library, ASU</a:t>
            </a:r>
          </a:p>
        </p:txBody>
      </p:sp>
    </p:spTree>
    <p:extLst>
      <p:ext uri="{BB962C8B-B14F-4D97-AF65-F5344CB8AC3E}">
        <p14:creationId xmlns:p14="http://schemas.microsoft.com/office/powerpoint/2010/main" val="19404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A2675-E004-B35F-8042-9F50E627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Applications of CNNs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B9C4-9FE2-B9E3-2469-6B4B30208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/>
          </a:bodyPr>
          <a:lstStyle/>
          <a:p>
            <a:r>
              <a:rPr lang="en-US" sz="1900" b="1" i="0">
                <a:effectLst/>
                <a:latin typeface="ui-sans-serif"/>
              </a:rPr>
              <a:t>Image Classification</a:t>
            </a:r>
          </a:p>
          <a:p>
            <a:r>
              <a:rPr lang="en-US" sz="1900" b="1" i="0">
                <a:effectLst/>
                <a:latin typeface="ui-sans-serif"/>
              </a:rPr>
              <a:t>Image Segmentation</a:t>
            </a:r>
            <a:endParaRPr lang="en-US" sz="1900" b="1">
              <a:latin typeface="ui-sans-serif"/>
            </a:endParaRPr>
          </a:p>
          <a:p>
            <a:r>
              <a:rPr lang="en-US" sz="1900" b="1" i="0">
                <a:effectLst/>
                <a:latin typeface="ui-sans-serif"/>
              </a:rPr>
              <a:t>Disease Detection</a:t>
            </a:r>
          </a:p>
          <a:p>
            <a:pPr lvl="1"/>
            <a:r>
              <a:rPr lang="en-US" sz="1900" b="1">
                <a:latin typeface="ui-sans-serif"/>
              </a:rPr>
              <a:t>Medical</a:t>
            </a:r>
          </a:p>
          <a:p>
            <a:pPr lvl="1"/>
            <a:r>
              <a:rPr lang="en-US" sz="1900" b="1">
                <a:latin typeface="ui-sans-serif"/>
              </a:rPr>
              <a:t>Agriculture </a:t>
            </a:r>
            <a:endParaRPr lang="en-US" sz="1900"/>
          </a:p>
        </p:txBody>
      </p:sp>
      <p:pic>
        <p:nvPicPr>
          <p:cNvPr id="4" name="Picture 2" descr="Number of published deep learning articles by year. The numbers of articles were obtained from the search results on Scopus and Google Scholar with the query of 'Deep learning'.">
            <a:extLst>
              <a:ext uri="{FF2B5EF4-FFF2-40B4-BE49-F238E27FC236}">
                <a16:creationId xmlns:a16="http://schemas.microsoft.com/office/drawing/2014/main" id="{A10672E0-A810-8BD2-C033-132472FD8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722" y="1444046"/>
            <a:ext cx="5177790" cy="396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811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ig. 2">
            <a:extLst>
              <a:ext uri="{FF2B5EF4-FFF2-40B4-BE49-F238E27FC236}">
                <a16:creationId xmlns:a16="http://schemas.microsoft.com/office/drawing/2014/main" id="{4FDD1250-6AA9-D63F-96F5-D01F778289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1251394"/>
            <a:ext cx="8178799" cy="435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706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53150-1B7E-7C13-4C8D-FFBD14A1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 vert="horz" lIns="68580" tIns="34290" rIns="68580" bIns="3429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Locating CNNs in Neural Network Types </a:t>
            </a:r>
          </a:p>
        </p:txBody>
      </p:sp>
      <p:graphicFrame>
        <p:nvGraphicFramePr>
          <p:cNvPr id="2057" name="Content Placeholder 4">
            <a:extLst>
              <a:ext uri="{FF2B5EF4-FFF2-40B4-BE49-F238E27FC236}">
                <a16:creationId xmlns:a16="http://schemas.microsoft.com/office/drawing/2014/main" id="{3DD53920-8AC8-D519-AC54-955E6A368E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93033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2446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6" name="Rectangle 11275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Free Adorable golden retriever puppies sitting in a field of flowers, enjoying a sunny day. Stock Photo">
            <a:extLst>
              <a:ext uri="{FF2B5EF4-FFF2-40B4-BE49-F238E27FC236}">
                <a16:creationId xmlns:a16="http://schemas.microsoft.com/office/drawing/2014/main" id="{35C5658B-1161-EAEE-051E-46931A11DB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28" b="16803"/>
          <a:stretch/>
        </p:blipFill>
        <p:spPr bwMode="auto">
          <a:xfrm>
            <a:off x="20" y="10"/>
            <a:ext cx="9143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8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4529" y="5470492"/>
            <a:ext cx="1371600" cy="13716"/>
          </a:xfrm>
          <a:custGeom>
            <a:avLst/>
            <a:gdLst>
              <a:gd name="connsiteX0" fmla="*/ 0 w 1371600"/>
              <a:gd name="connsiteY0" fmla="*/ 0 h 13716"/>
              <a:gd name="connsiteX1" fmla="*/ 685800 w 1371600"/>
              <a:gd name="connsiteY1" fmla="*/ 0 h 13716"/>
              <a:gd name="connsiteX2" fmla="*/ 1371600 w 1371600"/>
              <a:gd name="connsiteY2" fmla="*/ 0 h 13716"/>
              <a:gd name="connsiteX3" fmla="*/ 1371600 w 1371600"/>
              <a:gd name="connsiteY3" fmla="*/ 13716 h 13716"/>
              <a:gd name="connsiteX4" fmla="*/ 713232 w 1371600"/>
              <a:gd name="connsiteY4" fmla="*/ 13716 h 13716"/>
              <a:gd name="connsiteX5" fmla="*/ 0 w 1371600"/>
              <a:gd name="connsiteY5" fmla="*/ 13716 h 13716"/>
              <a:gd name="connsiteX6" fmla="*/ 0 w 137160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3716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127" y="2892"/>
                  <a:pt x="1371229" y="8681"/>
                  <a:pt x="1371600" y="13716"/>
                </a:cubicBezTo>
                <a:cubicBezTo>
                  <a:pt x="1107995" y="21892"/>
                  <a:pt x="1033361" y="28370"/>
                  <a:pt x="713232" y="13716"/>
                </a:cubicBezTo>
                <a:cubicBezTo>
                  <a:pt x="393103" y="-938"/>
                  <a:pt x="289343" y="38649"/>
                  <a:pt x="0" y="13716"/>
                </a:cubicBezTo>
                <a:cubicBezTo>
                  <a:pt x="227" y="7219"/>
                  <a:pt x="197" y="5990"/>
                  <a:pt x="0" y="0"/>
                </a:cubicBezTo>
                <a:close/>
              </a:path>
              <a:path w="1371600" h="13716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228" y="6235"/>
                  <a:pt x="1371259" y="10206"/>
                  <a:pt x="1371600" y="13716"/>
                </a:cubicBezTo>
                <a:cubicBezTo>
                  <a:pt x="1176823" y="-5981"/>
                  <a:pt x="900830" y="5417"/>
                  <a:pt x="713232" y="13716"/>
                </a:cubicBezTo>
                <a:cubicBezTo>
                  <a:pt x="525634" y="22015"/>
                  <a:pt x="282837" y="1152"/>
                  <a:pt x="0" y="13716"/>
                </a:cubicBezTo>
                <a:cubicBezTo>
                  <a:pt x="596" y="8712"/>
                  <a:pt x="320" y="342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280" name="TextBox 4">
            <a:extLst>
              <a:ext uri="{FF2B5EF4-FFF2-40B4-BE49-F238E27FC236}">
                <a16:creationId xmlns:a16="http://schemas.microsoft.com/office/drawing/2014/main" id="{A63F97C7-A1B0-6F43-ABD8-0DB362913604}"/>
              </a:ext>
            </a:extLst>
          </p:cNvPr>
          <p:cNvGraphicFramePr/>
          <p:nvPr/>
        </p:nvGraphicFramePr>
        <p:xfrm>
          <a:off x="528810" y="4777739"/>
          <a:ext cx="8571756" cy="1810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0833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097280"/>
            <a:ext cx="2847230" cy="466620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Convolutions in CNNs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932" y="5945955"/>
            <a:ext cx="9082028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F9EB091-16E2-AF4E-BCDE-224219625E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67662"/>
              </p:ext>
            </p:extLst>
          </p:nvPr>
        </p:nvGraphicFramePr>
        <p:xfrm>
          <a:off x="4073652" y="1014153"/>
          <a:ext cx="4438638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65C823-3BD5-5433-2CC7-65C676220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 fill">
            <a:extLst>
              <a:ext uri="{FF2B5EF4-FFF2-40B4-BE49-F238E27FC236}">
                <a16:creationId xmlns:a16="http://schemas.microsoft.com/office/drawing/2014/main" id="{315A8E72-99C2-BFD4-C994-21682BC8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Color 2">
            <a:extLst>
              <a:ext uri="{FF2B5EF4-FFF2-40B4-BE49-F238E27FC236}">
                <a16:creationId xmlns:a16="http://schemas.microsoft.com/office/drawing/2014/main" id="{7FA14A9B-0621-EC72-979B-9539396EE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B909937-1F83-A349-CD3A-9F77D2F57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530289" cy="6858000"/>
            <a:chOff x="651279" y="598259"/>
            <a:chExt cx="10889442" cy="5680742"/>
          </a:xfrm>
        </p:grpSpPr>
        <p:sp>
          <p:nvSpPr>
            <p:cNvPr id="25" name="Color">
              <a:extLst>
                <a:ext uri="{FF2B5EF4-FFF2-40B4-BE49-F238E27FC236}">
                  <a16:creationId xmlns:a16="http://schemas.microsoft.com/office/drawing/2014/main" id="{D556C584-90DF-5FD0-AC40-195FA0840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Color">
              <a:extLst>
                <a:ext uri="{FF2B5EF4-FFF2-40B4-BE49-F238E27FC236}">
                  <a16:creationId xmlns:a16="http://schemas.microsoft.com/office/drawing/2014/main" id="{F64F38FF-86F7-06B3-6289-98EE73BC1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E22FDD2-A6C0-F033-D003-8C347CE39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A40572F-D703-742A-A2BA-A6FAE6F1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CC837AD-594A-ABC1-0FB4-605E00BDB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127D6BE-B9EB-0076-9174-5515A5177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55AA00E-012B-8656-B433-C7EFA3080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CF587A2-247D-B442-8488-E504109AA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B63EC8E-F5D3-4113-EB96-D822AC732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64DD391-F3AC-2A79-D367-C046DE991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45C2BE-CE09-E0C6-42EE-2AECC7FA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88" y="841248"/>
            <a:ext cx="2636433" cy="5340097"/>
          </a:xfrm>
        </p:spPr>
        <p:txBody>
          <a:bodyPr anchor="ctr"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Overview of CNN Architecture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D4E159-D652-F351-65F2-1287872547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39414" y="231006"/>
          <a:ext cx="4775935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3705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1EB8-99D7-F91E-A5BB-EE4EB28E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4DE6D-79EF-A413-C018-FF56F1D2D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A57400E-BF57-EA10-F22E-E41E0F643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266700"/>
            <a:ext cx="88900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373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6" name="Rectangle 718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8" name="Rectangle 718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0" name="Rectangle 718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2" name="Rectangle 719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Convolution Operations: an In-Depth 2024 Guide - viso.ai">
            <a:extLst>
              <a:ext uri="{FF2B5EF4-FFF2-40B4-BE49-F238E27FC236}">
                <a16:creationId xmlns:a16="http://schemas.microsoft.com/office/drawing/2014/main" id="{1A8AC293-4281-5905-1719-5D62F545A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900" y="1113568"/>
            <a:ext cx="8458200" cy="463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08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24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9" name="Rectangle 1024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C13F88C-D44B-96CE-49C9-3ABD90D098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1506982"/>
            <a:ext cx="8178799" cy="384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908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onvolution Operation 1">
            <a:extLst>
              <a:ext uri="{FF2B5EF4-FFF2-40B4-BE49-F238E27FC236}">
                <a16:creationId xmlns:a16="http://schemas.microsoft.com/office/drawing/2014/main" id="{5D18B4D8-E248-6866-9016-B12F1283A9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1711564"/>
            <a:ext cx="8178799" cy="343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30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ECD92-1304-CF2E-D53F-C764127BC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/>
              <a:t>Discriminatory AI vs Generative AI: Goal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541FEC-C088-CABF-EEE6-8D60A0A83A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858217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5292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onvolution Operation 2">
            <a:extLst>
              <a:ext uri="{FF2B5EF4-FFF2-40B4-BE49-F238E27FC236}">
                <a16:creationId xmlns:a16="http://schemas.microsoft.com/office/drawing/2014/main" id="{7125A18F-F57F-B309-1033-EF2821D5F7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1699736"/>
            <a:ext cx="8178799" cy="345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867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Stride">
            <a:extLst>
              <a:ext uri="{FF2B5EF4-FFF2-40B4-BE49-F238E27FC236}">
                <a16:creationId xmlns:a16="http://schemas.microsoft.com/office/drawing/2014/main" id="{800D3939-2D47-D606-E42B-76579BB9A7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1699736"/>
            <a:ext cx="8178799" cy="345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793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AA1B39-9B85-AF69-E079-9B550F618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Padding">
            <a:extLst>
              <a:ext uri="{FF2B5EF4-FFF2-40B4-BE49-F238E27FC236}">
                <a16:creationId xmlns:a16="http://schemas.microsoft.com/office/drawing/2014/main" id="{DF2A11A5-8BF9-22C5-94D6-24CBE4EFB8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1312735"/>
            <a:ext cx="8178799" cy="423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105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onvolution Operation on Volume">
            <a:extLst>
              <a:ext uri="{FF2B5EF4-FFF2-40B4-BE49-F238E27FC236}">
                <a16:creationId xmlns:a16="http://schemas.microsoft.com/office/drawing/2014/main" id="{ECFF895A-219B-011E-D0D4-AF5BCEBCF2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1519115"/>
            <a:ext cx="8178799" cy="381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011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92FFCC-2A3B-F607-B371-B60BF1ED0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246">
            <a:extLst>
              <a:ext uri="{FF2B5EF4-FFF2-40B4-BE49-F238E27FC236}">
                <a16:creationId xmlns:a16="http://schemas.microsoft.com/office/drawing/2014/main" id="{E5B7C9B3-8D1D-431B-87DE-C92A37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25AC7-B767-C1DD-FD7D-56D77994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Channels</a:t>
            </a:r>
          </a:p>
        </p:txBody>
      </p:sp>
      <p:pic>
        <p:nvPicPr>
          <p:cNvPr id="10242" name="Picture 2" descr="Student Notes: Convolutional Neural Networks (CNN) Introduction – Belajar  Pembelajaran Mesin Indonesia">
            <a:extLst>
              <a:ext uri="{FF2B5EF4-FFF2-40B4-BE49-F238E27FC236}">
                <a16:creationId xmlns:a16="http://schemas.microsoft.com/office/drawing/2014/main" id="{82B5F93A-4DAA-24ED-BC52-08795652E8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1913258"/>
            <a:ext cx="8178799" cy="391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49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2048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89" name="Freeform: Shape 2048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91" name="Rectangle 2049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3" name="Rectangle 2049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5" name="Freeform: Shape 2049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497" name="Isosceles Triangle 2049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2" name="Picture 2" descr="Pooling Layer">
            <a:extLst>
              <a:ext uri="{FF2B5EF4-FFF2-40B4-BE49-F238E27FC236}">
                <a16:creationId xmlns:a16="http://schemas.microsoft.com/office/drawing/2014/main" id="{6322CB6E-FB47-8EA8-4F79-7FD14650B3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441" y="1144132"/>
            <a:ext cx="8178799" cy="243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99" name="Isosceles Triangle 2049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letters in a row&#10;&#10;Description automatically generated">
            <a:extLst>
              <a:ext uri="{FF2B5EF4-FFF2-40B4-BE49-F238E27FC236}">
                <a16:creationId xmlns:a16="http://schemas.microsoft.com/office/drawing/2014/main" id="{C5335D5F-82A1-11FA-BFAA-5BA52F911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17" y="3682309"/>
            <a:ext cx="3230272" cy="2433192"/>
          </a:xfrm>
          <a:prstGeom prst="rect">
            <a:avLst/>
          </a:prstGeom>
        </p:spPr>
      </p:pic>
      <p:pic>
        <p:nvPicPr>
          <p:cNvPr id="5" name="Content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D2E9F7E-FBD6-D9FB-8461-B7788E67C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131" y="4228805"/>
            <a:ext cx="5153826" cy="1235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B9400E-3A57-CD1E-2F51-0D2A18A9E636}"/>
              </a:ext>
            </a:extLst>
          </p:cNvPr>
          <p:cNvSpPr txBox="1"/>
          <p:nvPr/>
        </p:nvSpPr>
        <p:spPr>
          <a:xfrm>
            <a:off x="2654261" y="245874"/>
            <a:ext cx="46810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Georgia" panose="02040502050405020303" pitchFamily="18" charset="0"/>
              </a:rPr>
              <a:t>Pooling and Flattening</a:t>
            </a:r>
          </a:p>
        </p:txBody>
      </p:sp>
    </p:spTree>
    <p:extLst>
      <p:ext uri="{BB962C8B-B14F-4D97-AF65-F5344CB8AC3E}">
        <p14:creationId xmlns:p14="http://schemas.microsoft.com/office/powerpoint/2010/main" val="3890889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6429-96FE-C727-9DD1-E4329CB8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Relu</a:t>
            </a:r>
            <a:endParaRPr lang="en-US" dirty="0"/>
          </a:p>
        </p:txBody>
      </p:sp>
      <p:pic>
        <p:nvPicPr>
          <p:cNvPr id="5" name="Content Placeholder 4" descr="A number in a row&#10;&#10;Description automatically generated with medium confidence">
            <a:extLst>
              <a:ext uri="{FF2B5EF4-FFF2-40B4-BE49-F238E27FC236}">
                <a16:creationId xmlns:a16="http://schemas.microsoft.com/office/drawing/2014/main" id="{1C0E1362-25C6-BE0F-FF45-D044D19EC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00509" y="4073018"/>
            <a:ext cx="2506501" cy="2088751"/>
          </a:xfrm>
        </p:spPr>
      </p:pic>
      <p:pic>
        <p:nvPicPr>
          <p:cNvPr id="7" name="Picture 6" descr="A number with black numbers&#10;&#10;Description automatically generated with medium confidence">
            <a:extLst>
              <a:ext uri="{FF2B5EF4-FFF2-40B4-BE49-F238E27FC236}">
                <a16:creationId xmlns:a16="http://schemas.microsoft.com/office/drawing/2014/main" id="{E9FE936B-69E7-DFA8-55B3-A6E12F9CD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563" y="1484735"/>
            <a:ext cx="2811387" cy="16748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14EFF0-4F46-B4A6-A1F3-0C7BA8AFF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90" y="1484735"/>
            <a:ext cx="4794326" cy="467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52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Rectangle 206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29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hat is Convolutional Neural Network — CNN (Deep Learning)">
            <a:extLst>
              <a:ext uri="{FF2B5EF4-FFF2-40B4-BE49-F238E27FC236}">
                <a16:creationId xmlns:a16="http://schemas.microsoft.com/office/drawing/2014/main" id="{532F01E7-3CF8-FFCD-9620-9D829CC38F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1598994"/>
            <a:ext cx="8178799" cy="366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055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308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Evolution of CNN Architectures</a:t>
            </a:r>
          </a:p>
        </p:txBody>
      </p:sp>
      <p:pic>
        <p:nvPicPr>
          <p:cNvPr id="3076" name="Picture 4" descr="Convolutional Neural Networks: Architectures, Types &amp; Examples">
            <a:extLst>
              <a:ext uri="{FF2B5EF4-FFF2-40B4-BE49-F238E27FC236}">
                <a16:creationId xmlns:a16="http://schemas.microsoft.com/office/drawing/2014/main" id="{0AB3C990-7D43-2F0C-69FD-8EADD6E05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771" y="1415693"/>
            <a:ext cx="7119258" cy="525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5CFF9-3247-95DD-255E-49C1886C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AlexNet</a:t>
            </a:r>
          </a:p>
        </p:txBody>
      </p:sp>
      <p:pic>
        <p:nvPicPr>
          <p:cNvPr id="4" name="Picture 2" descr="Pre-Trained AlexNet Architecture with Pyramid Pooling and Supervision for  High Spatial Resolution Remote Sensing Image Scene Classification">
            <a:extLst>
              <a:ext uri="{FF2B5EF4-FFF2-40B4-BE49-F238E27FC236}">
                <a16:creationId xmlns:a16="http://schemas.microsoft.com/office/drawing/2014/main" id="{A252B2FA-13D0-241F-20D1-EE6D06986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2430813"/>
            <a:ext cx="8178799" cy="288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21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iscriminative AI">
            <a:extLst>
              <a:ext uri="{FF2B5EF4-FFF2-40B4-BE49-F238E27FC236}">
                <a16:creationId xmlns:a16="http://schemas.microsoft.com/office/drawing/2014/main" id="{28547121-77AA-9527-6E99-FD0520E85A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21" y="0"/>
            <a:ext cx="8478054" cy="350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enerative AI">
            <a:extLst>
              <a:ext uri="{FF2B5EF4-FFF2-40B4-BE49-F238E27FC236}">
                <a16:creationId xmlns:a16="http://schemas.microsoft.com/office/drawing/2014/main" id="{292BD1FE-9807-9E96-17DE-17317B3E6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21" y="3354915"/>
            <a:ext cx="8478054" cy="350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755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8" name="Rectangle 51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0" name="Rectangle 51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2" name="Rectangle 51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4" name="Rectangle 51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VGGNet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374" y="390832"/>
            <a:ext cx="2425189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Deeper architecture with smaller filters (3x3)</a:t>
            </a:r>
          </a:p>
        </p:txBody>
      </p:sp>
      <p:pic>
        <p:nvPicPr>
          <p:cNvPr id="5122" name="Picture 2" descr="VGG-Net Architecture Explained - GeeksforGeeks">
            <a:extLst>
              <a:ext uri="{FF2B5EF4-FFF2-40B4-BE49-F238E27FC236}">
                <a16:creationId xmlns:a16="http://schemas.microsoft.com/office/drawing/2014/main" id="{666F9922-EE33-2AF2-019C-E03CEC78E2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8" b="11825"/>
          <a:stretch/>
        </p:blipFill>
        <p:spPr bwMode="auto">
          <a:xfrm>
            <a:off x="228009" y="1574310"/>
            <a:ext cx="8626554" cy="494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15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9AF43D4-F394-06C2-C6A5-D001806791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1128713"/>
            <a:ext cx="8178799" cy="460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470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6" name="Rectangle 1127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F06E7-45A3-834F-DFA5-4D45A6A0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Skip Connections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D3E95C2-78E3-3A0E-C341-5A6483DA1B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2461484"/>
            <a:ext cx="8178799" cy="282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197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097280"/>
            <a:ext cx="2847230" cy="4666207"/>
          </a:xfrm>
        </p:spPr>
        <p:txBody>
          <a:bodyPr anchor="ctr">
            <a:normAutofit/>
          </a:bodyPr>
          <a:lstStyle/>
          <a:p>
            <a:r>
              <a:rPr lang="en-US" sz="4200"/>
              <a:t>Transfer Learning in CNNs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932" y="5945955"/>
            <a:ext cx="9082028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BE9A54-6E7D-2734-0718-2E38AA664F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974600"/>
              </p:ext>
            </p:extLst>
          </p:nvPr>
        </p:nvGraphicFramePr>
        <p:xfrm>
          <a:off x="4073652" y="1014153"/>
          <a:ext cx="4438638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Emerging Trends in CNNs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E975A1-FE0C-DAE2-4585-41D89FE82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92741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983FA-1E3A-9DEF-DB81-AD7A69FE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/>
              <a:t>Discriminatory AI vs Generative AI: Examples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F232925-C33B-7FC4-60E4-791ABB1385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31619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785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BD75B-3498-B4B5-AFF9-F6EDB4E36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Discriminative vs. Generative</a:t>
            </a:r>
          </a:p>
        </p:txBody>
      </p:sp>
      <p:pic>
        <p:nvPicPr>
          <p:cNvPr id="4098" name="Picture 2" descr="Background: What is a Generative Model? | Machine Learning | Google for  Developers">
            <a:extLst>
              <a:ext uri="{FF2B5EF4-FFF2-40B4-BE49-F238E27FC236}">
                <a16:creationId xmlns:a16="http://schemas.microsoft.com/office/drawing/2014/main" id="{4CEC312F-D1B3-CC37-A67D-9698119B8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607" y="1675227"/>
            <a:ext cx="7846785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15ACD-EFFA-B284-BDF7-C9A2DA528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Discriminatory AI vs Generative AI</a:t>
            </a:r>
          </a:p>
        </p:txBody>
      </p:sp>
      <p:pic>
        <p:nvPicPr>
          <p:cNvPr id="2050" name="Picture 2" descr="Supervised Learning Cheatsheet.webp">
            <a:extLst>
              <a:ext uri="{FF2B5EF4-FFF2-40B4-BE49-F238E27FC236}">
                <a16:creationId xmlns:a16="http://schemas.microsoft.com/office/drawing/2014/main" id="{FE5C9E7F-E79D-B600-379A-27F2A275E3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1960532"/>
            <a:ext cx="8178799" cy="382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14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Comparing generative and discriminative AI">
            <a:extLst>
              <a:ext uri="{FF2B5EF4-FFF2-40B4-BE49-F238E27FC236}">
                <a16:creationId xmlns:a16="http://schemas.microsoft.com/office/drawing/2014/main" id="{D1858CAE-A36F-0E35-97D9-AE4811A4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4" b="11330"/>
          <a:stretch/>
        </p:blipFill>
        <p:spPr bwMode="auto">
          <a:xfrm>
            <a:off x="20" y="1282"/>
            <a:ext cx="9143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49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97E12-5D69-79B1-B6CE-9E9B5834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Are Transformer Models Generative or Discriminatory? </a:t>
            </a:r>
          </a:p>
        </p:txBody>
      </p:sp>
      <p:pic>
        <p:nvPicPr>
          <p:cNvPr id="4" name="Picture 2" descr="The Transformer model architecture">
            <a:extLst>
              <a:ext uri="{FF2B5EF4-FFF2-40B4-BE49-F238E27FC236}">
                <a16:creationId xmlns:a16="http://schemas.microsoft.com/office/drawing/2014/main" id="{6A9C419D-33ED-EE10-7157-5921E9CB05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6" t="6090" r="7050" b="4067"/>
          <a:stretch/>
        </p:blipFill>
        <p:spPr bwMode="auto">
          <a:xfrm>
            <a:off x="3094001" y="705081"/>
            <a:ext cx="5895763" cy="529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52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50" name="Rectangle 514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39137-0708-9186-5C1E-93E68522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46" y="386930"/>
            <a:ext cx="7606349" cy="1300554"/>
          </a:xfrm>
        </p:spPr>
        <p:txBody>
          <a:bodyPr anchor="b">
            <a:normAutofit/>
          </a:bodyPr>
          <a:lstStyle/>
          <a:p>
            <a:r>
              <a:rPr lang="en-US" sz="4200" dirty="0"/>
              <a:t>CNNs as Discriminatory AI</a:t>
            </a:r>
          </a:p>
        </p:txBody>
      </p:sp>
      <p:sp>
        <p:nvSpPr>
          <p:cNvPr id="5152" name="Rectangle 515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4" name="Rectangle 515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Simple Image Classification using Convolutional Neural Network — Deep  Learning in python. | by Venkatesh Tata | Becoming Human: Artificial  Intelligence Magazine">
            <a:extLst>
              <a:ext uri="{FF2B5EF4-FFF2-40B4-BE49-F238E27FC236}">
                <a16:creationId xmlns:a16="http://schemas.microsoft.com/office/drawing/2014/main" id="{C8FAFA87-F713-EF06-DDE7-8517C8CE2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613" y="3091906"/>
            <a:ext cx="4224566" cy="237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5DB6F-4C1B-7C48-8476-4893DD394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2478795"/>
            <a:ext cx="3965521" cy="3760164"/>
          </a:xfrm>
        </p:spPr>
        <p:txBody>
          <a:bodyPr anchor="ctr">
            <a:noAutofit/>
          </a:bodyPr>
          <a:lstStyle/>
          <a:p>
            <a:r>
              <a:rPr lang="en-US" sz="2200" dirty="0">
                <a:latin typeface="Georgia" panose="02040502050405020303" pitchFamily="18" charset="0"/>
              </a:rPr>
              <a:t>Focus on Classification, Not Generation</a:t>
            </a:r>
          </a:p>
          <a:p>
            <a:r>
              <a:rPr lang="en-US" sz="2200" dirty="0">
                <a:latin typeface="Georgia" panose="02040502050405020303" pitchFamily="18" charset="0"/>
              </a:rPr>
              <a:t>Objective to Learn Decision Boundaries</a:t>
            </a:r>
          </a:p>
          <a:p>
            <a:r>
              <a:rPr lang="en-US" sz="2200" dirty="0">
                <a:latin typeface="Georgia" panose="02040502050405020303" pitchFamily="18" charset="0"/>
              </a:rPr>
              <a:t>Conditional Probability, Not Joint Probability</a:t>
            </a:r>
          </a:p>
          <a:p>
            <a:r>
              <a:rPr lang="en-US" sz="2200" dirty="0">
                <a:latin typeface="Georgia" panose="02040502050405020303" pitchFamily="18" charset="0"/>
              </a:rPr>
              <a:t>Architecture Built for Feature Extraction</a:t>
            </a:r>
          </a:p>
          <a:p>
            <a:r>
              <a:rPr lang="en-US" sz="2200" dirty="0">
                <a:latin typeface="Georgia" panose="02040502050405020303" pitchFamily="18" charset="0"/>
              </a:rPr>
              <a:t>Training Goal: Minimizing Classification Error</a:t>
            </a:r>
          </a:p>
        </p:txBody>
      </p:sp>
      <p:sp>
        <p:nvSpPr>
          <p:cNvPr id="5156" name="Rectangle 515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4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348</Words>
  <Application>Microsoft Macintosh PowerPoint</Application>
  <PresentationFormat>On-screen Show (4:3)</PresentationFormat>
  <Paragraphs>80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Aptos</vt:lpstr>
      <vt:lpstr>Arial</vt:lpstr>
      <vt:lpstr>Calibri</vt:lpstr>
      <vt:lpstr>Georgia</vt:lpstr>
      <vt:lpstr>ui-sans-serif</vt:lpstr>
      <vt:lpstr>Office Theme</vt:lpstr>
      <vt:lpstr>Essentials of Discriminatory AI: Convolutional Neural Networks</vt:lpstr>
      <vt:lpstr>Discriminatory AI vs Generative AI: Goal </vt:lpstr>
      <vt:lpstr>PowerPoint Presentation</vt:lpstr>
      <vt:lpstr>Discriminatory AI vs Generative AI: Examples</vt:lpstr>
      <vt:lpstr>Discriminative vs. Generative</vt:lpstr>
      <vt:lpstr>Discriminatory AI vs Generative AI</vt:lpstr>
      <vt:lpstr>PowerPoint Presentation</vt:lpstr>
      <vt:lpstr>Are Transformer Models Generative or Discriminatory? </vt:lpstr>
      <vt:lpstr>CNNs as Discriminatory AI</vt:lpstr>
      <vt:lpstr>Applications of CNNs</vt:lpstr>
      <vt:lpstr>PowerPoint Presentation</vt:lpstr>
      <vt:lpstr>Locating CNNs in Neural Network Types </vt:lpstr>
      <vt:lpstr>PowerPoint Presentation</vt:lpstr>
      <vt:lpstr>Convolutions in CNNs</vt:lpstr>
      <vt:lpstr>Overview of CNN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Channels</vt:lpstr>
      <vt:lpstr>PowerPoint Presentation</vt:lpstr>
      <vt:lpstr>Understanding Relu</vt:lpstr>
      <vt:lpstr>PowerPoint Presentation</vt:lpstr>
      <vt:lpstr>Evolution of CNN Architectures</vt:lpstr>
      <vt:lpstr>AlexNet</vt:lpstr>
      <vt:lpstr>VGGNet</vt:lpstr>
      <vt:lpstr>PowerPoint Presentation</vt:lpstr>
      <vt:lpstr>Skip Connections</vt:lpstr>
      <vt:lpstr>Transfer Learning in CNNs</vt:lpstr>
      <vt:lpstr>Emerging Trends in CNNs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Namig Abbasov</cp:lastModifiedBy>
  <cp:revision>11</cp:revision>
  <dcterms:created xsi:type="dcterms:W3CDTF">2013-01-27T09:14:16Z</dcterms:created>
  <dcterms:modified xsi:type="dcterms:W3CDTF">2024-11-13T18:09:09Z</dcterms:modified>
  <cp:category/>
</cp:coreProperties>
</file>