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6" r:id="rId4"/>
    <p:sldId id="328" r:id="rId5"/>
    <p:sldId id="418" r:id="rId6"/>
    <p:sldId id="372" r:id="rId7"/>
    <p:sldId id="424" r:id="rId8"/>
    <p:sldId id="410" r:id="rId9"/>
    <p:sldId id="425" r:id="rId10"/>
    <p:sldId id="432" r:id="rId11"/>
    <p:sldId id="433" r:id="rId12"/>
    <p:sldId id="426" r:id="rId13"/>
    <p:sldId id="430" r:id="rId14"/>
    <p:sldId id="437" r:id="rId15"/>
    <p:sldId id="470" r:id="rId16"/>
    <p:sldId id="420" r:id="rId17"/>
    <p:sldId id="4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3928"/>
  </p:normalViewPr>
  <p:slideViewPr>
    <p:cSldViewPr snapToGrid="0">
      <p:cViewPr varScale="1">
        <p:scale>
          <a:sx n="127" d="100"/>
          <a:sy n="12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help.openai.com/en/articles/4936856-what-are-tokens-and-how-to-count-them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help.openai.com/en/articles/4936856-what-are-tokens-and-how-to-count-the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A97B2-4F44-4174-AA56-5CA83B97D6A7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DB0039-5479-4BD2-9E99-C860ED79F2A4}">
      <dgm:prSet/>
      <dgm:spPr/>
      <dgm:t>
        <a:bodyPr/>
        <a:lstStyle/>
        <a:p>
          <a:pPr>
            <a:defRPr cap="all"/>
          </a:pPr>
          <a:r>
            <a:rPr lang="en-US"/>
            <a:t>Capturing Long-Range Dependencies</a:t>
          </a:r>
        </a:p>
      </dgm:t>
    </dgm:pt>
    <dgm:pt modelId="{03B14F5E-B543-4059-8EEB-DC0CA9410D5E}" type="parTrans" cxnId="{579721F6-C8EF-4817-9B5A-AA8FDBC33E80}">
      <dgm:prSet/>
      <dgm:spPr/>
      <dgm:t>
        <a:bodyPr/>
        <a:lstStyle/>
        <a:p>
          <a:endParaRPr lang="en-US"/>
        </a:p>
      </dgm:t>
    </dgm:pt>
    <dgm:pt modelId="{70B3FCDA-A18B-443F-93E7-07A7647EFC6D}" type="sibTrans" cxnId="{579721F6-C8EF-4817-9B5A-AA8FDBC33E80}">
      <dgm:prSet/>
      <dgm:spPr/>
      <dgm:t>
        <a:bodyPr/>
        <a:lstStyle/>
        <a:p>
          <a:endParaRPr lang="en-US"/>
        </a:p>
      </dgm:t>
    </dgm:pt>
    <dgm:pt modelId="{74359FB8-437A-4DE0-8A84-A5AD02480E65}">
      <dgm:prSet/>
      <dgm:spPr/>
      <dgm:t>
        <a:bodyPr/>
        <a:lstStyle/>
        <a:p>
          <a:pPr>
            <a:defRPr cap="all"/>
          </a:pPr>
          <a:r>
            <a:rPr lang="en-US"/>
            <a:t>Parallelization</a:t>
          </a:r>
        </a:p>
      </dgm:t>
    </dgm:pt>
    <dgm:pt modelId="{1011D5F0-7F33-4B58-815B-D243452C2FAA}" type="parTrans" cxnId="{BBEC3C1C-4290-4841-9FB2-58BB5D70F378}">
      <dgm:prSet/>
      <dgm:spPr/>
      <dgm:t>
        <a:bodyPr/>
        <a:lstStyle/>
        <a:p>
          <a:endParaRPr lang="en-US"/>
        </a:p>
      </dgm:t>
    </dgm:pt>
    <dgm:pt modelId="{9F0C4B72-EE99-407E-B6D8-A7BC36779A67}" type="sibTrans" cxnId="{BBEC3C1C-4290-4841-9FB2-58BB5D70F378}">
      <dgm:prSet/>
      <dgm:spPr/>
      <dgm:t>
        <a:bodyPr/>
        <a:lstStyle/>
        <a:p>
          <a:endParaRPr lang="en-US"/>
        </a:p>
      </dgm:t>
    </dgm:pt>
    <dgm:pt modelId="{D33E959A-2F45-47FB-B696-75DFD96C9C7C}">
      <dgm:prSet/>
      <dgm:spPr/>
      <dgm:t>
        <a:bodyPr/>
        <a:lstStyle/>
        <a:p>
          <a:pPr>
            <a:defRPr cap="all"/>
          </a:pPr>
          <a:r>
            <a:rPr lang="en-US"/>
            <a:t>Contextual Representations</a:t>
          </a:r>
        </a:p>
      </dgm:t>
    </dgm:pt>
    <dgm:pt modelId="{32C8AB2B-152D-4A19-9C39-0C4AE188B2AE}" type="parTrans" cxnId="{C9112BC3-C407-42E9-A9A4-EAB19735D767}">
      <dgm:prSet/>
      <dgm:spPr/>
      <dgm:t>
        <a:bodyPr/>
        <a:lstStyle/>
        <a:p>
          <a:endParaRPr lang="en-US"/>
        </a:p>
      </dgm:t>
    </dgm:pt>
    <dgm:pt modelId="{9169D8C2-F41C-4F00-9C2B-AD541A9329D7}" type="sibTrans" cxnId="{C9112BC3-C407-42E9-A9A4-EAB19735D767}">
      <dgm:prSet/>
      <dgm:spPr/>
      <dgm:t>
        <a:bodyPr/>
        <a:lstStyle/>
        <a:p>
          <a:endParaRPr lang="en-US"/>
        </a:p>
      </dgm:t>
    </dgm:pt>
    <dgm:pt modelId="{20178534-81E2-43A4-ACF5-FBBF97728E32}">
      <dgm:prSet/>
      <dgm:spPr/>
      <dgm:t>
        <a:bodyPr/>
        <a:lstStyle/>
        <a:p>
          <a:pPr>
            <a:defRPr cap="all"/>
          </a:pPr>
          <a:r>
            <a:rPr lang="en-US"/>
            <a:t>Scalability</a:t>
          </a:r>
        </a:p>
      </dgm:t>
    </dgm:pt>
    <dgm:pt modelId="{8675C4C3-7900-401C-A425-BB582B4F97AA}" type="parTrans" cxnId="{9101A35B-AB83-4902-82C7-CDD55B5E09BA}">
      <dgm:prSet/>
      <dgm:spPr/>
      <dgm:t>
        <a:bodyPr/>
        <a:lstStyle/>
        <a:p>
          <a:endParaRPr lang="en-US"/>
        </a:p>
      </dgm:t>
    </dgm:pt>
    <dgm:pt modelId="{97F476DE-4686-4E54-85CF-58D6B36B04E7}" type="sibTrans" cxnId="{9101A35B-AB83-4902-82C7-CDD55B5E09BA}">
      <dgm:prSet/>
      <dgm:spPr/>
      <dgm:t>
        <a:bodyPr/>
        <a:lstStyle/>
        <a:p>
          <a:endParaRPr lang="en-US"/>
        </a:p>
      </dgm:t>
    </dgm:pt>
    <dgm:pt modelId="{F623B10F-BF1F-0F43-A77F-F2D501C6FE7D}" type="pres">
      <dgm:prSet presAssocID="{A42A97B2-4F44-4174-AA56-5CA83B97D6A7}" presName="vert0" presStyleCnt="0">
        <dgm:presLayoutVars>
          <dgm:dir/>
          <dgm:animOne val="branch"/>
          <dgm:animLvl val="lvl"/>
        </dgm:presLayoutVars>
      </dgm:prSet>
      <dgm:spPr/>
    </dgm:pt>
    <dgm:pt modelId="{B4FCD98D-4600-1B44-8657-B46FC71544E6}" type="pres">
      <dgm:prSet presAssocID="{66DB0039-5479-4BD2-9E99-C860ED79F2A4}" presName="thickLine" presStyleLbl="alignNode1" presStyleIdx="0" presStyleCnt="4"/>
      <dgm:spPr/>
    </dgm:pt>
    <dgm:pt modelId="{AAD5BEAB-125A-264F-9BEC-5023E1E5AD18}" type="pres">
      <dgm:prSet presAssocID="{66DB0039-5479-4BD2-9E99-C860ED79F2A4}" presName="horz1" presStyleCnt="0"/>
      <dgm:spPr/>
    </dgm:pt>
    <dgm:pt modelId="{1FE8FBC0-F0C1-0444-8821-1380FA9A523E}" type="pres">
      <dgm:prSet presAssocID="{66DB0039-5479-4BD2-9E99-C860ED79F2A4}" presName="tx1" presStyleLbl="revTx" presStyleIdx="0" presStyleCnt="4"/>
      <dgm:spPr/>
    </dgm:pt>
    <dgm:pt modelId="{1C97DBD7-E548-5747-B7DF-05C36CF19235}" type="pres">
      <dgm:prSet presAssocID="{66DB0039-5479-4BD2-9E99-C860ED79F2A4}" presName="vert1" presStyleCnt="0"/>
      <dgm:spPr/>
    </dgm:pt>
    <dgm:pt modelId="{F3BE43E8-865D-F449-B9B9-4BB746CB301C}" type="pres">
      <dgm:prSet presAssocID="{74359FB8-437A-4DE0-8A84-A5AD02480E65}" presName="thickLine" presStyleLbl="alignNode1" presStyleIdx="1" presStyleCnt="4"/>
      <dgm:spPr/>
    </dgm:pt>
    <dgm:pt modelId="{8277DBAD-9061-0544-8524-8608C7622205}" type="pres">
      <dgm:prSet presAssocID="{74359FB8-437A-4DE0-8A84-A5AD02480E65}" presName="horz1" presStyleCnt="0"/>
      <dgm:spPr/>
    </dgm:pt>
    <dgm:pt modelId="{C1958E98-B8B2-E74F-91CC-8AAEC83278EC}" type="pres">
      <dgm:prSet presAssocID="{74359FB8-437A-4DE0-8A84-A5AD02480E65}" presName="tx1" presStyleLbl="revTx" presStyleIdx="1" presStyleCnt="4"/>
      <dgm:spPr/>
    </dgm:pt>
    <dgm:pt modelId="{1F95C0F6-6AA7-264C-AF5C-1D3E80DA8778}" type="pres">
      <dgm:prSet presAssocID="{74359FB8-437A-4DE0-8A84-A5AD02480E65}" presName="vert1" presStyleCnt="0"/>
      <dgm:spPr/>
    </dgm:pt>
    <dgm:pt modelId="{806FAE42-6BB4-3742-9C53-4D6B1CF35E4E}" type="pres">
      <dgm:prSet presAssocID="{D33E959A-2F45-47FB-B696-75DFD96C9C7C}" presName="thickLine" presStyleLbl="alignNode1" presStyleIdx="2" presStyleCnt="4"/>
      <dgm:spPr/>
    </dgm:pt>
    <dgm:pt modelId="{F202D15A-DCD3-FA48-B7F0-862850CBD3EC}" type="pres">
      <dgm:prSet presAssocID="{D33E959A-2F45-47FB-B696-75DFD96C9C7C}" presName="horz1" presStyleCnt="0"/>
      <dgm:spPr/>
    </dgm:pt>
    <dgm:pt modelId="{3B57910E-C2BF-964E-832E-16DF46FA81FD}" type="pres">
      <dgm:prSet presAssocID="{D33E959A-2F45-47FB-B696-75DFD96C9C7C}" presName="tx1" presStyleLbl="revTx" presStyleIdx="2" presStyleCnt="4"/>
      <dgm:spPr/>
    </dgm:pt>
    <dgm:pt modelId="{E3A8EE3B-C6E9-6C43-8148-5BA18C5CCECE}" type="pres">
      <dgm:prSet presAssocID="{D33E959A-2F45-47FB-B696-75DFD96C9C7C}" presName="vert1" presStyleCnt="0"/>
      <dgm:spPr/>
    </dgm:pt>
    <dgm:pt modelId="{20E7F496-F2BD-B544-AF4E-9B067F61D0B8}" type="pres">
      <dgm:prSet presAssocID="{20178534-81E2-43A4-ACF5-FBBF97728E32}" presName="thickLine" presStyleLbl="alignNode1" presStyleIdx="3" presStyleCnt="4"/>
      <dgm:spPr/>
    </dgm:pt>
    <dgm:pt modelId="{3FA6BE4A-F867-2E4B-AD48-ACC2F1717666}" type="pres">
      <dgm:prSet presAssocID="{20178534-81E2-43A4-ACF5-FBBF97728E32}" presName="horz1" presStyleCnt="0"/>
      <dgm:spPr/>
    </dgm:pt>
    <dgm:pt modelId="{C196B174-E1C1-1248-BB3A-C4ED18E9C138}" type="pres">
      <dgm:prSet presAssocID="{20178534-81E2-43A4-ACF5-FBBF97728E32}" presName="tx1" presStyleLbl="revTx" presStyleIdx="3" presStyleCnt="4"/>
      <dgm:spPr/>
    </dgm:pt>
    <dgm:pt modelId="{C956726E-030B-B74A-9644-59CB46C61F52}" type="pres">
      <dgm:prSet presAssocID="{20178534-81E2-43A4-ACF5-FBBF97728E32}" presName="vert1" presStyleCnt="0"/>
      <dgm:spPr/>
    </dgm:pt>
  </dgm:ptLst>
  <dgm:cxnLst>
    <dgm:cxn modelId="{F569680D-4E65-3C43-81D0-E071D37010D6}" type="presOf" srcId="{A42A97B2-4F44-4174-AA56-5CA83B97D6A7}" destId="{F623B10F-BF1F-0F43-A77F-F2D501C6FE7D}" srcOrd="0" destOrd="0" presId="urn:microsoft.com/office/officeart/2008/layout/LinedList"/>
    <dgm:cxn modelId="{BBEC3C1C-4290-4841-9FB2-58BB5D70F378}" srcId="{A42A97B2-4F44-4174-AA56-5CA83B97D6A7}" destId="{74359FB8-437A-4DE0-8A84-A5AD02480E65}" srcOrd="1" destOrd="0" parTransId="{1011D5F0-7F33-4B58-815B-D243452C2FAA}" sibTransId="{9F0C4B72-EE99-407E-B6D8-A7BC36779A67}"/>
    <dgm:cxn modelId="{9101A35B-AB83-4902-82C7-CDD55B5E09BA}" srcId="{A42A97B2-4F44-4174-AA56-5CA83B97D6A7}" destId="{20178534-81E2-43A4-ACF5-FBBF97728E32}" srcOrd="3" destOrd="0" parTransId="{8675C4C3-7900-401C-A425-BB582B4F97AA}" sibTransId="{97F476DE-4686-4E54-85CF-58D6B36B04E7}"/>
    <dgm:cxn modelId="{A8B2D06B-0796-DF45-9023-BC6BB7326939}" type="presOf" srcId="{20178534-81E2-43A4-ACF5-FBBF97728E32}" destId="{C196B174-E1C1-1248-BB3A-C4ED18E9C138}" srcOrd="0" destOrd="0" presId="urn:microsoft.com/office/officeart/2008/layout/LinedList"/>
    <dgm:cxn modelId="{7F9C5F6C-B981-AB4E-B545-AE16C8678B13}" type="presOf" srcId="{D33E959A-2F45-47FB-B696-75DFD96C9C7C}" destId="{3B57910E-C2BF-964E-832E-16DF46FA81FD}" srcOrd="0" destOrd="0" presId="urn:microsoft.com/office/officeart/2008/layout/LinedList"/>
    <dgm:cxn modelId="{0513F99B-A39F-1542-B5F9-4F613C4DE26E}" type="presOf" srcId="{66DB0039-5479-4BD2-9E99-C860ED79F2A4}" destId="{1FE8FBC0-F0C1-0444-8821-1380FA9A523E}" srcOrd="0" destOrd="0" presId="urn:microsoft.com/office/officeart/2008/layout/LinedList"/>
    <dgm:cxn modelId="{C9112BC3-C407-42E9-A9A4-EAB19735D767}" srcId="{A42A97B2-4F44-4174-AA56-5CA83B97D6A7}" destId="{D33E959A-2F45-47FB-B696-75DFD96C9C7C}" srcOrd="2" destOrd="0" parTransId="{32C8AB2B-152D-4A19-9C39-0C4AE188B2AE}" sibTransId="{9169D8C2-F41C-4F00-9C2B-AD541A9329D7}"/>
    <dgm:cxn modelId="{AFEFE7F4-DCED-4B4E-9663-C417184F1AF1}" type="presOf" srcId="{74359FB8-437A-4DE0-8A84-A5AD02480E65}" destId="{C1958E98-B8B2-E74F-91CC-8AAEC83278EC}" srcOrd="0" destOrd="0" presId="urn:microsoft.com/office/officeart/2008/layout/LinedList"/>
    <dgm:cxn modelId="{579721F6-C8EF-4817-9B5A-AA8FDBC33E80}" srcId="{A42A97B2-4F44-4174-AA56-5CA83B97D6A7}" destId="{66DB0039-5479-4BD2-9E99-C860ED79F2A4}" srcOrd="0" destOrd="0" parTransId="{03B14F5E-B543-4059-8EEB-DC0CA9410D5E}" sibTransId="{70B3FCDA-A18B-443F-93E7-07A7647EFC6D}"/>
    <dgm:cxn modelId="{5E28790A-A69A-BA4E-B1CF-4C1CEADAE7CB}" type="presParOf" srcId="{F623B10F-BF1F-0F43-A77F-F2D501C6FE7D}" destId="{B4FCD98D-4600-1B44-8657-B46FC71544E6}" srcOrd="0" destOrd="0" presId="urn:microsoft.com/office/officeart/2008/layout/LinedList"/>
    <dgm:cxn modelId="{8AEA8B1C-72C5-CF47-BAD7-D4A1468700D9}" type="presParOf" srcId="{F623B10F-BF1F-0F43-A77F-F2D501C6FE7D}" destId="{AAD5BEAB-125A-264F-9BEC-5023E1E5AD18}" srcOrd="1" destOrd="0" presId="urn:microsoft.com/office/officeart/2008/layout/LinedList"/>
    <dgm:cxn modelId="{D5774EBE-55FE-E54C-BD09-6C9ADFD2C9B1}" type="presParOf" srcId="{AAD5BEAB-125A-264F-9BEC-5023E1E5AD18}" destId="{1FE8FBC0-F0C1-0444-8821-1380FA9A523E}" srcOrd="0" destOrd="0" presId="urn:microsoft.com/office/officeart/2008/layout/LinedList"/>
    <dgm:cxn modelId="{746C496C-A2FB-DF4E-A6EA-368EF6D6742C}" type="presParOf" srcId="{AAD5BEAB-125A-264F-9BEC-5023E1E5AD18}" destId="{1C97DBD7-E548-5747-B7DF-05C36CF19235}" srcOrd="1" destOrd="0" presId="urn:microsoft.com/office/officeart/2008/layout/LinedList"/>
    <dgm:cxn modelId="{815FCAC4-BA2B-9040-B9C9-496C1F21BD2B}" type="presParOf" srcId="{F623B10F-BF1F-0F43-A77F-F2D501C6FE7D}" destId="{F3BE43E8-865D-F449-B9B9-4BB746CB301C}" srcOrd="2" destOrd="0" presId="urn:microsoft.com/office/officeart/2008/layout/LinedList"/>
    <dgm:cxn modelId="{52423E9F-9F67-C544-A9BD-5B51CA32B261}" type="presParOf" srcId="{F623B10F-BF1F-0F43-A77F-F2D501C6FE7D}" destId="{8277DBAD-9061-0544-8524-8608C7622205}" srcOrd="3" destOrd="0" presId="urn:microsoft.com/office/officeart/2008/layout/LinedList"/>
    <dgm:cxn modelId="{EC2761CC-62E1-9C4F-BB62-60B897FB644F}" type="presParOf" srcId="{8277DBAD-9061-0544-8524-8608C7622205}" destId="{C1958E98-B8B2-E74F-91CC-8AAEC83278EC}" srcOrd="0" destOrd="0" presId="urn:microsoft.com/office/officeart/2008/layout/LinedList"/>
    <dgm:cxn modelId="{5DC91DC7-C874-244B-A55D-06B0E5242975}" type="presParOf" srcId="{8277DBAD-9061-0544-8524-8608C7622205}" destId="{1F95C0F6-6AA7-264C-AF5C-1D3E80DA8778}" srcOrd="1" destOrd="0" presId="urn:microsoft.com/office/officeart/2008/layout/LinedList"/>
    <dgm:cxn modelId="{27B80BC9-F1A5-3943-9C72-67D44A225E58}" type="presParOf" srcId="{F623B10F-BF1F-0F43-A77F-F2D501C6FE7D}" destId="{806FAE42-6BB4-3742-9C53-4D6B1CF35E4E}" srcOrd="4" destOrd="0" presId="urn:microsoft.com/office/officeart/2008/layout/LinedList"/>
    <dgm:cxn modelId="{B80A47E3-B077-F14C-8336-57412A6FC355}" type="presParOf" srcId="{F623B10F-BF1F-0F43-A77F-F2D501C6FE7D}" destId="{F202D15A-DCD3-FA48-B7F0-862850CBD3EC}" srcOrd="5" destOrd="0" presId="urn:microsoft.com/office/officeart/2008/layout/LinedList"/>
    <dgm:cxn modelId="{77E54D25-AD42-084A-9584-7E0600098E60}" type="presParOf" srcId="{F202D15A-DCD3-FA48-B7F0-862850CBD3EC}" destId="{3B57910E-C2BF-964E-832E-16DF46FA81FD}" srcOrd="0" destOrd="0" presId="urn:microsoft.com/office/officeart/2008/layout/LinedList"/>
    <dgm:cxn modelId="{7C6682EA-3E57-E84A-B0E5-1D24C14D0590}" type="presParOf" srcId="{F202D15A-DCD3-FA48-B7F0-862850CBD3EC}" destId="{E3A8EE3B-C6E9-6C43-8148-5BA18C5CCECE}" srcOrd="1" destOrd="0" presId="urn:microsoft.com/office/officeart/2008/layout/LinedList"/>
    <dgm:cxn modelId="{F168D85A-99E7-1C46-A67B-8D6B08129DDA}" type="presParOf" srcId="{F623B10F-BF1F-0F43-A77F-F2D501C6FE7D}" destId="{20E7F496-F2BD-B544-AF4E-9B067F61D0B8}" srcOrd="6" destOrd="0" presId="urn:microsoft.com/office/officeart/2008/layout/LinedList"/>
    <dgm:cxn modelId="{34B01A91-AE4D-4A42-9B74-1F7635E7B34C}" type="presParOf" srcId="{F623B10F-BF1F-0F43-A77F-F2D501C6FE7D}" destId="{3FA6BE4A-F867-2E4B-AD48-ACC2F1717666}" srcOrd="7" destOrd="0" presId="urn:microsoft.com/office/officeart/2008/layout/LinedList"/>
    <dgm:cxn modelId="{3F94FDD2-D815-3D4D-9B07-68C5D1EBCB54}" type="presParOf" srcId="{3FA6BE4A-F867-2E4B-AD48-ACC2F1717666}" destId="{C196B174-E1C1-1248-BB3A-C4ED18E9C138}" srcOrd="0" destOrd="0" presId="urn:microsoft.com/office/officeart/2008/layout/LinedList"/>
    <dgm:cxn modelId="{F464EA1E-3A10-B041-9000-8889CA0CCD83}" type="presParOf" srcId="{3FA6BE4A-F867-2E4B-AD48-ACC2F1717666}" destId="{C956726E-030B-B74A-9644-59CB46C61F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06EAB2-C671-4901-9078-5BE45208B22A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C6697C-D0D4-4388-978B-2F393C4884E3}">
      <dgm:prSet/>
      <dgm:spPr/>
      <dgm:t>
        <a:bodyPr/>
        <a:lstStyle/>
        <a:p>
          <a:r>
            <a:rPr lang="en-US"/>
            <a:t>BERT (Bidirectional Encoder Representations from Transformers)</a:t>
          </a:r>
        </a:p>
      </dgm:t>
    </dgm:pt>
    <dgm:pt modelId="{4549DE8C-8723-4DE6-A141-ECC8793F90BE}" type="parTrans" cxnId="{464A0E60-97A3-4BE4-AFF6-464AA5810B8D}">
      <dgm:prSet/>
      <dgm:spPr/>
      <dgm:t>
        <a:bodyPr/>
        <a:lstStyle/>
        <a:p>
          <a:endParaRPr lang="en-US"/>
        </a:p>
      </dgm:t>
    </dgm:pt>
    <dgm:pt modelId="{819D2E4C-7E5E-432E-952F-BA7D697260B1}" type="sibTrans" cxnId="{464A0E60-97A3-4BE4-AFF6-464AA5810B8D}">
      <dgm:prSet/>
      <dgm:spPr/>
      <dgm:t>
        <a:bodyPr/>
        <a:lstStyle/>
        <a:p>
          <a:endParaRPr lang="en-US"/>
        </a:p>
      </dgm:t>
    </dgm:pt>
    <dgm:pt modelId="{12BAEB9B-BA3B-4744-BE1A-FBEA7015453D}">
      <dgm:prSet/>
      <dgm:spPr/>
      <dgm:t>
        <a:bodyPr/>
        <a:lstStyle/>
        <a:p>
          <a:r>
            <a:rPr lang="en-US"/>
            <a:t>RoBERTa (Robustly optimized BERT approach)</a:t>
          </a:r>
        </a:p>
      </dgm:t>
    </dgm:pt>
    <dgm:pt modelId="{4141A593-46BE-452A-B950-9572CD9E3EF9}" type="parTrans" cxnId="{8771B715-E08F-47DF-9DA7-597470B39920}">
      <dgm:prSet/>
      <dgm:spPr/>
      <dgm:t>
        <a:bodyPr/>
        <a:lstStyle/>
        <a:p>
          <a:endParaRPr lang="en-US"/>
        </a:p>
      </dgm:t>
    </dgm:pt>
    <dgm:pt modelId="{18F8C71C-445A-4E3A-9B7F-F70AD41CF1A2}" type="sibTrans" cxnId="{8771B715-E08F-47DF-9DA7-597470B39920}">
      <dgm:prSet/>
      <dgm:spPr/>
      <dgm:t>
        <a:bodyPr/>
        <a:lstStyle/>
        <a:p>
          <a:endParaRPr lang="en-US"/>
        </a:p>
      </dgm:t>
    </dgm:pt>
    <dgm:pt modelId="{2A99CAA8-7CCE-4DE7-AEC1-303EF9EDB8E1}">
      <dgm:prSet/>
      <dgm:spPr/>
      <dgm:t>
        <a:bodyPr/>
        <a:lstStyle/>
        <a:p>
          <a:r>
            <a:rPr lang="en-US"/>
            <a:t>GPT (Generative Pre-trained Transformer)</a:t>
          </a:r>
        </a:p>
      </dgm:t>
    </dgm:pt>
    <dgm:pt modelId="{5B46224F-FE33-4468-B45A-5D2AD1A8A63C}" type="parTrans" cxnId="{C250A5F1-31A8-4C0B-AE35-84BBCDF88DBA}">
      <dgm:prSet/>
      <dgm:spPr/>
      <dgm:t>
        <a:bodyPr/>
        <a:lstStyle/>
        <a:p>
          <a:endParaRPr lang="en-US"/>
        </a:p>
      </dgm:t>
    </dgm:pt>
    <dgm:pt modelId="{026829B1-F0D4-4E31-BE04-C703A2F4FBDF}" type="sibTrans" cxnId="{C250A5F1-31A8-4C0B-AE35-84BBCDF88DBA}">
      <dgm:prSet/>
      <dgm:spPr/>
      <dgm:t>
        <a:bodyPr/>
        <a:lstStyle/>
        <a:p>
          <a:endParaRPr lang="en-US"/>
        </a:p>
      </dgm:t>
    </dgm:pt>
    <dgm:pt modelId="{58C8BCD8-339E-43DB-90C0-AC64FE1B3947}">
      <dgm:prSet/>
      <dgm:spPr/>
      <dgm:t>
        <a:bodyPr/>
        <a:lstStyle/>
        <a:p>
          <a:r>
            <a:rPr lang="en-US"/>
            <a:t>T5 (Text-To-Text Transfer Transformer)</a:t>
          </a:r>
        </a:p>
      </dgm:t>
    </dgm:pt>
    <dgm:pt modelId="{47C75541-57D3-4FCB-9C57-585CC439A8C3}" type="parTrans" cxnId="{80BC73DC-9F58-4167-84FA-C25F60456F9D}">
      <dgm:prSet/>
      <dgm:spPr/>
      <dgm:t>
        <a:bodyPr/>
        <a:lstStyle/>
        <a:p>
          <a:endParaRPr lang="en-US"/>
        </a:p>
      </dgm:t>
    </dgm:pt>
    <dgm:pt modelId="{3DFE3B16-42CD-40FF-8627-240DA02A3DEF}" type="sibTrans" cxnId="{80BC73DC-9F58-4167-84FA-C25F60456F9D}">
      <dgm:prSet/>
      <dgm:spPr/>
      <dgm:t>
        <a:bodyPr/>
        <a:lstStyle/>
        <a:p>
          <a:endParaRPr lang="en-US"/>
        </a:p>
      </dgm:t>
    </dgm:pt>
    <dgm:pt modelId="{49A7F5BE-E673-401E-A67A-D58996180483}">
      <dgm:prSet/>
      <dgm:spPr/>
      <dgm:t>
        <a:bodyPr/>
        <a:lstStyle/>
        <a:p>
          <a:r>
            <a:rPr lang="en-US"/>
            <a:t>BART (Bidirectional and Auto-Regressive Transformers)</a:t>
          </a:r>
        </a:p>
      </dgm:t>
    </dgm:pt>
    <dgm:pt modelId="{40CF59F6-5C32-452E-87C0-DC3A957FF8E3}" type="parTrans" cxnId="{EA27E3EE-B8CC-47D0-AACB-0283436AB081}">
      <dgm:prSet/>
      <dgm:spPr/>
      <dgm:t>
        <a:bodyPr/>
        <a:lstStyle/>
        <a:p>
          <a:endParaRPr lang="en-US"/>
        </a:p>
      </dgm:t>
    </dgm:pt>
    <dgm:pt modelId="{ECAADDE8-6C5F-4A39-8574-996ABEDB73EC}" type="sibTrans" cxnId="{EA27E3EE-B8CC-47D0-AACB-0283436AB081}">
      <dgm:prSet/>
      <dgm:spPr/>
      <dgm:t>
        <a:bodyPr/>
        <a:lstStyle/>
        <a:p>
          <a:endParaRPr lang="en-US"/>
        </a:p>
      </dgm:t>
    </dgm:pt>
    <dgm:pt modelId="{FAF418BC-65D1-4E25-89CE-38FA326CAD48}">
      <dgm:prSet/>
      <dgm:spPr/>
      <dgm:t>
        <a:bodyPr/>
        <a:lstStyle/>
        <a:p>
          <a:r>
            <a:rPr lang="en-US"/>
            <a:t>ViT (Vision Transformer)(note: computer vision)</a:t>
          </a:r>
        </a:p>
      </dgm:t>
    </dgm:pt>
    <dgm:pt modelId="{E1641DD2-59EB-4E33-9893-E049FB0BEEC9}" type="parTrans" cxnId="{A8A77BE4-8EC0-4373-ACEC-39F93CEE6120}">
      <dgm:prSet/>
      <dgm:spPr/>
      <dgm:t>
        <a:bodyPr/>
        <a:lstStyle/>
        <a:p>
          <a:endParaRPr lang="en-US"/>
        </a:p>
      </dgm:t>
    </dgm:pt>
    <dgm:pt modelId="{CE7A905D-6D8C-4CF1-B282-437CD2900B5B}" type="sibTrans" cxnId="{A8A77BE4-8EC0-4373-ACEC-39F93CEE6120}">
      <dgm:prSet/>
      <dgm:spPr/>
      <dgm:t>
        <a:bodyPr/>
        <a:lstStyle/>
        <a:p>
          <a:endParaRPr lang="en-US"/>
        </a:p>
      </dgm:t>
    </dgm:pt>
    <dgm:pt modelId="{BA4EE85C-97B4-4A3C-99B0-F9585D85C6BB}">
      <dgm:prSet/>
      <dgm:spPr/>
      <dgm:t>
        <a:bodyPr/>
        <a:lstStyle/>
        <a:p>
          <a:r>
            <a:rPr lang="en-US"/>
            <a:t>LLaMA (Large Language Model Meta AI)</a:t>
          </a:r>
        </a:p>
      </dgm:t>
    </dgm:pt>
    <dgm:pt modelId="{70E415B7-AD45-4A71-9D2F-DB9CBC380BBD}" type="parTrans" cxnId="{6C6FDD15-BBEE-492D-B2F7-4C498DAE9A62}">
      <dgm:prSet/>
      <dgm:spPr/>
      <dgm:t>
        <a:bodyPr/>
        <a:lstStyle/>
        <a:p>
          <a:endParaRPr lang="en-US"/>
        </a:p>
      </dgm:t>
    </dgm:pt>
    <dgm:pt modelId="{17AE39A3-7781-4D1D-B2DC-C9314EBBC107}" type="sibTrans" cxnId="{6C6FDD15-BBEE-492D-B2F7-4C498DAE9A62}">
      <dgm:prSet/>
      <dgm:spPr/>
      <dgm:t>
        <a:bodyPr/>
        <a:lstStyle/>
        <a:p>
          <a:endParaRPr lang="en-US"/>
        </a:p>
      </dgm:t>
    </dgm:pt>
    <dgm:pt modelId="{00B628CA-5587-CD41-89E6-071754C8D1AE}" type="pres">
      <dgm:prSet presAssocID="{D206EAB2-C671-4901-9078-5BE45208B22A}" presName="diagram" presStyleCnt="0">
        <dgm:presLayoutVars>
          <dgm:dir/>
          <dgm:resizeHandles val="exact"/>
        </dgm:presLayoutVars>
      </dgm:prSet>
      <dgm:spPr/>
    </dgm:pt>
    <dgm:pt modelId="{FECB8C98-5F1A-794A-8878-29AAADA5E15C}" type="pres">
      <dgm:prSet presAssocID="{ABC6697C-D0D4-4388-978B-2F393C4884E3}" presName="node" presStyleLbl="node1" presStyleIdx="0" presStyleCnt="7">
        <dgm:presLayoutVars>
          <dgm:bulletEnabled val="1"/>
        </dgm:presLayoutVars>
      </dgm:prSet>
      <dgm:spPr/>
    </dgm:pt>
    <dgm:pt modelId="{DB07AB80-3AB5-EC4F-BB2A-0452A5DD1543}" type="pres">
      <dgm:prSet presAssocID="{819D2E4C-7E5E-432E-952F-BA7D697260B1}" presName="sibTrans" presStyleCnt="0"/>
      <dgm:spPr/>
    </dgm:pt>
    <dgm:pt modelId="{74FD894E-F3CA-5441-8790-BE23D2C4B5F6}" type="pres">
      <dgm:prSet presAssocID="{12BAEB9B-BA3B-4744-BE1A-FBEA7015453D}" presName="node" presStyleLbl="node1" presStyleIdx="1" presStyleCnt="7">
        <dgm:presLayoutVars>
          <dgm:bulletEnabled val="1"/>
        </dgm:presLayoutVars>
      </dgm:prSet>
      <dgm:spPr/>
    </dgm:pt>
    <dgm:pt modelId="{9FC605A6-E606-FF4E-A995-C88D1ABC4EA6}" type="pres">
      <dgm:prSet presAssocID="{18F8C71C-445A-4E3A-9B7F-F70AD41CF1A2}" presName="sibTrans" presStyleCnt="0"/>
      <dgm:spPr/>
    </dgm:pt>
    <dgm:pt modelId="{6D63A1BA-222F-4C48-A393-F6516DD25A6E}" type="pres">
      <dgm:prSet presAssocID="{2A99CAA8-7CCE-4DE7-AEC1-303EF9EDB8E1}" presName="node" presStyleLbl="node1" presStyleIdx="2" presStyleCnt="7">
        <dgm:presLayoutVars>
          <dgm:bulletEnabled val="1"/>
        </dgm:presLayoutVars>
      </dgm:prSet>
      <dgm:spPr/>
    </dgm:pt>
    <dgm:pt modelId="{DB8A4170-CD76-CC47-980F-8422D2C5D2D9}" type="pres">
      <dgm:prSet presAssocID="{026829B1-F0D4-4E31-BE04-C703A2F4FBDF}" presName="sibTrans" presStyleCnt="0"/>
      <dgm:spPr/>
    </dgm:pt>
    <dgm:pt modelId="{E16548CA-6D4C-E348-8893-0F274DD122B5}" type="pres">
      <dgm:prSet presAssocID="{58C8BCD8-339E-43DB-90C0-AC64FE1B3947}" presName="node" presStyleLbl="node1" presStyleIdx="3" presStyleCnt="7">
        <dgm:presLayoutVars>
          <dgm:bulletEnabled val="1"/>
        </dgm:presLayoutVars>
      </dgm:prSet>
      <dgm:spPr/>
    </dgm:pt>
    <dgm:pt modelId="{3B781446-EA30-9741-918B-35B66BF1B5B9}" type="pres">
      <dgm:prSet presAssocID="{3DFE3B16-42CD-40FF-8627-240DA02A3DEF}" presName="sibTrans" presStyleCnt="0"/>
      <dgm:spPr/>
    </dgm:pt>
    <dgm:pt modelId="{8E505CFB-A5EB-184E-89AF-5B4BECC07E11}" type="pres">
      <dgm:prSet presAssocID="{49A7F5BE-E673-401E-A67A-D58996180483}" presName="node" presStyleLbl="node1" presStyleIdx="4" presStyleCnt="7">
        <dgm:presLayoutVars>
          <dgm:bulletEnabled val="1"/>
        </dgm:presLayoutVars>
      </dgm:prSet>
      <dgm:spPr/>
    </dgm:pt>
    <dgm:pt modelId="{F09072E4-4E8E-C744-B685-8B7AD9995F33}" type="pres">
      <dgm:prSet presAssocID="{ECAADDE8-6C5F-4A39-8574-996ABEDB73EC}" presName="sibTrans" presStyleCnt="0"/>
      <dgm:spPr/>
    </dgm:pt>
    <dgm:pt modelId="{6B01A5F7-E279-DC40-BA90-8C44DF15F0C8}" type="pres">
      <dgm:prSet presAssocID="{FAF418BC-65D1-4E25-89CE-38FA326CAD48}" presName="node" presStyleLbl="node1" presStyleIdx="5" presStyleCnt="7">
        <dgm:presLayoutVars>
          <dgm:bulletEnabled val="1"/>
        </dgm:presLayoutVars>
      </dgm:prSet>
      <dgm:spPr/>
    </dgm:pt>
    <dgm:pt modelId="{27CDF8F9-2D0C-C04A-88E6-4493357F78A7}" type="pres">
      <dgm:prSet presAssocID="{CE7A905D-6D8C-4CF1-B282-437CD2900B5B}" presName="sibTrans" presStyleCnt="0"/>
      <dgm:spPr/>
    </dgm:pt>
    <dgm:pt modelId="{B53771BC-08BF-F34F-A73D-05D847696C68}" type="pres">
      <dgm:prSet presAssocID="{BA4EE85C-97B4-4A3C-99B0-F9585D85C6BB}" presName="node" presStyleLbl="node1" presStyleIdx="6" presStyleCnt="7">
        <dgm:presLayoutVars>
          <dgm:bulletEnabled val="1"/>
        </dgm:presLayoutVars>
      </dgm:prSet>
      <dgm:spPr/>
    </dgm:pt>
  </dgm:ptLst>
  <dgm:cxnLst>
    <dgm:cxn modelId="{588A6E00-7F02-9847-90ED-2A0990DCD4EC}" type="presOf" srcId="{58C8BCD8-339E-43DB-90C0-AC64FE1B3947}" destId="{E16548CA-6D4C-E348-8893-0F274DD122B5}" srcOrd="0" destOrd="0" presId="urn:microsoft.com/office/officeart/2005/8/layout/default"/>
    <dgm:cxn modelId="{3E197302-37B9-3244-8EFD-89ADE1C26D2E}" type="presOf" srcId="{12BAEB9B-BA3B-4744-BE1A-FBEA7015453D}" destId="{74FD894E-F3CA-5441-8790-BE23D2C4B5F6}" srcOrd="0" destOrd="0" presId="urn:microsoft.com/office/officeart/2005/8/layout/default"/>
    <dgm:cxn modelId="{8771B715-E08F-47DF-9DA7-597470B39920}" srcId="{D206EAB2-C671-4901-9078-5BE45208B22A}" destId="{12BAEB9B-BA3B-4744-BE1A-FBEA7015453D}" srcOrd="1" destOrd="0" parTransId="{4141A593-46BE-452A-B950-9572CD9E3EF9}" sibTransId="{18F8C71C-445A-4E3A-9B7F-F70AD41CF1A2}"/>
    <dgm:cxn modelId="{6C6FDD15-BBEE-492D-B2F7-4C498DAE9A62}" srcId="{D206EAB2-C671-4901-9078-5BE45208B22A}" destId="{BA4EE85C-97B4-4A3C-99B0-F9585D85C6BB}" srcOrd="6" destOrd="0" parTransId="{70E415B7-AD45-4A71-9D2F-DB9CBC380BBD}" sibTransId="{17AE39A3-7781-4D1D-B2DC-C9314EBBC107}"/>
    <dgm:cxn modelId="{22589223-501E-FB4D-AF72-89369643C43A}" type="presOf" srcId="{BA4EE85C-97B4-4A3C-99B0-F9585D85C6BB}" destId="{B53771BC-08BF-F34F-A73D-05D847696C68}" srcOrd="0" destOrd="0" presId="urn:microsoft.com/office/officeart/2005/8/layout/default"/>
    <dgm:cxn modelId="{464A0E60-97A3-4BE4-AFF6-464AA5810B8D}" srcId="{D206EAB2-C671-4901-9078-5BE45208B22A}" destId="{ABC6697C-D0D4-4388-978B-2F393C4884E3}" srcOrd="0" destOrd="0" parTransId="{4549DE8C-8723-4DE6-A141-ECC8793F90BE}" sibTransId="{819D2E4C-7E5E-432E-952F-BA7D697260B1}"/>
    <dgm:cxn modelId="{ECE19A61-458A-1642-94BD-76A4F4022224}" type="presOf" srcId="{49A7F5BE-E673-401E-A67A-D58996180483}" destId="{8E505CFB-A5EB-184E-89AF-5B4BECC07E11}" srcOrd="0" destOrd="0" presId="urn:microsoft.com/office/officeart/2005/8/layout/default"/>
    <dgm:cxn modelId="{8EF98B91-9B89-2547-BE3A-2646522DF74E}" type="presOf" srcId="{D206EAB2-C671-4901-9078-5BE45208B22A}" destId="{00B628CA-5587-CD41-89E6-071754C8D1AE}" srcOrd="0" destOrd="0" presId="urn:microsoft.com/office/officeart/2005/8/layout/default"/>
    <dgm:cxn modelId="{D4304699-0DED-1142-B9D3-4ADD445ACEE1}" type="presOf" srcId="{FAF418BC-65D1-4E25-89CE-38FA326CAD48}" destId="{6B01A5F7-E279-DC40-BA90-8C44DF15F0C8}" srcOrd="0" destOrd="0" presId="urn:microsoft.com/office/officeart/2005/8/layout/default"/>
    <dgm:cxn modelId="{620436A0-6BFB-CC44-8B3C-0295B4CC9EF3}" type="presOf" srcId="{2A99CAA8-7CCE-4DE7-AEC1-303EF9EDB8E1}" destId="{6D63A1BA-222F-4C48-A393-F6516DD25A6E}" srcOrd="0" destOrd="0" presId="urn:microsoft.com/office/officeart/2005/8/layout/default"/>
    <dgm:cxn modelId="{6311D2C6-937E-3746-8F14-88F8262DD508}" type="presOf" srcId="{ABC6697C-D0D4-4388-978B-2F393C4884E3}" destId="{FECB8C98-5F1A-794A-8878-29AAADA5E15C}" srcOrd="0" destOrd="0" presId="urn:microsoft.com/office/officeart/2005/8/layout/default"/>
    <dgm:cxn modelId="{80BC73DC-9F58-4167-84FA-C25F60456F9D}" srcId="{D206EAB2-C671-4901-9078-5BE45208B22A}" destId="{58C8BCD8-339E-43DB-90C0-AC64FE1B3947}" srcOrd="3" destOrd="0" parTransId="{47C75541-57D3-4FCB-9C57-585CC439A8C3}" sibTransId="{3DFE3B16-42CD-40FF-8627-240DA02A3DEF}"/>
    <dgm:cxn modelId="{A8A77BE4-8EC0-4373-ACEC-39F93CEE6120}" srcId="{D206EAB2-C671-4901-9078-5BE45208B22A}" destId="{FAF418BC-65D1-4E25-89CE-38FA326CAD48}" srcOrd="5" destOrd="0" parTransId="{E1641DD2-59EB-4E33-9893-E049FB0BEEC9}" sibTransId="{CE7A905D-6D8C-4CF1-B282-437CD2900B5B}"/>
    <dgm:cxn modelId="{EA27E3EE-B8CC-47D0-AACB-0283436AB081}" srcId="{D206EAB2-C671-4901-9078-5BE45208B22A}" destId="{49A7F5BE-E673-401E-A67A-D58996180483}" srcOrd="4" destOrd="0" parTransId="{40CF59F6-5C32-452E-87C0-DC3A957FF8E3}" sibTransId="{ECAADDE8-6C5F-4A39-8574-996ABEDB73EC}"/>
    <dgm:cxn modelId="{C250A5F1-31A8-4C0B-AE35-84BBCDF88DBA}" srcId="{D206EAB2-C671-4901-9078-5BE45208B22A}" destId="{2A99CAA8-7CCE-4DE7-AEC1-303EF9EDB8E1}" srcOrd="2" destOrd="0" parTransId="{5B46224F-FE33-4468-B45A-5D2AD1A8A63C}" sibTransId="{026829B1-F0D4-4E31-BE04-C703A2F4FBDF}"/>
    <dgm:cxn modelId="{AEB8B7D0-A0A1-C540-85EE-B4005A8919E5}" type="presParOf" srcId="{00B628CA-5587-CD41-89E6-071754C8D1AE}" destId="{FECB8C98-5F1A-794A-8878-29AAADA5E15C}" srcOrd="0" destOrd="0" presId="urn:microsoft.com/office/officeart/2005/8/layout/default"/>
    <dgm:cxn modelId="{A81B1CC5-7981-BB47-82F0-6D32E7C7577B}" type="presParOf" srcId="{00B628CA-5587-CD41-89E6-071754C8D1AE}" destId="{DB07AB80-3AB5-EC4F-BB2A-0452A5DD1543}" srcOrd="1" destOrd="0" presId="urn:microsoft.com/office/officeart/2005/8/layout/default"/>
    <dgm:cxn modelId="{90783CEE-E34D-4849-AB5A-AD89CB18F954}" type="presParOf" srcId="{00B628CA-5587-CD41-89E6-071754C8D1AE}" destId="{74FD894E-F3CA-5441-8790-BE23D2C4B5F6}" srcOrd="2" destOrd="0" presId="urn:microsoft.com/office/officeart/2005/8/layout/default"/>
    <dgm:cxn modelId="{86F66F61-8B0C-D34D-A29D-DDBA63C2DB32}" type="presParOf" srcId="{00B628CA-5587-CD41-89E6-071754C8D1AE}" destId="{9FC605A6-E606-FF4E-A995-C88D1ABC4EA6}" srcOrd="3" destOrd="0" presId="urn:microsoft.com/office/officeart/2005/8/layout/default"/>
    <dgm:cxn modelId="{19283A32-DB24-F345-9194-FD92E7C3D3F2}" type="presParOf" srcId="{00B628CA-5587-CD41-89E6-071754C8D1AE}" destId="{6D63A1BA-222F-4C48-A393-F6516DD25A6E}" srcOrd="4" destOrd="0" presId="urn:microsoft.com/office/officeart/2005/8/layout/default"/>
    <dgm:cxn modelId="{3D76D2D4-9B0F-474D-9C5F-67EB6A6A3532}" type="presParOf" srcId="{00B628CA-5587-CD41-89E6-071754C8D1AE}" destId="{DB8A4170-CD76-CC47-980F-8422D2C5D2D9}" srcOrd="5" destOrd="0" presId="urn:microsoft.com/office/officeart/2005/8/layout/default"/>
    <dgm:cxn modelId="{2585C1FF-24B0-724A-ACEC-34DC81B1D0C8}" type="presParOf" srcId="{00B628CA-5587-CD41-89E6-071754C8D1AE}" destId="{E16548CA-6D4C-E348-8893-0F274DD122B5}" srcOrd="6" destOrd="0" presId="urn:microsoft.com/office/officeart/2005/8/layout/default"/>
    <dgm:cxn modelId="{F90B6D96-0D83-6C48-8257-1DFA5A31C4E7}" type="presParOf" srcId="{00B628CA-5587-CD41-89E6-071754C8D1AE}" destId="{3B781446-EA30-9741-918B-35B66BF1B5B9}" srcOrd="7" destOrd="0" presId="urn:microsoft.com/office/officeart/2005/8/layout/default"/>
    <dgm:cxn modelId="{16C94CB3-0F85-2243-87F9-B66A0D477E37}" type="presParOf" srcId="{00B628CA-5587-CD41-89E6-071754C8D1AE}" destId="{8E505CFB-A5EB-184E-89AF-5B4BECC07E11}" srcOrd="8" destOrd="0" presId="urn:microsoft.com/office/officeart/2005/8/layout/default"/>
    <dgm:cxn modelId="{5E6BA236-F476-214F-AB0B-63847627E4F2}" type="presParOf" srcId="{00B628CA-5587-CD41-89E6-071754C8D1AE}" destId="{F09072E4-4E8E-C744-B685-8B7AD9995F33}" srcOrd="9" destOrd="0" presId="urn:microsoft.com/office/officeart/2005/8/layout/default"/>
    <dgm:cxn modelId="{C8BC82C7-76D4-4045-B711-95D9C8D0695A}" type="presParOf" srcId="{00B628CA-5587-CD41-89E6-071754C8D1AE}" destId="{6B01A5F7-E279-DC40-BA90-8C44DF15F0C8}" srcOrd="10" destOrd="0" presId="urn:microsoft.com/office/officeart/2005/8/layout/default"/>
    <dgm:cxn modelId="{BFDDDE7E-CFF1-234F-A633-DA7EFEDE549E}" type="presParOf" srcId="{00B628CA-5587-CD41-89E6-071754C8D1AE}" destId="{27CDF8F9-2D0C-C04A-88E6-4493357F78A7}" srcOrd="11" destOrd="0" presId="urn:microsoft.com/office/officeart/2005/8/layout/default"/>
    <dgm:cxn modelId="{F35BCEF9-0E35-6745-8A7C-9296DB8BE869}" type="presParOf" srcId="{00B628CA-5587-CD41-89E6-071754C8D1AE}" destId="{B53771BC-08BF-F34F-A73D-05D847696C6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6B7B40-10B5-4C6B-A2AC-B4EE81FBCF1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AC167B-314C-4765-89FC-6E8F67477DCC}">
      <dgm:prSet/>
      <dgm:spPr/>
      <dgm:t>
        <a:bodyPr/>
        <a:lstStyle/>
        <a:p>
          <a:pPr>
            <a:defRPr cap="all"/>
          </a:pPr>
          <a:r>
            <a:rPr lang="en-US">
              <a:hlinkClick xmlns:r="http://schemas.openxmlformats.org/officeDocument/2006/relationships" r:id="rId1"/>
            </a:rPr>
            <a:t>Develop Your Model from Scratch</a:t>
          </a:r>
          <a:endParaRPr lang="en-US"/>
        </a:p>
      </dgm:t>
    </dgm:pt>
    <dgm:pt modelId="{4D57A64B-A684-421F-A033-E19D189FB639}" type="parTrans" cxnId="{3A66E055-DC19-4F13-9478-7DEED4BADDEC}">
      <dgm:prSet/>
      <dgm:spPr/>
      <dgm:t>
        <a:bodyPr/>
        <a:lstStyle/>
        <a:p>
          <a:endParaRPr lang="en-US"/>
        </a:p>
      </dgm:t>
    </dgm:pt>
    <dgm:pt modelId="{45731CA0-6B8E-425A-8CA8-640430A3E101}" type="sibTrans" cxnId="{3A66E055-DC19-4F13-9478-7DEED4BADDEC}">
      <dgm:prSet/>
      <dgm:spPr/>
      <dgm:t>
        <a:bodyPr/>
        <a:lstStyle/>
        <a:p>
          <a:endParaRPr lang="en-US"/>
        </a:p>
      </dgm:t>
    </dgm:pt>
    <dgm:pt modelId="{1C29A2CA-9A31-47A9-A51E-9622D407204F}">
      <dgm:prSet/>
      <dgm:spPr/>
      <dgm:t>
        <a:bodyPr/>
        <a:lstStyle/>
        <a:p>
          <a:pPr>
            <a:defRPr cap="all"/>
          </a:pPr>
          <a:r>
            <a:rPr lang="en-US">
              <a:hlinkClick xmlns:r="http://schemas.openxmlformats.org/officeDocument/2006/relationships" r:id="rId1"/>
            </a:rPr>
            <a:t>A Custom AI Model  </a:t>
          </a:r>
          <a:endParaRPr lang="en-US"/>
        </a:p>
      </dgm:t>
    </dgm:pt>
    <dgm:pt modelId="{C181E876-5E28-4F9C-B7E9-FD309C286356}" type="parTrans" cxnId="{540D5CC0-1B41-4A5C-9072-4C00FE36ED2B}">
      <dgm:prSet/>
      <dgm:spPr/>
      <dgm:t>
        <a:bodyPr/>
        <a:lstStyle/>
        <a:p>
          <a:endParaRPr lang="en-US"/>
        </a:p>
      </dgm:t>
    </dgm:pt>
    <dgm:pt modelId="{4AB56C79-3E0C-4684-8EA1-72733C867E44}" type="sibTrans" cxnId="{540D5CC0-1B41-4A5C-9072-4C00FE36ED2B}">
      <dgm:prSet/>
      <dgm:spPr/>
      <dgm:t>
        <a:bodyPr/>
        <a:lstStyle/>
        <a:p>
          <a:endParaRPr lang="en-US"/>
        </a:p>
      </dgm:t>
    </dgm:pt>
    <dgm:pt modelId="{D1452290-CDAD-4883-AA97-9342156496E6}">
      <dgm:prSet/>
      <dgm:spPr/>
      <dgm:t>
        <a:bodyPr/>
        <a:lstStyle/>
        <a:p>
          <a:pPr>
            <a:defRPr cap="all"/>
          </a:pPr>
          <a:r>
            <a:rPr lang="en-US">
              <a:hlinkClick xmlns:r="http://schemas.openxmlformats.org/officeDocument/2006/relationships" r:id="rId1"/>
            </a:rPr>
            <a:t>API</a:t>
          </a:r>
          <a:r>
            <a:rPr lang="en-US"/>
            <a:t> </a:t>
          </a:r>
        </a:p>
      </dgm:t>
    </dgm:pt>
    <dgm:pt modelId="{BC6FEEB6-8EA3-41C2-B8EA-BB082156B8DB}" type="parTrans" cxnId="{E213078A-DC95-4363-A33A-0F5695EC3C5B}">
      <dgm:prSet/>
      <dgm:spPr/>
      <dgm:t>
        <a:bodyPr/>
        <a:lstStyle/>
        <a:p>
          <a:endParaRPr lang="en-US"/>
        </a:p>
      </dgm:t>
    </dgm:pt>
    <dgm:pt modelId="{66879632-24C5-4E17-9BA1-89961D4E9514}" type="sibTrans" cxnId="{E213078A-DC95-4363-A33A-0F5695EC3C5B}">
      <dgm:prSet/>
      <dgm:spPr/>
      <dgm:t>
        <a:bodyPr/>
        <a:lstStyle/>
        <a:p>
          <a:endParaRPr lang="en-US"/>
        </a:p>
      </dgm:t>
    </dgm:pt>
    <dgm:pt modelId="{A428BFD5-C2A7-3D46-9D6E-944B1DABD67B}" type="pres">
      <dgm:prSet presAssocID="{506B7B40-10B5-4C6B-A2AC-B4EE81FBCF1B}" presName="outerComposite" presStyleCnt="0">
        <dgm:presLayoutVars>
          <dgm:chMax val="5"/>
          <dgm:dir/>
          <dgm:resizeHandles val="exact"/>
        </dgm:presLayoutVars>
      </dgm:prSet>
      <dgm:spPr/>
    </dgm:pt>
    <dgm:pt modelId="{372E7F80-F688-EA43-98AC-069AC5F75B21}" type="pres">
      <dgm:prSet presAssocID="{506B7B40-10B5-4C6B-A2AC-B4EE81FBCF1B}" presName="dummyMaxCanvas" presStyleCnt="0">
        <dgm:presLayoutVars/>
      </dgm:prSet>
      <dgm:spPr/>
    </dgm:pt>
    <dgm:pt modelId="{B304DBA1-56E8-D34D-B7C3-303D89DE33C2}" type="pres">
      <dgm:prSet presAssocID="{506B7B40-10B5-4C6B-A2AC-B4EE81FBCF1B}" presName="ThreeNodes_1" presStyleLbl="node1" presStyleIdx="0" presStyleCnt="3">
        <dgm:presLayoutVars>
          <dgm:bulletEnabled val="1"/>
        </dgm:presLayoutVars>
      </dgm:prSet>
      <dgm:spPr/>
    </dgm:pt>
    <dgm:pt modelId="{C444A9A2-34E1-1C45-B591-5FDA926FCD6A}" type="pres">
      <dgm:prSet presAssocID="{506B7B40-10B5-4C6B-A2AC-B4EE81FBCF1B}" presName="ThreeNodes_2" presStyleLbl="node1" presStyleIdx="1" presStyleCnt="3">
        <dgm:presLayoutVars>
          <dgm:bulletEnabled val="1"/>
        </dgm:presLayoutVars>
      </dgm:prSet>
      <dgm:spPr/>
    </dgm:pt>
    <dgm:pt modelId="{FED57D8E-0157-EB4D-A060-11C7A8A3E7BF}" type="pres">
      <dgm:prSet presAssocID="{506B7B40-10B5-4C6B-A2AC-B4EE81FBCF1B}" presName="ThreeNodes_3" presStyleLbl="node1" presStyleIdx="2" presStyleCnt="3">
        <dgm:presLayoutVars>
          <dgm:bulletEnabled val="1"/>
        </dgm:presLayoutVars>
      </dgm:prSet>
      <dgm:spPr/>
    </dgm:pt>
    <dgm:pt modelId="{BBC2EFD8-AD38-E74B-9C25-16AEBC11E20C}" type="pres">
      <dgm:prSet presAssocID="{506B7B40-10B5-4C6B-A2AC-B4EE81FBCF1B}" presName="ThreeConn_1-2" presStyleLbl="fgAccFollowNode1" presStyleIdx="0" presStyleCnt="2">
        <dgm:presLayoutVars>
          <dgm:bulletEnabled val="1"/>
        </dgm:presLayoutVars>
      </dgm:prSet>
      <dgm:spPr/>
    </dgm:pt>
    <dgm:pt modelId="{0B5A9EAC-2E6B-9F45-99AB-3632D96C7857}" type="pres">
      <dgm:prSet presAssocID="{506B7B40-10B5-4C6B-A2AC-B4EE81FBCF1B}" presName="ThreeConn_2-3" presStyleLbl="fgAccFollowNode1" presStyleIdx="1" presStyleCnt="2">
        <dgm:presLayoutVars>
          <dgm:bulletEnabled val="1"/>
        </dgm:presLayoutVars>
      </dgm:prSet>
      <dgm:spPr/>
    </dgm:pt>
    <dgm:pt modelId="{3E86FE52-CCA2-9644-B9E2-38C24CA585D1}" type="pres">
      <dgm:prSet presAssocID="{506B7B40-10B5-4C6B-A2AC-B4EE81FBCF1B}" presName="ThreeNodes_1_text" presStyleLbl="node1" presStyleIdx="2" presStyleCnt="3">
        <dgm:presLayoutVars>
          <dgm:bulletEnabled val="1"/>
        </dgm:presLayoutVars>
      </dgm:prSet>
      <dgm:spPr/>
    </dgm:pt>
    <dgm:pt modelId="{723196DA-7F8C-D34B-A58A-2C3994EE19F9}" type="pres">
      <dgm:prSet presAssocID="{506B7B40-10B5-4C6B-A2AC-B4EE81FBCF1B}" presName="ThreeNodes_2_text" presStyleLbl="node1" presStyleIdx="2" presStyleCnt="3">
        <dgm:presLayoutVars>
          <dgm:bulletEnabled val="1"/>
        </dgm:presLayoutVars>
      </dgm:prSet>
      <dgm:spPr/>
    </dgm:pt>
    <dgm:pt modelId="{D736FCAC-6A29-514B-AC38-1A5B34F7F64C}" type="pres">
      <dgm:prSet presAssocID="{506B7B40-10B5-4C6B-A2AC-B4EE81FBCF1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A66E055-DC19-4F13-9478-7DEED4BADDEC}" srcId="{506B7B40-10B5-4C6B-A2AC-B4EE81FBCF1B}" destId="{93AC167B-314C-4765-89FC-6E8F67477DCC}" srcOrd="0" destOrd="0" parTransId="{4D57A64B-A684-421F-A033-E19D189FB639}" sibTransId="{45731CA0-6B8E-425A-8CA8-640430A3E101}"/>
    <dgm:cxn modelId="{53EB9980-4790-9F4D-9631-C52BEF3B2519}" type="presOf" srcId="{93AC167B-314C-4765-89FC-6E8F67477DCC}" destId="{3E86FE52-CCA2-9644-B9E2-38C24CA585D1}" srcOrd="1" destOrd="0" presId="urn:microsoft.com/office/officeart/2005/8/layout/vProcess5"/>
    <dgm:cxn modelId="{E213078A-DC95-4363-A33A-0F5695EC3C5B}" srcId="{506B7B40-10B5-4C6B-A2AC-B4EE81FBCF1B}" destId="{D1452290-CDAD-4883-AA97-9342156496E6}" srcOrd="2" destOrd="0" parTransId="{BC6FEEB6-8EA3-41C2-B8EA-BB082156B8DB}" sibTransId="{66879632-24C5-4E17-9BA1-89961D4E9514}"/>
    <dgm:cxn modelId="{249DFD8F-9A01-2346-ABC5-9DF3D0ED0860}" type="presOf" srcId="{93AC167B-314C-4765-89FC-6E8F67477DCC}" destId="{B304DBA1-56E8-D34D-B7C3-303D89DE33C2}" srcOrd="0" destOrd="0" presId="urn:microsoft.com/office/officeart/2005/8/layout/vProcess5"/>
    <dgm:cxn modelId="{6757B5A3-98DD-3049-ACF7-00D5D4EBBF7D}" type="presOf" srcId="{D1452290-CDAD-4883-AA97-9342156496E6}" destId="{D736FCAC-6A29-514B-AC38-1A5B34F7F64C}" srcOrd="1" destOrd="0" presId="urn:microsoft.com/office/officeart/2005/8/layout/vProcess5"/>
    <dgm:cxn modelId="{540D5CC0-1B41-4A5C-9072-4C00FE36ED2B}" srcId="{506B7B40-10B5-4C6B-A2AC-B4EE81FBCF1B}" destId="{1C29A2CA-9A31-47A9-A51E-9622D407204F}" srcOrd="1" destOrd="0" parTransId="{C181E876-5E28-4F9C-B7E9-FD309C286356}" sibTransId="{4AB56C79-3E0C-4684-8EA1-72733C867E44}"/>
    <dgm:cxn modelId="{023614C3-BEA4-D047-A75B-B77EDBC65C68}" type="presOf" srcId="{4AB56C79-3E0C-4684-8EA1-72733C867E44}" destId="{0B5A9EAC-2E6B-9F45-99AB-3632D96C7857}" srcOrd="0" destOrd="0" presId="urn:microsoft.com/office/officeart/2005/8/layout/vProcess5"/>
    <dgm:cxn modelId="{1C5FC1CB-4F71-5541-BB5B-ED4D658468F9}" type="presOf" srcId="{45731CA0-6B8E-425A-8CA8-640430A3E101}" destId="{BBC2EFD8-AD38-E74B-9C25-16AEBC11E20C}" srcOrd="0" destOrd="0" presId="urn:microsoft.com/office/officeart/2005/8/layout/vProcess5"/>
    <dgm:cxn modelId="{77AD8BE3-1346-3A46-9930-032E75EC7274}" type="presOf" srcId="{506B7B40-10B5-4C6B-A2AC-B4EE81FBCF1B}" destId="{A428BFD5-C2A7-3D46-9D6E-944B1DABD67B}" srcOrd="0" destOrd="0" presId="urn:microsoft.com/office/officeart/2005/8/layout/vProcess5"/>
    <dgm:cxn modelId="{8C8A77EB-B44A-FE4B-9F1C-A5F2EADD554A}" type="presOf" srcId="{1C29A2CA-9A31-47A9-A51E-9622D407204F}" destId="{C444A9A2-34E1-1C45-B591-5FDA926FCD6A}" srcOrd="0" destOrd="0" presId="urn:microsoft.com/office/officeart/2005/8/layout/vProcess5"/>
    <dgm:cxn modelId="{7056A4F1-12FB-5140-ACDD-AA63FF16ACF4}" type="presOf" srcId="{1C29A2CA-9A31-47A9-A51E-9622D407204F}" destId="{723196DA-7F8C-D34B-A58A-2C3994EE19F9}" srcOrd="1" destOrd="0" presId="urn:microsoft.com/office/officeart/2005/8/layout/vProcess5"/>
    <dgm:cxn modelId="{E67B5AFA-02F6-0147-B851-2186EC0FF763}" type="presOf" srcId="{D1452290-CDAD-4883-AA97-9342156496E6}" destId="{FED57D8E-0157-EB4D-A060-11C7A8A3E7BF}" srcOrd="0" destOrd="0" presId="urn:microsoft.com/office/officeart/2005/8/layout/vProcess5"/>
    <dgm:cxn modelId="{946AB42F-8E7D-7841-A89D-DA662C3086CA}" type="presParOf" srcId="{A428BFD5-C2A7-3D46-9D6E-944B1DABD67B}" destId="{372E7F80-F688-EA43-98AC-069AC5F75B21}" srcOrd="0" destOrd="0" presId="urn:microsoft.com/office/officeart/2005/8/layout/vProcess5"/>
    <dgm:cxn modelId="{63BEB636-4818-6B49-AB6A-969F67294570}" type="presParOf" srcId="{A428BFD5-C2A7-3D46-9D6E-944B1DABD67B}" destId="{B304DBA1-56E8-D34D-B7C3-303D89DE33C2}" srcOrd="1" destOrd="0" presId="urn:microsoft.com/office/officeart/2005/8/layout/vProcess5"/>
    <dgm:cxn modelId="{19A99C04-E8B1-B54B-9961-FFC3A854119C}" type="presParOf" srcId="{A428BFD5-C2A7-3D46-9D6E-944B1DABD67B}" destId="{C444A9A2-34E1-1C45-B591-5FDA926FCD6A}" srcOrd="2" destOrd="0" presId="urn:microsoft.com/office/officeart/2005/8/layout/vProcess5"/>
    <dgm:cxn modelId="{9949451D-E80A-AB4C-A30A-DB37C82C436E}" type="presParOf" srcId="{A428BFD5-C2A7-3D46-9D6E-944B1DABD67B}" destId="{FED57D8E-0157-EB4D-A060-11C7A8A3E7BF}" srcOrd="3" destOrd="0" presId="urn:microsoft.com/office/officeart/2005/8/layout/vProcess5"/>
    <dgm:cxn modelId="{0D964CA2-C815-2E45-A05A-7FEFC797D7B6}" type="presParOf" srcId="{A428BFD5-C2A7-3D46-9D6E-944B1DABD67B}" destId="{BBC2EFD8-AD38-E74B-9C25-16AEBC11E20C}" srcOrd="4" destOrd="0" presId="urn:microsoft.com/office/officeart/2005/8/layout/vProcess5"/>
    <dgm:cxn modelId="{3F60DD65-EAD5-0041-9D5A-9003BF9550F4}" type="presParOf" srcId="{A428BFD5-C2A7-3D46-9D6E-944B1DABD67B}" destId="{0B5A9EAC-2E6B-9F45-99AB-3632D96C7857}" srcOrd="5" destOrd="0" presId="urn:microsoft.com/office/officeart/2005/8/layout/vProcess5"/>
    <dgm:cxn modelId="{1B1B17DE-CEA8-E14C-A7A3-BA21BA19C926}" type="presParOf" srcId="{A428BFD5-C2A7-3D46-9D6E-944B1DABD67B}" destId="{3E86FE52-CCA2-9644-B9E2-38C24CA585D1}" srcOrd="6" destOrd="0" presId="urn:microsoft.com/office/officeart/2005/8/layout/vProcess5"/>
    <dgm:cxn modelId="{5022EF3F-537F-1044-8537-62C0AF5CAFCF}" type="presParOf" srcId="{A428BFD5-C2A7-3D46-9D6E-944B1DABD67B}" destId="{723196DA-7F8C-D34B-A58A-2C3994EE19F9}" srcOrd="7" destOrd="0" presId="urn:microsoft.com/office/officeart/2005/8/layout/vProcess5"/>
    <dgm:cxn modelId="{9E732102-60F0-C44B-B820-22AC9DB1C00A}" type="presParOf" srcId="{A428BFD5-C2A7-3D46-9D6E-944B1DABD67B}" destId="{D736FCAC-6A29-514B-AC38-1A5B34F7F64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CD98D-4600-1B44-8657-B46FC71544E6}">
      <dsp:nvSpPr>
        <dsp:cNvPr id="0" name=""/>
        <dsp:cNvSpPr/>
      </dsp:nvSpPr>
      <dsp:spPr>
        <a:xfrm>
          <a:off x="0" y="0"/>
          <a:ext cx="4559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E8FBC0-F0C1-0444-8821-1380FA9A523E}">
      <dsp:nvSpPr>
        <dsp:cNvPr id="0" name=""/>
        <dsp:cNvSpPr/>
      </dsp:nvSpPr>
      <dsp:spPr>
        <a:xfrm>
          <a:off x="0" y="0"/>
          <a:ext cx="4559425" cy="99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Capturing Long-Range Dependencies</a:t>
          </a:r>
        </a:p>
      </dsp:txBody>
      <dsp:txXfrm>
        <a:off x="0" y="0"/>
        <a:ext cx="4559425" cy="994896"/>
      </dsp:txXfrm>
    </dsp:sp>
    <dsp:sp modelId="{F3BE43E8-865D-F449-B9B9-4BB746CB301C}">
      <dsp:nvSpPr>
        <dsp:cNvPr id="0" name=""/>
        <dsp:cNvSpPr/>
      </dsp:nvSpPr>
      <dsp:spPr>
        <a:xfrm>
          <a:off x="0" y="994896"/>
          <a:ext cx="4559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958E98-B8B2-E74F-91CC-8AAEC83278EC}">
      <dsp:nvSpPr>
        <dsp:cNvPr id="0" name=""/>
        <dsp:cNvSpPr/>
      </dsp:nvSpPr>
      <dsp:spPr>
        <a:xfrm>
          <a:off x="0" y="994896"/>
          <a:ext cx="4559425" cy="99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Parallelization</a:t>
          </a:r>
        </a:p>
      </dsp:txBody>
      <dsp:txXfrm>
        <a:off x="0" y="994896"/>
        <a:ext cx="4559425" cy="994896"/>
      </dsp:txXfrm>
    </dsp:sp>
    <dsp:sp modelId="{806FAE42-6BB4-3742-9C53-4D6B1CF35E4E}">
      <dsp:nvSpPr>
        <dsp:cNvPr id="0" name=""/>
        <dsp:cNvSpPr/>
      </dsp:nvSpPr>
      <dsp:spPr>
        <a:xfrm>
          <a:off x="0" y="1989792"/>
          <a:ext cx="4559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57910E-C2BF-964E-832E-16DF46FA81FD}">
      <dsp:nvSpPr>
        <dsp:cNvPr id="0" name=""/>
        <dsp:cNvSpPr/>
      </dsp:nvSpPr>
      <dsp:spPr>
        <a:xfrm>
          <a:off x="0" y="1989792"/>
          <a:ext cx="4559425" cy="99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Contextual Representations</a:t>
          </a:r>
        </a:p>
      </dsp:txBody>
      <dsp:txXfrm>
        <a:off x="0" y="1989792"/>
        <a:ext cx="4559425" cy="994896"/>
      </dsp:txXfrm>
    </dsp:sp>
    <dsp:sp modelId="{20E7F496-F2BD-B544-AF4E-9B067F61D0B8}">
      <dsp:nvSpPr>
        <dsp:cNvPr id="0" name=""/>
        <dsp:cNvSpPr/>
      </dsp:nvSpPr>
      <dsp:spPr>
        <a:xfrm>
          <a:off x="0" y="2984688"/>
          <a:ext cx="45594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96B174-E1C1-1248-BB3A-C4ED18E9C138}">
      <dsp:nvSpPr>
        <dsp:cNvPr id="0" name=""/>
        <dsp:cNvSpPr/>
      </dsp:nvSpPr>
      <dsp:spPr>
        <a:xfrm>
          <a:off x="0" y="2984688"/>
          <a:ext cx="4559425" cy="994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Scalability</a:t>
          </a:r>
        </a:p>
      </dsp:txBody>
      <dsp:txXfrm>
        <a:off x="0" y="2984688"/>
        <a:ext cx="4559425" cy="994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B8C98-5F1A-794A-8878-29AAADA5E15C}">
      <dsp:nvSpPr>
        <dsp:cNvPr id="0" name=""/>
        <dsp:cNvSpPr/>
      </dsp:nvSpPr>
      <dsp:spPr>
        <a:xfrm>
          <a:off x="3080" y="587635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BERT (Bidirectional Encoder Representations from Transformers)</a:t>
          </a:r>
        </a:p>
      </dsp:txBody>
      <dsp:txXfrm>
        <a:off x="3080" y="587635"/>
        <a:ext cx="2444055" cy="1466433"/>
      </dsp:txXfrm>
    </dsp:sp>
    <dsp:sp modelId="{74FD894E-F3CA-5441-8790-BE23D2C4B5F6}">
      <dsp:nvSpPr>
        <dsp:cNvPr id="0" name=""/>
        <dsp:cNvSpPr/>
      </dsp:nvSpPr>
      <dsp:spPr>
        <a:xfrm>
          <a:off x="2691541" y="587635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RoBERTa (Robustly optimized BERT approach)</a:t>
          </a:r>
        </a:p>
      </dsp:txBody>
      <dsp:txXfrm>
        <a:off x="2691541" y="587635"/>
        <a:ext cx="2444055" cy="1466433"/>
      </dsp:txXfrm>
    </dsp:sp>
    <dsp:sp modelId="{6D63A1BA-222F-4C48-A393-F6516DD25A6E}">
      <dsp:nvSpPr>
        <dsp:cNvPr id="0" name=""/>
        <dsp:cNvSpPr/>
      </dsp:nvSpPr>
      <dsp:spPr>
        <a:xfrm>
          <a:off x="5380002" y="587635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GPT (Generative Pre-trained Transformer)</a:t>
          </a:r>
        </a:p>
      </dsp:txBody>
      <dsp:txXfrm>
        <a:off x="5380002" y="587635"/>
        <a:ext cx="2444055" cy="1466433"/>
      </dsp:txXfrm>
    </dsp:sp>
    <dsp:sp modelId="{E16548CA-6D4C-E348-8893-0F274DD122B5}">
      <dsp:nvSpPr>
        <dsp:cNvPr id="0" name=""/>
        <dsp:cNvSpPr/>
      </dsp:nvSpPr>
      <dsp:spPr>
        <a:xfrm>
          <a:off x="8068463" y="587635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T5 (Text-To-Text Transfer Transformer)</a:t>
          </a:r>
        </a:p>
      </dsp:txBody>
      <dsp:txXfrm>
        <a:off x="8068463" y="587635"/>
        <a:ext cx="2444055" cy="1466433"/>
      </dsp:txXfrm>
    </dsp:sp>
    <dsp:sp modelId="{8E505CFB-A5EB-184E-89AF-5B4BECC07E11}">
      <dsp:nvSpPr>
        <dsp:cNvPr id="0" name=""/>
        <dsp:cNvSpPr/>
      </dsp:nvSpPr>
      <dsp:spPr>
        <a:xfrm>
          <a:off x="1347311" y="2298474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BART (Bidirectional and Auto-Regressive Transformers)</a:t>
          </a:r>
        </a:p>
      </dsp:txBody>
      <dsp:txXfrm>
        <a:off x="1347311" y="2298474"/>
        <a:ext cx="2444055" cy="1466433"/>
      </dsp:txXfrm>
    </dsp:sp>
    <dsp:sp modelId="{6B01A5F7-E279-DC40-BA90-8C44DF15F0C8}">
      <dsp:nvSpPr>
        <dsp:cNvPr id="0" name=""/>
        <dsp:cNvSpPr/>
      </dsp:nvSpPr>
      <dsp:spPr>
        <a:xfrm>
          <a:off x="4035772" y="2298474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ViT (Vision Transformer)(note: computer vision)</a:t>
          </a:r>
        </a:p>
      </dsp:txBody>
      <dsp:txXfrm>
        <a:off x="4035772" y="2298474"/>
        <a:ext cx="2444055" cy="1466433"/>
      </dsp:txXfrm>
    </dsp:sp>
    <dsp:sp modelId="{B53771BC-08BF-F34F-A73D-05D847696C68}">
      <dsp:nvSpPr>
        <dsp:cNvPr id="0" name=""/>
        <dsp:cNvSpPr/>
      </dsp:nvSpPr>
      <dsp:spPr>
        <a:xfrm>
          <a:off x="6724233" y="2298474"/>
          <a:ext cx="2444055" cy="14664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LLaMA (Large Language Model Meta AI)</a:t>
          </a:r>
        </a:p>
      </dsp:txBody>
      <dsp:txXfrm>
        <a:off x="6724233" y="2298474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4DBA1-56E8-D34D-B7C3-303D89DE33C2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>
              <a:hlinkClick xmlns:r="http://schemas.openxmlformats.org/officeDocument/2006/relationships" r:id="rId1"/>
            </a:rPr>
            <a:t>Develop Your Model from Scratch</a:t>
          </a:r>
          <a:endParaRPr lang="en-US" sz="3400" kern="1200"/>
        </a:p>
      </dsp:txBody>
      <dsp:txXfrm>
        <a:off x="32418" y="32418"/>
        <a:ext cx="8094307" cy="1041985"/>
      </dsp:txXfrm>
    </dsp:sp>
    <dsp:sp modelId="{C444A9A2-34E1-1C45-B591-5FDA926FCD6A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>
              <a:hlinkClick xmlns:r="http://schemas.openxmlformats.org/officeDocument/2006/relationships" r:id="rId1"/>
            </a:rPr>
            <a:t>A Custom AI Model  </a:t>
          </a:r>
          <a:endParaRPr lang="en-US" sz="3400" kern="1200"/>
        </a:p>
      </dsp:txBody>
      <dsp:txXfrm>
        <a:off x="852005" y="1323709"/>
        <a:ext cx="7684797" cy="1041985"/>
      </dsp:txXfrm>
    </dsp:sp>
    <dsp:sp modelId="{FED57D8E-0157-EB4D-A060-11C7A8A3E7BF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>
              <a:hlinkClick xmlns:r="http://schemas.openxmlformats.org/officeDocument/2006/relationships" r:id="rId1"/>
            </a:rPr>
            <a:t>API</a:t>
          </a:r>
          <a:r>
            <a:rPr lang="en-US" sz="3400" kern="1200"/>
            <a:t> </a:t>
          </a:r>
        </a:p>
      </dsp:txBody>
      <dsp:txXfrm>
        <a:off x="1671592" y="2615001"/>
        <a:ext cx="7684797" cy="1041985"/>
      </dsp:txXfrm>
    </dsp:sp>
    <dsp:sp modelId="{BBC2EFD8-AD38-E74B-9C25-16AEBC11E20C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0B5A9EAC-2E6B-9F45-99AB-3632D96C7857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0A227-FEAC-0F47-A35E-677B46F20C6E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C11C-9592-7844-9E35-3EF6BB2DB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pytorch.org</a:t>
            </a:r>
            <a:r>
              <a:rPr lang="en-US" dirty="0"/>
              <a:t>/blog/accelerating-large-language-models/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E5CB1-BA14-C344-AB7B-6F6796BF9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35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zjkBMFhNj_g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E5CB1-BA14-C344-AB7B-6F6796BF9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10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www.labellerr.com</a:t>
            </a:r>
            <a:r>
              <a:rPr lang="en-US" dirty="0"/>
              <a:t>/blog/an-introduction-to-large-language-models-</a:t>
            </a:r>
            <a:r>
              <a:rPr lang="en-US" dirty="0" err="1"/>
              <a:t>llms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4E5CB1-BA14-C344-AB7B-6F6796BF98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51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D30D-A3B0-FCA4-5D41-B4C33846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07016-3744-CC1F-6CA7-948CACE17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C313-FBE7-4B09-A899-99DEABBB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38745-1830-70D3-98FC-DB341B2B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2EE3F-EDB8-27AD-171F-B994C9AA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5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9A57-C6FA-E053-762A-8B1F99BE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B2241-C92A-C964-6711-9A0D96E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E32D-E94A-2036-57B0-44595E6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9706-6B9E-0CE5-3BD0-F343C611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47BC-7449-17D2-39EB-2811AC98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7F9F7-B7E4-18D2-96BB-564B470EF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BD913-446F-50F1-FD37-49726DC53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28FC-1470-18F9-F747-1B411236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9AE95-9B55-DD79-F2A2-FDF43155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B90A-026C-E4E0-408E-95FBD356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3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993C-8145-A84B-C2FD-CBC8C0B15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1437D-F30A-09FA-2A92-70801B8B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3724-C431-3425-57A4-0199F9F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8F92-0373-E8B7-18BB-F56CBA08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81DA-9D93-5ACA-C8CE-4E1F165C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5B11-B3F8-6613-4F91-E1E8569F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3820-FA5D-41D6-3984-31151EDD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B9D4-C87A-49F9-D2A9-6E8BA2EA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E671-CE6D-346F-B3AC-EF5C67B9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63B5-8BE7-9A0C-6528-AF779A71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46CD-0AE7-3403-FDB4-D3773DE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6DC6-69ED-D5AF-12EC-ADAC280F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7972-8AF5-DAA5-E37C-A9C5EB85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AC2D-420A-9425-EC66-CC19656B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0795-8C39-36ED-CECA-5AF664D4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AC34-64E8-9C11-8E8F-AF3A2F22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CE1-A560-6C29-AB0B-94917C08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E3EF-A314-3BFD-5DF8-4C1487E4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F3C8-DD34-DE7D-6656-1B733645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83AB-AA28-0B8C-2BD0-B795F8A7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7A17B-6B11-F95E-FCE3-69A07BEA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DD6F-2853-392F-573C-4699D679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2CD95-F9E1-E665-A37D-8705EC07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DD71-CEF3-67D0-403D-5162ABE2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8D8FE-59BC-E810-DB45-1F97C1E37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F17DB-6A8E-9201-41E0-F30FB253D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65769-4379-5716-DF1A-5F8C91B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21FA-11BE-C78B-A763-5D1CAB7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960AE-0C88-DD29-8088-FEE9FEC4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6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DAD-C77B-CB8B-BF48-141A5112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9A4D9-3702-0009-1644-E4F64FA6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A0A1-42E2-A3C5-6BB6-1EF5222E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7D055-33D6-C943-0D5B-42B73A9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3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2E69A-F182-30CF-30AD-D066D68C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B4E76-047D-9250-7D3C-BCD9875E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4B107-3006-FCDC-37BC-7ED0658C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62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A5EA-62F4-4273-2736-F1A44907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92C7-ABE2-AAB7-9683-6A9AC622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516D2-DCD2-A2B2-B16D-7AB7B4F7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75FB-D709-9193-DC5F-C7926A40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E647-9D9B-416C-9047-5A71FFAF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37A2-9346-B5D3-6A38-84C829F9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698E-E9E7-2F89-1226-A62DB84A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909D-225E-3DC4-5A5C-793B0080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D5F4-B700-7DCC-2D39-72286735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2A112-C6A8-023A-BA44-5F0A9B87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7B37-FD7A-80AC-EF50-071860C6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6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8BF8-AEEA-CD39-7810-581371BE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5D8D-0100-F2C2-D65D-A6960B357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D88D8-4C3E-3771-1F25-00639B3CC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44F06-2536-82FC-4DEE-74DF0D34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CBA1-192E-0D9B-6625-5D233BBA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FB967-095E-91E8-F59A-E5E6631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19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6678-5C58-980E-A59D-F695CB49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CDC75-E4ED-905F-E174-5C248798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1F2E-817E-A713-6335-F034E4D7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632D-72E7-F4B3-3DEF-6EEB1AEF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32C3-370E-0013-F5F3-E47E5498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1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FE4F9-F39C-FAD8-125E-15898F74C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B6D94-9B3B-BC59-BCE2-2BEB8D8F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D9B4-023C-D23E-FBCA-AF2D4EC2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5E0B-AB4E-C798-E5E3-B524C2D1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4426-1D39-6CB6-A11C-CFC2920A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41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32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20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4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70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859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94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1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65FE-5237-1982-A976-56C42966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7E052-CAE2-6CC6-16BA-E1894D465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CA5B-76F3-320D-2BC2-46BFAE7B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1C68-18D6-B479-F306-971CA17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33A0-6614-5E1B-F6F8-16FF1444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85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972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098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09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8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1D2A-E9CC-2CCD-2A43-6EECB19F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E73A-9470-7CDD-67C9-6ACD17179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9C4B-310D-5A59-8918-1B561CAA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587C-AFC5-B1A4-BE31-31C2C6AF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5FD4-A256-CCDA-C8B9-69A3743D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0F293-A5DD-93A2-4760-AC892DD4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9F22-AD17-F3B2-6B66-13E77BA6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578D3-8CAD-D253-5FE8-20025F42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834A2-4C37-2A99-DBB1-8BBB96FD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4328F-FB83-798E-F560-C7073EF9B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67402-A69F-AEF6-E8A0-906F063A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2A57E-46ED-8718-808D-6BBC993C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07637-35D3-A639-BFFD-6E0DCDFE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12CB8-4A99-076C-3C20-F9890B73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EE19-71AB-571B-91BF-0CC3ED6FE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8D4B4-8E0A-34FB-383C-06E0D022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D39A9-6E02-AB09-E136-160019A9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0B9E3-ADDE-7DFF-03A7-3FA22100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F7AC3-545A-D110-456F-6DDB3B7F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EC2FC-1BDC-8C92-FE85-E995B1E0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BF355-7CB1-F286-F510-EFDE7BD5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2481-9C14-E8B2-D80E-6324AD49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6703-2DD1-5D65-1D34-008E5D41C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DDE02-29B6-CC28-A8F1-C22196BC5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42C3-6ADE-4D65-F630-E847920A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4FC2E-28F0-8021-A2FE-DD694A3C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A9E32-45A1-4C89-9F7B-ED913E5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A6E6-DF9C-D76A-0C0C-E439A1A2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6B64D-80B1-1EF7-81AD-93B23135B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9098E-1527-F1BB-A1D6-3A47D19C8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9224-64FC-55DE-1624-BB0F05E0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4BFF-79BC-3732-3C92-68BB6719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A674C-0CA1-FCF5-CC71-7D2F4F14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0CF1E-E01E-9EB2-7842-FCA14043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A0E91-9A53-6BC7-2BAA-14902491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BA79-6C04-6938-E4A0-6E67F13FB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16F15-7EB8-EA46-AA9F-33D4584B2F7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2EF2-E10D-BFCB-FA08-5BC91398A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C99F0-BA68-934D-8CE5-5B3D68980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C8CC3-3B97-1044-8F50-35509D157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9BFB7-D6E0-E1C2-00C4-3CBB0210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B3CB-6395-A630-12D4-9AC3B5C7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7837-B570-C6C8-EA11-B84B1F8E4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5096-F83F-2F41-85F7-7FBC3E574093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BCBE-F931-17BD-B7C6-71B01F2A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A274-48AD-104A-AD63-AE8298688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9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0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231A9-D9AA-8005-290B-F7955E61D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400" b="1" dirty="0">
                <a:solidFill>
                  <a:srgbClr val="FFFFFF"/>
                </a:solidFill>
              </a:rPr>
              <a:t>Open Lab 7: Transformer-Based Models</a:t>
            </a:r>
            <a:br>
              <a:rPr lang="en-US" sz="7400" b="1" i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 sz="7400" b="1" dirty="0">
              <a:solidFill>
                <a:srgbClr val="FFFFFF"/>
              </a:solidFill>
            </a:endParaRPr>
          </a:p>
        </p:txBody>
      </p:sp>
      <p:sp>
        <p:nvSpPr>
          <p:cNvPr id="4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76595-BE45-7D50-51CB-E3683EB8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State-of-the-art Models in Natural Language Processing (NLP)  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F31DE008-9CFF-786F-53DD-49FA97699C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31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opular Large Language Models">
            <a:extLst>
              <a:ext uri="{FF2B5EF4-FFF2-40B4-BE49-F238E27FC236}">
                <a16:creationId xmlns:a16="http://schemas.microsoft.com/office/drawing/2014/main" id="{9B949805-D3FA-3845-3F81-855662D4F3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52678"/>
            <a:ext cx="10905066" cy="515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1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ChatGPT? Viral AI chatbot at heart of Microsoft-Google fight">
            <a:extLst>
              <a:ext uri="{FF2B5EF4-FFF2-40B4-BE49-F238E27FC236}">
                <a16:creationId xmlns:a16="http://schemas.microsoft.com/office/drawing/2014/main" id="{849BB906-4D1E-BB3D-01A0-FA5F5E5C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5" y="623471"/>
            <a:ext cx="4032621" cy="560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967D53-2CC5-030A-934C-FB48E8E2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>
            <a:normAutofit/>
          </a:bodyPr>
          <a:lstStyle/>
          <a:p>
            <a:r>
              <a:rPr lang="en-US" sz="5000"/>
              <a:t>Why Chatgpt Become So Popular?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ECE5-A32E-E41B-F28F-5ACAC40A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60" y="2998278"/>
            <a:ext cx="4370103" cy="2728198"/>
          </a:xfrm>
        </p:spPr>
        <p:txBody>
          <a:bodyPr anchor="t">
            <a:normAutofit/>
          </a:bodyPr>
          <a:lstStyle/>
          <a:p>
            <a:r>
              <a:rPr lang="en-US" sz="1100"/>
              <a:t>Quick to Adopt New AI Development </a:t>
            </a:r>
          </a:p>
          <a:p>
            <a:r>
              <a:rPr lang="en-US" sz="1100"/>
              <a:t>Marketing and Branding: Media attention </a:t>
            </a:r>
          </a:p>
          <a:p>
            <a:r>
              <a:rPr lang="en-US" sz="1100"/>
              <a:t>Design and Architecture</a:t>
            </a:r>
          </a:p>
          <a:p>
            <a:pPr lvl="1"/>
            <a:r>
              <a:rPr lang="en-US" sz="1100"/>
              <a:t>Bert</a:t>
            </a:r>
          </a:p>
          <a:p>
            <a:pPr lvl="2"/>
            <a:r>
              <a:rPr lang="en-US" sz="1100"/>
              <a:t>Understanding context</a:t>
            </a:r>
          </a:p>
          <a:p>
            <a:pPr lvl="2"/>
            <a:r>
              <a:rPr lang="en-US" sz="1100"/>
              <a:t>masked language model objective</a:t>
            </a:r>
          </a:p>
          <a:p>
            <a:pPr lvl="2"/>
            <a:r>
              <a:rPr lang="en-US" sz="1100"/>
              <a:t>sentiment analysis</a:t>
            </a:r>
          </a:p>
          <a:p>
            <a:pPr lvl="2"/>
            <a:r>
              <a:rPr lang="en-US" sz="1100"/>
              <a:t>question answering</a:t>
            </a:r>
          </a:p>
          <a:p>
            <a:pPr lvl="2"/>
            <a:r>
              <a:rPr lang="en-US" sz="1100"/>
              <a:t>named entity recognition</a:t>
            </a:r>
          </a:p>
          <a:p>
            <a:pPr lvl="1"/>
            <a:r>
              <a:rPr lang="en-US" sz="1100"/>
              <a:t>Chatgpt </a:t>
            </a:r>
          </a:p>
          <a:p>
            <a:pPr lvl="2"/>
            <a:r>
              <a:rPr lang="en-US" sz="1100"/>
              <a:t>generative tasks: unidirectional (autoregressive) approach</a:t>
            </a:r>
          </a:p>
        </p:txBody>
      </p:sp>
    </p:spTree>
    <p:extLst>
      <p:ext uri="{BB962C8B-B14F-4D97-AF65-F5344CB8AC3E}">
        <p14:creationId xmlns:p14="http://schemas.microsoft.com/office/powerpoint/2010/main" val="1051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7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1"/>
            <a:ext cx="9070845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prstClr val="white"/>
              </a:solidFill>
              <a:latin typeface="Calibri" panose="020F0502020204030204"/>
              <a:sym typeface="Arial"/>
            </a:endParaRPr>
          </a:p>
        </p:txBody>
      </p:sp>
      <p:pic>
        <p:nvPicPr>
          <p:cNvPr id="5" name="Content Placeholder 4" descr="A graph of numbers and letters&#10;&#10;AI-generated content may be incorrect.">
            <a:extLst>
              <a:ext uri="{FF2B5EF4-FFF2-40B4-BE49-F238E27FC236}">
                <a16:creationId xmlns:a16="http://schemas.microsoft.com/office/drawing/2014/main" id="{BD2366B7-1709-F0BB-609F-78E664A0C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58" y="457200"/>
            <a:ext cx="94342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4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8F6E2-7918-7D61-7B26-1D8666CC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8865"/>
            <a:ext cx="10457619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Georgia" panose="02040502050405020303" pitchFamily="18" charset="0"/>
              </a:rPr>
              <a:t>How to Leverage New Developments in AI ?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6EF9C1-F10A-4066-F920-65A8411F2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93844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45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prstClr val="white"/>
              </a:solidFill>
              <a:latin typeface="Aptos" panose="02110004020202020204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013556" cy="6858000"/>
          </a:xfrm>
          <a:prstGeom prst="rect">
            <a:avLst/>
          </a:prstGeom>
          <a:solidFill>
            <a:srgbClr val="716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US" sz="1867" kern="0">
              <a:solidFill>
                <a:prstClr val="white"/>
              </a:solidFill>
              <a:latin typeface="Aptos" panose="02110004020202020204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60C55-EB3F-662C-E2FF-E32A2364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2074363"/>
            <a:ext cx="2752353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1219170"/>
            <a:r>
              <a:rPr lang="en-US" sz="2667">
                <a:solidFill>
                  <a:srgbClr val="FFFFFF"/>
                </a:solidFill>
              </a:rPr>
              <a:t>Some Good AI to Follow AI Resources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5122B1-147B-2FD7-BD72-7865EBC3D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1" y="992303"/>
            <a:ext cx="7188199" cy="48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8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378A2-5B44-15D2-0F28-276EFD38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6"/>
            <a:ext cx="9989635" cy="947002"/>
          </a:xfrm>
        </p:spPr>
        <p:txBody>
          <a:bodyPr anchor="b">
            <a:norm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</a:rPr>
              <a:t>Machine Learning and Deep Learning Series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6789-50B9-8876-CD23-A66B5CF4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54" y="2241396"/>
            <a:ext cx="11329640" cy="368370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Open Lab 1: Introduction to Machine Learning and Deep Learning 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Open Lab 2: Supervised Learning – Classification 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Open Lab 3: Supervised Learning – Regression 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Open Lab 4: Unsupervised Learning 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Open Lab 5: Advanced ML – Ensemble Learning and Optimization</a:t>
            </a:r>
          </a:p>
          <a:p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Open Lab 6: </a:t>
            </a:r>
            <a:r>
              <a:rPr lang="en-US" sz="240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Deep Learning and Neural Networks</a:t>
            </a:r>
          </a:p>
          <a:p>
            <a:r>
              <a:rPr lang="en-US" sz="2400" b="1" u="sng" dirty="0">
                <a:solidFill>
                  <a:schemeClr val="bg1"/>
                </a:solidFill>
                <a:highlight>
                  <a:srgbClr val="FF0000"/>
                </a:highlight>
                <a:latin typeface="Georgia" panose="02040502050405020303" pitchFamily="18" charset="0"/>
              </a:rPr>
              <a:t>Open Lab 7: Transformer-based Models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8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62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0EC37-CA27-DF1C-4CE9-B3B2C57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Transformer Architecture </a:t>
            </a:r>
          </a:p>
        </p:txBody>
      </p: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/MachineLearning - Transformer">
            <a:extLst>
              <a:ext uri="{FF2B5EF4-FFF2-40B4-BE49-F238E27FC236}">
                <a16:creationId xmlns:a16="http://schemas.microsoft.com/office/drawing/2014/main" id="{9D67CF5A-35AC-C624-1DFD-17367B72A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" r="118" b="-3"/>
          <a:stretch/>
        </p:blipFill>
        <p:spPr bwMode="auto">
          <a:xfrm>
            <a:off x="8421338" y="471748"/>
            <a:ext cx="1710496" cy="25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Rectangle 106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text&#10;&#10;AI-generated content may be incorrect.">
            <a:extLst>
              <a:ext uri="{FF2B5EF4-FFF2-40B4-BE49-F238E27FC236}">
                <a16:creationId xmlns:a16="http://schemas.microsoft.com/office/drawing/2014/main" id="{B731D1AA-6040-026B-8620-601C78E08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3947567"/>
            <a:ext cx="4324849" cy="20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7D60-50F6-F834-508F-025D75B4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Become Possible with Advances in GPU…</a:t>
            </a:r>
          </a:p>
        </p:txBody>
      </p:sp>
      <p:pic>
        <p:nvPicPr>
          <p:cNvPr id="1026" name="Picture 2" descr="This chart shows Nvidia's meteoric rise as 'Jensenity' continues -  MarketWatch">
            <a:extLst>
              <a:ext uri="{FF2B5EF4-FFF2-40B4-BE49-F238E27FC236}">
                <a16:creationId xmlns:a16="http://schemas.microsoft.com/office/drawing/2014/main" id="{EB6BF5B1-2E49-AAFF-186A-0109BA2B02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"/>
          <a:stretch/>
        </p:blipFill>
        <p:spPr bwMode="auto">
          <a:xfrm>
            <a:off x="4038600" y="1014746"/>
            <a:ext cx="7188199" cy="482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44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90068-438A-EFBC-2883-2123E8C5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400"/>
              <a:t>Benefits of Self-Attention in Transformers</a:t>
            </a:r>
          </a:p>
        </p:txBody>
      </p:sp>
      <p:grpSp>
        <p:nvGrpSpPr>
          <p:cNvPr id="13321" name="Group 133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322" name="Rectangle 133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3" name="Rectangle 133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7" name="Rectangle 133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9" name="Rectangle 133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The Transformer model architecture">
            <a:extLst>
              <a:ext uri="{FF2B5EF4-FFF2-40B4-BE49-F238E27FC236}">
                <a16:creationId xmlns:a16="http://schemas.microsoft.com/office/drawing/2014/main" id="{E0E53D3A-2F0C-E5E0-2AB6-4B3D31174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r="3" b="3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7FC93C-EA64-E518-8A9F-E2FC85A4C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087198"/>
              </p:ext>
            </p:extLst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8873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7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0" name="Group 513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141" name="Rectangle 514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2" name="Rectangle 514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AD81CB-0951-0BC6-CF49-2EE7BFBB76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 b="17618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40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D0017-2134-6C1B-9FB7-79DB3A8F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Training Transformer-Based LLM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5D5F6151-031F-C9A1-780E-B44819F7C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5587" y="2642616"/>
            <a:ext cx="3003321" cy="3605784"/>
          </a:xfrm>
          <a:prstGeom prst="rect">
            <a:avLst/>
          </a:prstGeom>
        </p:spPr>
      </p:pic>
      <p:pic>
        <p:nvPicPr>
          <p:cNvPr id="7" name="Picture 6" descr="A long shot of a server room&#10;&#10;Description automatically generated">
            <a:extLst>
              <a:ext uri="{FF2B5EF4-FFF2-40B4-BE49-F238E27FC236}">
                <a16:creationId xmlns:a16="http://schemas.microsoft.com/office/drawing/2014/main" id="{9258FB7D-08CF-160D-166D-0F5D7B0C2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301571"/>
            <a:ext cx="5614416" cy="22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B3EAE-BC28-880E-6119-D8BC5783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Fine-Tuning </a:t>
            </a:r>
          </a:p>
        </p:txBody>
      </p:sp>
      <p:pic>
        <p:nvPicPr>
          <p:cNvPr id="5" name="Content Placeholder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8E267C23-BA63-CD50-6FDE-3E1D0358C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87" y="1675227"/>
            <a:ext cx="1052502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3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1F972-ED71-1C74-AFF3-53F04FD2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 of Training 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BB474ED-C35B-8229-EC7D-59FDBDFAF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19" y="1675227"/>
            <a:ext cx="934936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271</Words>
  <Application>Microsoft Macintosh PowerPoint</Application>
  <PresentationFormat>Widescreen</PresentationFormat>
  <Paragraphs>50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Georgia</vt:lpstr>
      <vt:lpstr>Office Theme</vt:lpstr>
      <vt:lpstr>1_Office Theme</vt:lpstr>
      <vt:lpstr>2_Office Theme</vt:lpstr>
      <vt:lpstr>Open Lab 7: Transformer-Based Models </vt:lpstr>
      <vt:lpstr>Machine Learning and Deep Learning Series </vt:lpstr>
      <vt:lpstr>Transformer Architecture </vt:lpstr>
      <vt:lpstr>All Become Possible with Advances in GPU…</vt:lpstr>
      <vt:lpstr>Benefits of Self-Attention in Transformers</vt:lpstr>
      <vt:lpstr>PowerPoint Presentation</vt:lpstr>
      <vt:lpstr>Training Transformer-Based LLM</vt:lpstr>
      <vt:lpstr>Fine-Tuning </vt:lpstr>
      <vt:lpstr>Summary of Training </vt:lpstr>
      <vt:lpstr>State-of-the-art Models in Natural Language Processing (NLP)  </vt:lpstr>
      <vt:lpstr>PowerPoint Presentation</vt:lpstr>
      <vt:lpstr>Why Chatgpt Become So Popular? </vt:lpstr>
      <vt:lpstr>PowerPoint Presentation</vt:lpstr>
      <vt:lpstr>How to Leverage New Developments in AI ?  </vt:lpstr>
      <vt:lpstr>Some Good AI to Follow AI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Namig Abbasov</dc:creator>
  <cp:lastModifiedBy>Namig Abbasov</cp:lastModifiedBy>
  <cp:revision>3</cp:revision>
  <dcterms:created xsi:type="dcterms:W3CDTF">2025-02-11T03:28:49Z</dcterms:created>
  <dcterms:modified xsi:type="dcterms:W3CDTF">2025-03-01T00:59:47Z</dcterms:modified>
</cp:coreProperties>
</file>