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1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8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500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5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323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17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0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8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7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0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2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5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4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FDCA-BD97-408A-9DDC-23902166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80804"/>
            <a:ext cx="7766936" cy="1646302"/>
          </a:xfrm>
        </p:spPr>
        <p:txBody>
          <a:bodyPr/>
          <a:lstStyle/>
          <a:p>
            <a:pPr algn="ctr"/>
            <a:r>
              <a:rPr lang="en-US" sz="7200" dirty="0"/>
              <a:t>CPS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99E1A-40EF-440E-AE6B-2CAC9EE9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Simeon Ng</a:t>
            </a:r>
          </a:p>
          <a:p>
            <a:pPr algn="ctr"/>
            <a:r>
              <a:rPr lang="en-US" dirty="0"/>
              <a:t>Nami Kim</a:t>
            </a:r>
          </a:p>
          <a:p>
            <a:pPr algn="ctr"/>
            <a:r>
              <a:rPr lang="en-US" dirty="0"/>
              <a:t>Alex Lewandowski</a:t>
            </a:r>
          </a:p>
        </p:txBody>
      </p:sp>
    </p:spTree>
    <p:extLst>
      <p:ext uri="{BB962C8B-B14F-4D97-AF65-F5344CB8AC3E}">
        <p14:creationId xmlns:p14="http://schemas.microsoft.com/office/powerpoint/2010/main" val="376833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FA3F-E8B0-421E-8751-E1F768BF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Communication and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1177D-B614-4D8A-BDD2-EE20DCC0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795" y="2515152"/>
            <a:ext cx="8596668" cy="3880773"/>
          </a:xfrm>
        </p:spPr>
        <p:txBody>
          <a:bodyPr/>
          <a:lstStyle/>
          <a:p>
            <a:r>
              <a:rPr lang="en-US" dirty="0"/>
              <a:t>Discord</a:t>
            </a:r>
          </a:p>
          <a:p>
            <a:pPr lvl="1"/>
            <a:r>
              <a:rPr lang="en-US" dirty="0"/>
              <a:t>Git notifications are great.</a:t>
            </a:r>
          </a:p>
          <a:p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59535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AD56-9DB1-4E1D-9C62-CDF455EF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1BFA-AA95-41C9-BF59-66822754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catch but what we did was closer to tested development, not test driven development. We ended up writing many of the tests after the fact.</a:t>
            </a:r>
          </a:p>
        </p:txBody>
      </p:sp>
    </p:spTree>
    <p:extLst>
      <p:ext uri="{BB962C8B-B14F-4D97-AF65-F5344CB8AC3E}">
        <p14:creationId xmlns:p14="http://schemas.microsoft.com/office/powerpoint/2010/main" val="84537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3B07-0B39-4339-81E4-3FD1D86C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8735-DA63-47FB-B417-3ED23818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Shapes</a:t>
            </a:r>
          </a:p>
          <a:p>
            <a:r>
              <a:rPr lang="en-US" dirty="0"/>
              <a:t>Scaled, Layered, Horizontal, and Vertical</a:t>
            </a:r>
          </a:p>
          <a:p>
            <a:r>
              <a:rPr lang="en-US" dirty="0"/>
              <a:t>Human Shape</a:t>
            </a:r>
          </a:p>
          <a:p>
            <a:r>
              <a:rPr lang="en-US" dirty="0"/>
              <a:t>Rainbow Ball shape</a:t>
            </a:r>
          </a:p>
        </p:txBody>
      </p:sp>
    </p:spTree>
    <p:extLst>
      <p:ext uri="{BB962C8B-B14F-4D97-AF65-F5344CB8AC3E}">
        <p14:creationId xmlns:p14="http://schemas.microsoft.com/office/powerpoint/2010/main" val="224220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6708-70AE-4483-93F4-A785761E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F5AE-F0CB-40B1-B393-20C8EA08C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Polygon’s height and width calculations are not correct.</a:t>
            </a:r>
          </a:p>
          <a:p>
            <a:pPr lvl="1"/>
            <a:r>
              <a:rPr lang="en-US" dirty="0"/>
              <a:t>Cause of trouble: We don’t know yet.</a:t>
            </a:r>
          </a:p>
          <a:p>
            <a:pPr lvl="1"/>
            <a:r>
              <a:rPr lang="en-US" dirty="0"/>
              <a:t>Adding a polygon to Vertical or Horizontal compound shapes does not work.</a:t>
            </a:r>
          </a:p>
          <a:p>
            <a:pPr lvl="1"/>
            <a:r>
              <a:rPr lang="en-US" dirty="0"/>
              <a:t>Layered Polygons are not centered with other basic shape types.</a:t>
            </a:r>
          </a:p>
          <a:p>
            <a:r>
              <a:rPr lang="en-US" dirty="0"/>
              <a:t>Rainbow Ball height and width calculations still need work.</a:t>
            </a:r>
          </a:p>
          <a:p>
            <a:pPr lvl="1"/>
            <a:r>
              <a:rPr lang="en-US" dirty="0"/>
              <a:t>Cause of trouble: This is a repeated rotated shape so the input radius is half the radius of the overall shape. </a:t>
            </a:r>
          </a:p>
        </p:txBody>
      </p:sp>
    </p:spTree>
    <p:extLst>
      <p:ext uri="{BB962C8B-B14F-4D97-AF65-F5344CB8AC3E}">
        <p14:creationId xmlns:p14="http://schemas.microsoft.com/office/powerpoint/2010/main" val="1903181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143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CPS</vt:lpstr>
      <vt:lpstr>Communication and Source Control</vt:lpstr>
      <vt:lpstr>Test Driven Development</vt:lpstr>
      <vt:lpstr>Progress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</dc:title>
  <dc:creator>Alexander Lewandowski</dc:creator>
  <cp:lastModifiedBy>Alexander Lewandowski</cp:lastModifiedBy>
  <cp:revision>2</cp:revision>
  <dcterms:created xsi:type="dcterms:W3CDTF">2019-04-01T22:40:17Z</dcterms:created>
  <dcterms:modified xsi:type="dcterms:W3CDTF">2019-04-01T22:55:50Z</dcterms:modified>
</cp:coreProperties>
</file>