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b464d43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b464d43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b464d43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b464d43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64d43a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b464d43a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b464d43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b464d43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b464d43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b464d43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b464d43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b464d43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b464d43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b464d43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b464d43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b464d43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b464d43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b464d43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b464d43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b464d43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b464d43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b464d43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Top Terrorist Groups Cont’d</a:t>
            </a:r>
            <a:endParaRPr sz="1820"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1417" l="2037" r="487" t="792"/>
          <a:stretch/>
        </p:blipFill>
        <p:spPr>
          <a:xfrm>
            <a:off x="186000" y="643825"/>
            <a:ext cx="8913499" cy="44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Top Terrorist Groups Cont’d</a:t>
            </a:r>
            <a:endParaRPr sz="192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9675"/>
            <a:ext cx="9143999" cy="441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Top Terrorists Groups Cont’d</a:t>
            </a:r>
            <a:endParaRPr sz="1820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276"/>
            <a:ext cx="9143999" cy="39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6400"/>
            <a:ext cx="8839199" cy="35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1525" y="0"/>
            <a:ext cx="560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Decades with the most Terrorist acts from 1968 - 2022</a:t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32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700" l="944" r="717" t="690"/>
          <a:stretch/>
        </p:blipFill>
        <p:spPr>
          <a:xfrm>
            <a:off x="85850" y="35775"/>
            <a:ext cx="8992176" cy="50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620" l="1127" r="1671" t="935"/>
          <a:stretch/>
        </p:blipFill>
        <p:spPr>
          <a:xfrm>
            <a:off x="103700" y="593750"/>
            <a:ext cx="8888476" cy="45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1452200" y="858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103700" y="0"/>
            <a:ext cx="68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Countries with the most Death and Injuries from Terrorism in 1972 - 2022 Cont’d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5775" y="0"/>
            <a:ext cx="85206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Countries with the most Death and Injuries from Terrorism in 1972 - 2022 Cont’d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029" l="1029" r="950" t="0"/>
          <a:stretch/>
        </p:blipFill>
        <p:spPr>
          <a:xfrm>
            <a:off x="128775" y="300450"/>
            <a:ext cx="8884875" cy="47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0" y="0"/>
            <a:ext cx="85206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Countries with the most Death and Injuries from Terrorism in 1972 - 2022 Cont’d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1497" l="306" r="879" t="0"/>
          <a:stretch/>
        </p:blipFill>
        <p:spPr>
          <a:xfrm>
            <a:off x="28625" y="379200"/>
            <a:ext cx="9035100" cy="46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0" y="3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Top Terrorist Groups</a:t>
            </a:r>
            <a:endParaRPr sz="192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8475"/>
            <a:ext cx="9143999" cy="45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Top Terrorist Groupd Cont’d</a:t>
            </a:r>
            <a:endParaRPr sz="1920"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659" l="939" r="1193" t="973"/>
          <a:stretch/>
        </p:blipFill>
        <p:spPr>
          <a:xfrm>
            <a:off x="85850" y="808375"/>
            <a:ext cx="8949249" cy="43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