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1" r:id="rId5"/>
    <p:sldId id="263" r:id="rId6"/>
    <p:sldId id="259" r:id="rId7"/>
    <p:sldId id="260" r:id="rId8"/>
    <p:sldId id="264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8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68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6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8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3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874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2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69727F-D11B-4FA3-9AD3-7AFD19D6B53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470B4E-889C-4971-AC7A-EB5E6621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.wikipedia.org/wiki/Qalaq_(veril%C9%99nl%C9%99r_strukturu)" TargetMode="External"/><Relationship Id="rId2" Type="http://schemas.openxmlformats.org/officeDocument/2006/relationships/hyperlink" Target="https://az.wikipedia.org/wiki/%C4%B0ngilis_di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.wikipedia.org/w/index.php?title=Birincilik_n%C3%B6vb%C9%99si&amp;action=edit&amp;redlink=1" TargetMode="External"/><Relationship Id="rId4" Type="http://schemas.openxmlformats.org/officeDocument/2006/relationships/hyperlink" Target="https://az.wikipedia.org/w/index.php?title=%C4%B0kilik_qalaq&amp;action=edit&amp;redlink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.m.wikipedia.org/w/index.php?title=X%C9%99tti_interpolyasiya&amp;action=edit&amp;redlink=1" TargetMode="External"/><Relationship Id="rId2" Type="http://schemas.openxmlformats.org/officeDocument/2006/relationships/hyperlink" Target="https://az.m.wikipedia.org/wiki/%C4%B0kili_axtar%C4%B1%C5%9F_alqoritm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779" y="368384"/>
            <a:ext cx="8357937" cy="1069975"/>
          </a:xfrm>
        </p:spPr>
        <p:txBody>
          <a:bodyPr/>
          <a:lstStyle/>
          <a:p>
            <a:r>
              <a:rPr lang="en-US" dirty="0" err="1" smtClean="0"/>
              <a:t>Alqoritm</a:t>
            </a:r>
            <a:r>
              <a:rPr lang="az-Latn-AZ" dirty="0" smtClean="0"/>
              <a:t>-in əsas növləri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80122"/>
            <a:ext cx="9144000" cy="1655762"/>
          </a:xfrm>
        </p:spPr>
        <p:txBody>
          <a:bodyPr/>
          <a:lstStyle/>
          <a:p>
            <a:r>
              <a:rPr lang="en-US" b="1" dirty="0" err="1" smtClean="0"/>
              <a:t>Alqoritm</a:t>
            </a:r>
            <a:r>
              <a:rPr lang="az-Latn-AZ" baseline="30000" dirty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az-Latn-AZ" dirty="0" smtClean="0"/>
              <a:t> </a:t>
            </a:r>
            <a:r>
              <a:rPr lang="en-US" dirty="0"/>
              <a:t> </a:t>
            </a:r>
            <a:r>
              <a:rPr lang="en-US" b="1" dirty="0" err="1" smtClean="0"/>
              <a:t>alqorifm</a:t>
            </a:r>
            <a:r>
              <a:rPr lang="en-US" dirty="0"/>
              <a:t> — </a:t>
            </a:r>
            <a:r>
              <a:rPr lang="en-US" dirty="0" err="1"/>
              <a:t>verilmiş</a:t>
            </a:r>
            <a:r>
              <a:rPr lang="en-US" dirty="0"/>
              <a:t> </a:t>
            </a:r>
            <a:r>
              <a:rPr lang="en-US" dirty="0" err="1"/>
              <a:t>məsələni</a:t>
            </a:r>
            <a:r>
              <a:rPr lang="en-US" dirty="0"/>
              <a:t> </a:t>
            </a:r>
            <a:r>
              <a:rPr lang="en-US" dirty="0" err="1"/>
              <a:t>həll</a:t>
            </a:r>
            <a:r>
              <a:rPr lang="en-US" dirty="0"/>
              <a:t> </a:t>
            </a:r>
            <a:r>
              <a:rPr lang="en-US" dirty="0" err="1"/>
              <a:t>etmək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ilkin</a:t>
            </a:r>
            <a:r>
              <a:rPr lang="en-US" dirty="0"/>
              <a:t> </a:t>
            </a:r>
            <a:r>
              <a:rPr lang="en-US" dirty="0" err="1"/>
              <a:t>verilənlərlə</a:t>
            </a:r>
            <a:r>
              <a:rPr lang="en-US" dirty="0"/>
              <a:t> </a:t>
            </a:r>
            <a:r>
              <a:rPr lang="en-US" dirty="0" err="1"/>
              <a:t>icra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hesabi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hansı</a:t>
            </a:r>
            <a:r>
              <a:rPr lang="en-US" dirty="0"/>
              <a:t> </a:t>
            </a:r>
            <a:r>
              <a:rPr lang="en-US" dirty="0" err="1"/>
              <a:t>məsələnin</a:t>
            </a:r>
            <a:r>
              <a:rPr lang="en-US" dirty="0"/>
              <a:t> </a:t>
            </a:r>
            <a:r>
              <a:rPr lang="en-US" dirty="0" err="1"/>
              <a:t>həlli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məntiqi</a:t>
            </a:r>
            <a:r>
              <a:rPr lang="en-US" dirty="0"/>
              <a:t> </a:t>
            </a:r>
            <a:r>
              <a:rPr lang="en-US" dirty="0" err="1"/>
              <a:t>əməliyyatların</a:t>
            </a:r>
            <a:r>
              <a:rPr lang="en-US" dirty="0"/>
              <a:t> </a:t>
            </a:r>
            <a:r>
              <a:rPr lang="en-US" dirty="0" err="1"/>
              <a:t>sonlu</a:t>
            </a:r>
            <a:r>
              <a:rPr lang="en-US" dirty="0"/>
              <a:t> </a:t>
            </a:r>
            <a:r>
              <a:rPr lang="en-US" dirty="0" err="1"/>
              <a:t>sayda</a:t>
            </a:r>
            <a:r>
              <a:rPr lang="en-US" dirty="0"/>
              <a:t> </a:t>
            </a:r>
            <a:r>
              <a:rPr lang="en-US" dirty="0" err="1"/>
              <a:t>ardıcıllığıdır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18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Quicksort </a:t>
            </a:r>
            <a:r>
              <a:rPr lang="en-US" dirty="0" err="1"/>
              <a:t>səmərəli</a:t>
            </a:r>
            <a:r>
              <a:rPr lang="en-US" dirty="0"/>
              <a:t>, </a:t>
            </a:r>
            <a:r>
              <a:rPr lang="en-US" dirty="0" err="1"/>
              <a:t>ümumi</a:t>
            </a:r>
            <a:r>
              <a:rPr lang="en-US" dirty="0"/>
              <a:t> </a:t>
            </a:r>
            <a:r>
              <a:rPr lang="en-US" dirty="0" err="1"/>
              <a:t>təyinatlı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alqoritmidir</a:t>
            </a:r>
            <a:r>
              <a:rPr lang="en-US" dirty="0"/>
              <a:t>. Quicksort 1959-cu </a:t>
            </a:r>
            <a:r>
              <a:rPr lang="en-US" dirty="0" err="1"/>
              <a:t>ildə</a:t>
            </a:r>
            <a:r>
              <a:rPr lang="en-US" dirty="0"/>
              <a:t> </a:t>
            </a:r>
            <a:r>
              <a:rPr lang="en-US" dirty="0" err="1"/>
              <a:t>İngilis</a:t>
            </a:r>
            <a:r>
              <a:rPr lang="en-US" dirty="0"/>
              <a:t> </a:t>
            </a:r>
            <a:r>
              <a:rPr lang="en-US" dirty="0" err="1"/>
              <a:t>kompüter</a:t>
            </a:r>
            <a:r>
              <a:rPr lang="en-US" dirty="0"/>
              <a:t> </a:t>
            </a:r>
            <a:r>
              <a:rPr lang="en-US" dirty="0" err="1"/>
              <a:t>alimi</a:t>
            </a:r>
            <a:r>
              <a:rPr lang="en-US" dirty="0"/>
              <a:t> Tony Hoare </a:t>
            </a:r>
            <a:r>
              <a:rPr lang="en-US" dirty="0" err="1"/>
              <a:t>tərəfindən</a:t>
            </a:r>
            <a:r>
              <a:rPr lang="en-US" dirty="0"/>
              <a:t> </a:t>
            </a:r>
            <a:r>
              <a:rPr lang="en-US" dirty="0" err="1"/>
              <a:t>hazırlanmışdır</a:t>
            </a:r>
            <a:r>
              <a:rPr lang="en-US" dirty="0"/>
              <a:t>[1] </a:t>
            </a:r>
            <a:r>
              <a:rPr lang="en-US" dirty="0" err="1"/>
              <a:t>və</a:t>
            </a:r>
            <a:r>
              <a:rPr lang="en-US" dirty="0"/>
              <a:t> 1961-ci </a:t>
            </a:r>
            <a:r>
              <a:rPr lang="en-US" dirty="0" err="1"/>
              <a:t>ildə</a:t>
            </a:r>
            <a:r>
              <a:rPr lang="en-US" dirty="0"/>
              <a:t> </a:t>
            </a:r>
            <a:r>
              <a:rPr lang="en-US" dirty="0" err="1"/>
              <a:t>nəşr</a:t>
            </a:r>
            <a:r>
              <a:rPr lang="en-US" dirty="0"/>
              <a:t> </a:t>
            </a:r>
            <a:r>
              <a:rPr lang="en-US" dirty="0" err="1"/>
              <a:t>edilmişdir</a:t>
            </a:r>
            <a:r>
              <a:rPr lang="en-US" dirty="0"/>
              <a:t>.[2] Bu, </a:t>
            </a:r>
            <a:r>
              <a:rPr lang="en-US" dirty="0" err="1"/>
              <a:t>hələ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edilən</a:t>
            </a:r>
            <a:r>
              <a:rPr lang="en-US" dirty="0"/>
              <a:t> </a:t>
            </a:r>
            <a:r>
              <a:rPr lang="en-US" dirty="0" err="1"/>
              <a:t>alqoritmdir</a:t>
            </a:r>
            <a:r>
              <a:rPr lang="en-US" dirty="0"/>
              <a:t>. </a:t>
            </a:r>
            <a:r>
              <a:rPr lang="en-US" dirty="0" err="1"/>
              <a:t>Ümumilikdə</a:t>
            </a:r>
            <a:r>
              <a:rPr lang="en-US" dirty="0"/>
              <a:t>, </a:t>
            </a:r>
            <a:r>
              <a:rPr lang="en-US" dirty="0" err="1"/>
              <a:t>təsadüfiləşdirilmiş</a:t>
            </a:r>
            <a:r>
              <a:rPr lang="en-US" dirty="0"/>
              <a:t> </a:t>
            </a:r>
            <a:r>
              <a:rPr lang="en-US" dirty="0" err="1"/>
              <a:t>verilənlər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, </a:t>
            </a:r>
            <a:r>
              <a:rPr lang="en-US" dirty="0" err="1"/>
              <a:t>xüsusən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paylamalarda</a:t>
            </a:r>
            <a:r>
              <a:rPr lang="en-US" dirty="0"/>
              <a:t>, </a:t>
            </a:r>
            <a:r>
              <a:rPr lang="en-US" dirty="0" err="1"/>
              <a:t>birləşmə</a:t>
            </a:r>
            <a:r>
              <a:rPr lang="en-US" dirty="0"/>
              <a:t> </a:t>
            </a:r>
            <a:r>
              <a:rPr lang="en-US" dirty="0" err="1"/>
              <a:t>çeşidi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yığım</a:t>
            </a:r>
            <a:r>
              <a:rPr lang="en-US" dirty="0"/>
              <a:t> </a:t>
            </a:r>
            <a:r>
              <a:rPr lang="en-US" dirty="0" err="1"/>
              <a:t>çeşidindən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sürətlidir</a:t>
            </a:r>
            <a:r>
              <a:rPr lang="en-US" dirty="0"/>
              <a:t>.[3]</a:t>
            </a:r>
          </a:p>
          <a:p>
            <a:endParaRPr lang="en-US" dirty="0"/>
          </a:p>
          <a:p>
            <a:r>
              <a:rPr lang="en-US" dirty="0"/>
              <a:t>Quicksort </a:t>
            </a:r>
            <a:r>
              <a:rPr lang="en-US" dirty="0" err="1"/>
              <a:t>böl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fəth</a:t>
            </a:r>
            <a:r>
              <a:rPr lang="en-US" dirty="0"/>
              <a:t> </a:t>
            </a:r>
            <a:r>
              <a:rPr lang="en-US" dirty="0" err="1"/>
              <a:t>alqoritmidir</a:t>
            </a:r>
            <a:r>
              <a:rPr lang="en-US" dirty="0"/>
              <a:t>. O, </a:t>
            </a:r>
            <a:r>
              <a:rPr lang="en-US" dirty="0" err="1"/>
              <a:t>massivdən</a:t>
            </a:r>
            <a:r>
              <a:rPr lang="en-US" dirty="0"/>
              <a:t> 'pivot'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seçərək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digər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</a:t>
            </a:r>
            <a:r>
              <a:rPr lang="en-US" dirty="0" err="1"/>
              <a:t>pivotdan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görə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alt </a:t>
            </a:r>
            <a:r>
              <a:rPr lang="en-US" dirty="0" err="1"/>
              <a:t>massiləyə</a:t>
            </a:r>
            <a:r>
              <a:rPr lang="en-US" dirty="0"/>
              <a:t> </a:t>
            </a:r>
            <a:r>
              <a:rPr lang="en-US" dirty="0" err="1"/>
              <a:t>bölməklə</a:t>
            </a:r>
            <a:r>
              <a:rPr lang="en-US" dirty="0"/>
              <a:t> </a:t>
            </a:r>
            <a:r>
              <a:rPr lang="en-US" dirty="0" err="1"/>
              <a:t>işləyir</a:t>
            </a:r>
            <a:r>
              <a:rPr lang="en-US" dirty="0"/>
              <a:t>. Bu </a:t>
            </a:r>
            <a:r>
              <a:rPr lang="en-US" dirty="0" err="1"/>
              <a:t>səbəbdən</a:t>
            </a:r>
            <a:r>
              <a:rPr lang="en-US" dirty="0"/>
              <a:t> </a:t>
            </a:r>
            <a:r>
              <a:rPr lang="en-US" dirty="0" err="1"/>
              <a:t>bəzən</a:t>
            </a:r>
            <a:r>
              <a:rPr lang="en-US" dirty="0"/>
              <a:t> </a:t>
            </a:r>
            <a:r>
              <a:rPr lang="en-US" dirty="0" err="1"/>
              <a:t>bölmə-mübadilə</a:t>
            </a:r>
            <a:r>
              <a:rPr lang="en-US" dirty="0"/>
              <a:t> </a:t>
            </a:r>
            <a:r>
              <a:rPr lang="en-US" dirty="0" err="1"/>
              <a:t>çeşidi</a:t>
            </a:r>
            <a:r>
              <a:rPr lang="en-US" dirty="0"/>
              <a:t> </a:t>
            </a:r>
            <a:r>
              <a:rPr lang="en-US" dirty="0" err="1"/>
              <a:t>adlanır</a:t>
            </a:r>
            <a:r>
              <a:rPr lang="en-US" dirty="0"/>
              <a:t>.[4]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alt </a:t>
            </a:r>
            <a:r>
              <a:rPr lang="en-US" dirty="0" err="1"/>
              <a:t>massivlər</a:t>
            </a:r>
            <a:r>
              <a:rPr lang="en-US" dirty="0"/>
              <a:t> </a:t>
            </a:r>
            <a:r>
              <a:rPr lang="en-US" dirty="0" err="1"/>
              <a:t>rekursiv</a:t>
            </a:r>
            <a:r>
              <a:rPr lang="en-US" dirty="0"/>
              <a:t> </a:t>
            </a:r>
            <a:r>
              <a:rPr lang="en-US" dirty="0" err="1"/>
              <a:t>şəkildə</a:t>
            </a:r>
            <a:r>
              <a:rPr lang="en-US" dirty="0"/>
              <a:t> </a:t>
            </a:r>
            <a:r>
              <a:rPr lang="en-US" dirty="0" err="1"/>
              <a:t>sıralanır</a:t>
            </a:r>
            <a:r>
              <a:rPr lang="en-US" dirty="0"/>
              <a:t>. Bu, </a:t>
            </a:r>
            <a:r>
              <a:rPr lang="en-US" dirty="0" err="1"/>
              <a:t>çeşidləməni</a:t>
            </a:r>
            <a:r>
              <a:rPr lang="en-US" dirty="0"/>
              <a:t> </a:t>
            </a:r>
            <a:r>
              <a:rPr lang="en-US" dirty="0" err="1"/>
              <a:t>yerinə</a:t>
            </a:r>
            <a:r>
              <a:rPr lang="en-US" dirty="0"/>
              <a:t> </a:t>
            </a:r>
            <a:r>
              <a:rPr lang="en-US" dirty="0" err="1"/>
              <a:t>yetirmək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</a:t>
            </a:r>
            <a:r>
              <a:rPr lang="en-US" dirty="0" err="1"/>
              <a:t>əlavə</a:t>
            </a:r>
            <a:r>
              <a:rPr lang="en-US" dirty="0"/>
              <a:t> </a:t>
            </a:r>
            <a:r>
              <a:rPr lang="en-US" dirty="0" err="1"/>
              <a:t>yaddaş</a:t>
            </a:r>
            <a:r>
              <a:rPr lang="en-US" dirty="0"/>
              <a:t> </a:t>
            </a:r>
            <a:r>
              <a:rPr lang="en-US" dirty="0" err="1"/>
              <a:t>tələb</a:t>
            </a:r>
            <a:r>
              <a:rPr lang="en-US" dirty="0"/>
              <a:t> </a:t>
            </a:r>
            <a:r>
              <a:rPr lang="en-US" dirty="0" err="1"/>
              <a:t>edən</a:t>
            </a:r>
            <a:r>
              <a:rPr lang="en-US" dirty="0"/>
              <a:t> </a:t>
            </a:r>
            <a:r>
              <a:rPr lang="en-US" dirty="0" err="1"/>
              <a:t>yerində</a:t>
            </a:r>
            <a:r>
              <a:rPr lang="en-US" dirty="0"/>
              <a:t> </a:t>
            </a:r>
            <a:r>
              <a:rPr lang="en-US" dirty="0" err="1"/>
              <a:t>edilə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Quicksort </a:t>
            </a:r>
            <a:r>
              <a:rPr lang="en-US" dirty="0" err="1"/>
              <a:t>müqayisəli</a:t>
            </a:r>
            <a:r>
              <a:rPr lang="en-US" dirty="0"/>
              <a:t> </a:t>
            </a:r>
            <a:r>
              <a:rPr lang="en-US" dirty="0" err="1"/>
              <a:t>çeşiddir</a:t>
            </a:r>
            <a:r>
              <a:rPr lang="en-US" dirty="0"/>
              <a:t>, </a:t>
            </a:r>
            <a:r>
              <a:rPr lang="en-US" dirty="0" err="1"/>
              <a:t>yəni</a:t>
            </a:r>
            <a:r>
              <a:rPr lang="en-US" dirty="0"/>
              <a:t> o, "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" </a:t>
            </a:r>
            <a:r>
              <a:rPr lang="en-US" dirty="0" err="1"/>
              <a:t>əlaqənin</a:t>
            </a:r>
            <a:r>
              <a:rPr lang="en-US" dirty="0"/>
              <a:t> (formal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ümumi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)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edildiyi</a:t>
            </a:r>
            <a:r>
              <a:rPr lang="en-US" dirty="0"/>
              <a:t> </a:t>
            </a:r>
            <a:r>
              <a:rPr lang="en-US" dirty="0" err="1"/>
              <a:t>istənilən</a:t>
            </a:r>
            <a:r>
              <a:rPr lang="en-US" dirty="0"/>
              <a:t> </a:t>
            </a:r>
            <a:r>
              <a:rPr lang="en-US" dirty="0" err="1"/>
              <a:t>növ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</a:t>
            </a:r>
            <a:r>
              <a:rPr lang="en-US" dirty="0" err="1"/>
              <a:t>çeşidləyə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.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çeşidləmənin</a:t>
            </a:r>
            <a:r>
              <a:rPr lang="en-US" dirty="0"/>
              <a:t> </a:t>
            </a:r>
            <a:r>
              <a:rPr lang="en-US" dirty="0" err="1"/>
              <a:t>əksər</a:t>
            </a:r>
            <a:r>
              <a:rPr lang="en-US" dirty="0"/>
              <a:t> </a:t>
            </a:r>
            <a:r>
              <a:rPr lang="en-US" dirty="0" err="1"/>
              <a:t>tətbiqləri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deyil</a:t>
            </a:r>
            <a:r>
              <a:rPr lang="en-US" dirty="0"/>
              <a:t>, </a:t>
            </a:r>
            <a:r>
              <a:rPr lang="en-US" dirty="0" err="1"/>
              <a:t>yəni</a:t>
            </a:r>
            <a:r>
              <a:rPr lang="en-US" dirty="0"/>
              <a:t> </a:t>
            </a:r>
            <a:r>
              <a:rPr lang="en-US" dirty="0" err="1"/>
              <a:t>bərabər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elementlərinin</a:t>
            </a:r>
            <a:r>
              <a:rPr lang="en-US" dirty="0"/>
              <a:t> </a:t>
            </a:r>
            <a:r>
              <a:rPr lang="en-US" dirty="0" err="1"/>
              <a:t>nisbi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</a:t>
            </a:r>
            <a:r>
              <a:rPr lang="en-US" dirty="0" err="1"/>
              <a:t>qorunmur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1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Merge Sort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ardıcıl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alt </a:t>
            </a:r>
            <a:r>
              <a:rPr lang="en-US" dirty="0" err="1"/>
              <a:t>ardıcıllıqlara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yarıya</a:t>
            </a:r>
            <a:r>
              <a:rPr lang="en-US" dirty="0"/>
              <a:t> </a:t>
            </a:r>
            <a:r>
              <a:rPr lang="en-US" dirty="0" err="1"/>
              <a:t>endirən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ardıcıllıqla</a:t>
            </a:r>
            <a:r>
              <a:rPr lang="en-US" dirty="0"/>
              <a:t> </a:t>
            </a:r>
            <a:r>
              <a:rPr lang="en-US" dirty="0" err="1"/>
              <a:t>birləşdirən</a:t>
            </a:r>
            <a:r>
              <a:rPr lang="en-US" dirty="0"/>
              <a:t> </a:t>
            </a:r>
            <a:r>
              <a:rPr lang="en-US" dirty="0" err="1"/>
              <a:t>rekursiv</a:t>
            </a:r>
            <a:r>
              <a:rPr lang="en-US" dirty="0"/>
              <a:t> </a:t>
            </a:r>
            <a:r>
              <a:rPr lang="en-US" dirty="0" err="1"/>
              <a:t>alqoritmdir</a:t>
            </a:r>
            <a:r>
              <a:rPr lang="en-US" dirty="0"/>
              <a:t>. </a:t>
            </a:r>
            <a:r>
              <a:rPr lang="en-US" dirty="0" err="1"/>
              <a:t>Yarıya</a:t>
            </a:r>
            <a:r>
              <a:rPr lang="en-US" dirty="0"/>
              <a:t> </a:t>
            </a:r>
            <a:r>
              <a:rPr lang="en-US" dirty="0" err="1"/>
              <a:t>bölünmə</a:t>
            </a:r>
            <a:r>
              <a:rPr lang="en-US" dirty="0"/>
              <a:t> </a:t>
            </a:r>
            <a:r>
              <a:rPr lang="en-US" dirty="0" err="1" smtClean="0"/>
              <a:t>prosesi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alt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elementə</a:t>
            </a:r>
            <a:r>
              <a:rPr lang="en-US" dirty="0"/>
              <a:t> </a:t>
            </a:r>
            <a:r>
              <a:rPr lang="en-US" dirty="0" err="1"/>
              <a:t>malik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davam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 </a:t>
            </a:r>
            <a:r>
              <a:rPr lang="en-US" dirty="0" err="1"/>
              <a:t>Sonra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Birləşdirmə</a:t>
            </a:r>
            <a:r>
              <a:rPr lang="en-US" dirty="0"/>
              <a:t>" </a:t>
            </a:r>
            <a:r>
              <a:rPr lang="en-US" dirty="0" err="1"/>
              <a:t>əməliyyatı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alt </a:t>
            </a:r>
            <a:r>
              <a:rPr lang="en-US" dirty="0" err="1"/>
              <a:t>massivlər</a:t>
            </a:r>
            <a:r>
              <a:rPr lang="en-US" dirty="0"/>
              <a:t> </a:t>
            </a:r>
            <a:r>
              <a:rPr lang="en-US" dirty="0" err="1"/>
              <a:t>ikiyə</a:t>
            </a:r>
            <a:r>
              <a:rPr lang="en-US" dirty="0"/>
              <a:t> </a:t>
            </a:r>
            <a:r>
              <a:rPr lang="en-US" dirty="0" err="1"/>
              <a:t>bölünmə</a:t>
            </a:r>
            <a:r>
              <a:rPr lang="en-US" dirty="0"/>
              <a:t> </a:t>
            </a:r>
            <a:r>
              <a:rPr lang="en-US" dirty="0" err="1"/>
              <a:t>qaydasında</a:t>
            </a:r>
            <a:r>
              <a:rPr lang="en-US" dirty="0"/>
              <a:t> </a:t>
            </a:r>
            <a:r>
              <a:rPr lang="en-US" dirty="0" err="1"/>
              <a:t>ardıcıl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yuxarı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massivdə</a:t>
            </a:r>
            <a:r>
              <a:rPr lang="en-US" dirty="0" smtClean="0"/>
              <a:t> </a:t>
            </a:r>
            <a:r>
              <a:rPr lang="en-US" dirty="0" err="1"/>
              <a:t>birləşdirilir</a:t>
            </a:r>
            <a:r>
              <a:rPr lang="en-US" dirty="0"/>
              <a:t>. </a:t>
            </a:r>
            <a:r>
              <a:rPr lang="en-US" dirty="0" err="1"/>
              <a:t>Prosesin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sıraya</a:t>
            </a:r>
            <a:r>
              <a:rPr lang="en-US" dirty="0"/>
              <a:t> </a:t>
            </a:r>
            <a:r>
              <a:rPr lang="en-US" dirty="0" err="1"/>
              <a:t>çatılır</a:t>
            </a:r>
            <a:r>
              <a:rPr lang="en-US" dirty="0"/>
              <a:t>. </a:t>
            </a:r>
            <a:r>
              <a:rPr lang="en-US" dirty="0" err="1"/>
              <a:t>Konseptual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alqoritm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belə</a:t>
            </a:r>
            <a:r>
              <a:rPr lang="en-US" dirty="0" smtClean="0"/>
              <a:t> </a:t>
            </a:r>
            <a:r>
              <a:rPr lang="en-US" dirty="0" err="1"/>
              <a:t>işləyir</a:t>
            </a:r>
            <a:r>
              <a:rPr lang="en-US" dirty="0"/>
              <a:t>: O, </a:t>
            </a:r>
            <a:r>
              <a:rPr lang="en-US" dirty="0" err="1"/>
              <a:t>nizamlanmamış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ortada</a:t>
            </a:r>
            <a:r>
              <a:rPr lang="en-US" dirty="0"/>
              <a:t> </a:t>
            </a:r>
            <a:r>
              <a:rPr lang="en-US" dirty="0" err="1"/>
              <a:t>bərabər</a:t>
            </a:r>
            <a:r>
              <a:rPr lang="en-US" dirty="0"/>
              <a:t> </a:t>
            </a:r>
            <a:r>
              <a:rPr lang="en-US" dirty="0" err="1"/>
              <a:t>şəkildə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alt </a:t>
            </a:r>
            <a:r>
              <a:rPr lang="en-US" dirty="0" err="1"/>
              <a:t>massiləyə</a:t>
            </a:r>
            <a:r>
              <a:rPr lang="en-US" dirty="0"/>
              <a:t> </a:t>
            </a:r>
            <a:r>
              <a:rPr lang="en-US" dirty="0" err="1"/>
              <a:t>bölür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/>
              <a:t>ayırma</a:t>
            </a:r>
            <a:r>
              <a:rPr lang="en-US" dirty="0"/>
              <a:t> </a:t>
            </a:r>
            <a:r>
              <a:rPr lang="en-US" dirty="0" err="1"/>
              <a:t>prosesi</a:t>
            </a:r>
            <a:r>
              <a:rPr lang="en-US" dirty="0"/>
              <a:t> alt </a:t>
            </a:r>
            <a:r>
              <a:rPr lang="en-US" dirty="0" err="1"/>
              <a:t>massivlər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elementə</a:t>
            </a:r>
            <a:r>
              <a:rPr lang="en-US" dirty="0"/>
              <a:t> </a:t>
            </a:r>
            <a:r>
              <a:rPr lang="en-US" dirty="0" err="1"/>
              <a:t>malik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davam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Alt </a:t>
            </a:r>
            <a:r>
              <a:rPr lang="en-US" dirty="0" err="1"/>
              <a:t>sətirləri</a:t>
            </a:r>
            <a:r>
              <a:rPr lang="en-US" dirty="0"/>
              <a:t> </a:t>
            </a:r>
            <a:r>
              <a:rPr lang="en-US" dirty="0" err="1"/>
              <a:t>öz</a:t>
            </a:r>
            <a:r>
              <a:rPr lang="en-US" dirty="0"/>
              <a:t> </a:t>
            </a:r>
            <a:r>
              <a:rPr lang="en-US" dirty="0" err="1"/>
              <a:t>daxilində</a:t>
            </a:r>
            <a:r>
              <a:rPr lang="en-US" dirty="0"/>
              <a:t> </a:t>
            </a:r>
            <a:r>
              <a:rPr lang="en-US" dirty="0" err="1"/>
              <a:t>çeşidləyir</a:t>
            </a:r>
            <a:r>
              <a:rPr lang="en-US" dirty="0"/>
              <a:t>. </a:t>
            </a: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/>
              <a:t>çeşidlənmiş</a:t>
            </a:r>
            <a:r>
              <a:rPr lang="en-US" dirty="0"/>
              <a:t> alt </a:t>
            </a:r>
            <a:r>
              <a:rPr lang="en-US" dirty="0" err="1"/>
              <a:t>sətirləri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ardıcıllıqla</a:t>
            </a:r>
            <a:r>
              <a:rPr lang="en-US" dirty="0"/>
              <a:t> </a:t>
            </a:r>
            <a:r>
              <a:rPr lang="en-US" dirty="0" err="1"/>
              <a:t>birləşdirir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Daxiletmə</a:t>
            </a:r>
            <a:r>
              <a:rPr lang="en-US" dirty="0"/>
              <a:t> </a:t>
            </a:r>
            <a:r>
              <a:rPr lang="en-US" dirty="0" err="1"/>
              <a:t>çeşidi</a:t>
            </a:r>
            <a:r>
              <a:rPr lang="en-US" dirty="0"/>
              <a:t> </a:t>
            </a:r>
            <a:r>
              <a:rPr lang="en-US" dirty="0" err="1"/>
              <a:t>müqayisələr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dəfə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son </a:t>
            </a:r>
            <a:r>
              <a:rPr lang="en-US" dirty="0" err="1"/>
              <a:t>çeşidlənmiş</a:t>
            </a:r>
            <a:r>
              <a:rPr lang="en-US" dirty="0"/>
              <a:t> </a:t>
            </a:r>
            <a:r>
              <a:rPr lang="en-US" dirty="0" err="1"/>
              <a:t>massiv</a:t>
            </a:r>
            <a:r>
              <a:rPr lang="en-US" dirty="0"/>
              <a:t> (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siyahı</a:t>
            </a:r>
            <a:r>
              <a:rPr lang="en-US" dirty="0"/>
              <a:t>) </a:t>
            </a:r>
            <a:r>
              <a:rPr lang="en-US" dirty="0" err="1"/>
              <a:t>quran</a:t>
            </a:r>
            <a:r>
              <a:rPr lang="en-US" dirty="0"/>
              <a:t> </a:t>
            </a:r>
            <a:r>
              <a:rPr lang="en-US" dirty="0" err="1"/>
              <a:t>sadə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alqoritmidir</a:t>
            </a:r>
            <a:r>
              <a:rPr lang="en-US" dirty="0"/>
              <a:t>.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siyahılarda</a:t>
            </a:r>
            <a:r>
              <a:rPr lang="en-US" dirty="0"/>
              <a:t> </a:t>
            </a:r>
            <a:r>
              <a:rPr lang="en-US" dirty="0" err="1"/>
              <a:t>sürətli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, </a:t>
            </a:r>
            <a:r>
              <a:rPr lang="en-US" dirty="0" err="1"/>
              <a:t>yığın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birləşmə</a:t>
            </a:r>
            <a:r>
              <a:rPr lang="en-US" dirty="0"/>
              <a:t> </a:t>
            </a:r>
            <a:r>
              <a:rPr lang="en-US" dirty="0" err="1"/>
              <a:t>çeşidi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təkmil</a:t>
            </a:r>
            <a:r>
              <a:rPr lang="en-US" dirty="0"/>
              <a:t> </a:t>
            </a:r>
            <a:r>
              <a:rPr lang="en-US" dirty="0" err="1"/>
              <a:t>alqoritmlərdən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səmərəlidir</a:t>
            </a:r>
            <a:r>
              <a:rPr lang="en-US" dirty="0"/>
              <a:t>. 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belə</a:t>
            </a:r>
            <a:r>
              <a:rPr lang="en-US" dirty="0"/>
              <a:t>, </a:t>
            </a:r>
            <a:r>
              <a:rPr lang="en-US" dirty="0" err="1"/>
              <a:t>daxiletmə</a:t>
            </a:r>
            <a:r>
              <a:rPr lang="en-US" dirty="0"/>
              <a:t> </a:t>
            </a:r>
            <a:r>
              <a:rPr lang="en-US" dirty="0" err="1"/>
              <a:t>çeşidi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üstünlüklərə</a:t>
            </a:r>
            <a:r>
              <a:rPr lang="en-US" dirty="0"/>
              <a:t> </a:t>
            </a:r>
            <a:r>
              <a:rPr lang="en-US" dirty="0" err="1"/>
              <a:t>malikdir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02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Seçmə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, </a:t>
            </a:r>
            <a:r>
              <a:rPr lang="en-US" dirty="0" err="1"/>
              <a:t>siyahının</a:t>
            </a:r>
            <a:r>
              <a:rPr lang="en-US" dirty="0"/>
              <a:t> </a:t>
            </a:r>
            <a:r>
              <a:rPr lang="en-US" dirty="0" err="1"/>
              <a:t>çeşidlənməmiş</a:t>
            </a:r>
            <a:r>
              <a:rPr lang="en-US" dirty="0"/>
              <a:t> </a:t>
            </a:r>
            <a:r>
              <a:rPr lang="en-US" dirty="0" err="1"/>
              <a:t>hissəsindən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(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)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dəfələrlə</a:t>
            </a:r>
            <a:r>
              <a:rPr lang="en-US" dirty="0"/>
              <a:t> </a:t>
            </a:r>
            <a:r>
              <a:rPr lang="en-US" dirty="0" err="1"/>
              <a:t>seçmək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siyahının</a:t>
            </a:r>
            <a:r>
              <a:rPr lang="en-US" dirty="0"/>
              <a:t> </a:t>
            </a:r>
            <a:r>
              <a:rPr lang="en-US" dirty="0" err="1"/>
              <a:t>çeşidlənmiş</a:t>
            </a:r>
            <a:r>
              <a:rPr lang="en-US" dirty="0"/>
              <a:t> </a:t>
            </a:r>
            <a:r>
              <a:rPr lang="en-US" dirty="0" err="1"/>
              <a:t>hissəsinə</a:t>
            </a:r>
            <a:r>
              <a:rPr lang="en-US" dirty="0"/>
              <a:t> </a:t>
            </a:r>
            <a:r>
              <a:rPr lang="en-US" dirty="0" err="1"/>
              <a:t>köçürməklə</a:t>
            </a:r>
            <a:r>
              <a:rPr lang="en-US" dirty="0"/>
              <a:t> </a:t>
            </a:r>
            <a:r>
              <a:rPr lang="en-US" dirty="0" err="1"/>
              <a:t>işləyən</a:t>
            </a:r>
            <a:r>
              <a:rPr lang="en-US" dirty="0"/>
              <a:t> </a:t>
            </a:r>
            <a:r>
              <a:rPr lang="en-US" dirty="0" err="1"/>
              <a:t>sadə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səmərəli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alqoritmidir</a:t>
            </a:r>
            <a:r>
              <a:rPr lang="en-US" dirty="0"/>
              <a:t>. </a:t>
            </a:r>
            <a:r>
              <a:rPr lang="en-US" dirty="0" err="1"/>
              <a:t>Alqoritm</a:t>
            </a:r>
            <a:r>
              <a:rPr lang="en-US" dirty="0"/>
              <a:t> </a:t>
            </a:r>
            <a:r>
              <a:rPr lang="en-US" dirty="0" err="1"/>
              <a:t>dəfələrlə</a:t>
            </a:r>
            <a:r>
              <a:rPr lang="en-US" dirty="0"/>
              <a:t> </a:t>
            </a:r>
            <a:r>
              <a:rPr lang="en-US" dirty="0" err="1"/>
              <a:t>siyahının</a:t>
            </a:r>
            <a:r>
              <a:rPr lang="en-US" dirty="0"/>
              <a:t> </a:t>
            </a:r>
            <a:r>
              <a:rPr lang="en-US" dirty="0" err="1"/>
              <a:t>çeşidlənməmiş</a:t>
            </a:r>
            <a:r>
              <a:rPr lang="en-US" dirty="0"/>
              <a:t> </a:t>
            </a:r>
            <a:r>
              <a:rPr lang="en-US" dirty="0" err="1"/>
              <a:t>hissəsindən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(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)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seçir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çeşidlənməmiş</a:t>
            </a:r>
            <a:r>
              <a:rPr lang="en-US" dirty="0"/>
              <a:t> </a:t>
            </a:r>
            <a:r>
              <a:rPr lang="en-US" dirty="0" err="1"/>
              <a:t>hissənin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əvəz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 Bu proses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siyahı</a:t>
            </a:r>
            <a:r>
              <a:rPr lang="en-US" dirty="0"/>
              <a:t> </a:t>
            </a:r>
            <a:r>
              <a:rPr lang="en-US" dirty="0" err="1"/>
              <a:t>sıralanana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siyahının</a:t>
            </a:r>
            <a:r>
              <a:rPr lang="en-US" dirty="0"/>
              <a:t> </a:t>
            </a:r>
            <a:r>
              <a:rPr lang="en-US" dirty="0" err="1"/>
              <a:t>qalan</a:t>
            </a:r>
            <a:r>
              <a:rPr lang="en-US" dirty="0"/>
              <a:t> </a:t>
            </a:r>
            <a:r>
              <a:rPr lang="en-US" dirty="0" err="1"/>
              <a:t>çeşidlənməmiş</a:t>
            </a:r>
            <a:r>
              <a:rPr lang="en-US" dirty="0"/>
              <a:t> </a:t>
            </a:r>
            <a:r>
              <a:rPr lang="en-US" dirty="0" err="1"/>
              <a:t>hissəsi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təkrarlanır</a:t>
            </a:r>
            <a:r>
              <a:rPr lang="en-US" dirty="0"/>
              <a:t>. </a:t>
            </a:r>
            <a:r>
              <a:rPr lang="en-US" dirty="0" err="1"/>
              <a:t>Seçmə</a:t>
            </a:r>
            <a:r>
              <a:rPr lang="en-US" dirty="0"/>
              <a:t> </a:t>
            </a:r>
            <a:r>
              <a:rPr lang="en-US" dirty="0" err="1"/>
              <a:t>növünün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variasiyası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element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növbə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elementlər</a:t>
            </a:r>
            <a:r>
              <a:rPr lang="en-US" dirty="0"/>
              <a:t> </a:t>
            </a:r>
            <a:r>
              <a:rPr lang="en-US" dirty="0" err="1"/>
              <a:t>siyahısından</a:t>
            </a:r>
            <a:r>
              <a:rPr lang="en-US" dirty="0"/>
              <a:t> </a:t>
            </a:r>
            <a:r>
              <a:rPr lang="en-US" dirty="0" err="1"/>
              <a:t>keçən</a:t>
            </a:r>
            <a:r>
              <a:rPr lang="en-US" dirty="0"/>
              <a:t> “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istiqamətli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çeşidi</a:t>
            </a:r>
            <a:r>
              <a:rPr lang="en-US" dirty="0"/>
              <a:t>” </a:t>
            </a:r>
            <a:r>
              <a:rPr lang="en-US" dirty="0" err="1"/>
              <a:t>adlanır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yolla</a:t>
            </a:r>
            <a:r>
              <a:rPr lang="en-US" dirty="0"/>
              <a:t> </a:t>
            </a:r>
            <a:r>
              <a:rPr lang="en-US" dirty="0" err="1"/>
              <a:t>alqoritm</a:t>
            </a:r>
            <a:r>
              <a:rPr lang="en-US" dirty="0"/>
              <a:t> </a:t>
            </a:r>
            <a:r>
              <a:rPr lang="en-US" dirty="0" err="1"/>
              <a:t>bəzi</a:t>
            </a:r>
            <a:r>
              <a:rPr lang="en-US" dirty="0"/>
              <a:t> </a:t>
            </a:r>
            <a:r>
              <a:rPr lang="en-US" dirty="0" err="1"/>
              <a:t>hallarda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sürətli</a:t>
            </a:r>
            <a:r>
              <a:rPr lang="en-US" dirty="0"/>
              <a:t> </a:t>
            </a:r>
            <a:r>
              <a:rPr lang="en-US" dirty="0" err="1"/>
              <a:t>ola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Kompüter</a:t>
            </a:r>
            <a:r>
              <a:rPr lang="en-US" dirty="0"/>
              <a:t> </a:t>
            </a:r>
            <a:r>
              <a:rPr lang="en-US" dirty="0" err="1"/>
              <a:t>elmlərində</a:t>
            </a:r>
            <a:r>
              <a:rPr lang="en-US" dirty="0"/>
              <a:t> </a:t>
            </a:r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/>
              <a:t>massivdəki</a:t>
            </a:r>
            <a:r>
              <a:rPr lang="en-US" dirty="0"/>
              <a:t> </a:t>
            </a:r>
            <a:r>
              <a:rPr lang="en-US" dirty="0" err="1"/>
              <a:t>məxsusi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tapmaq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massivdəki</a:t>
            </a:r>
            <a:r>
              <a:rPr lang="en-US" dirty="0"/>
              <a:t>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ardıcıl</a:t>
            </a:r>
            <a:r>
              <a:rPr lang="en-US" dirty="0"/>
              <a:t> </a:t>
            </a:r>
            <a:r>
              <a:rPr lang="en-US" dirty="0" err="1"/>
              <a:t>şəkildə</a:t>
            </a:r>
            <a:r>
              <a:rPr lang="en-US" dirty="0"/>
              <a:t> </a:t>
            </a:r>
            <a:r>
              <a:rPr lang="en-US" dirty="0" err="1"/>
              <a:t>yoxlayır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tapana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davam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 </a:t>
            </a:r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sadə</a:t>
            </a:r>
            <a:r>
              <a:rPr lang="en-US" dirty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alqoritmidir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 </a:t>
            </a:r>
            <a:r>
              <a:rPr lang="en-US" dirty="0" err="1" smtClean="0"/>
              <a:t>qeder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642498"/>
            <a:ext cx="9601196" cy="1303867"/>
          </a:xfrm>
        </p:spPr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 flipV="1">
            <a:off x="11504534" y="3279086"/>
            <a:ext cx="687466" cy="256593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66" y="2535529"/>
            <a:ext cx="4146172" cy="35291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34442" y="265098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İkili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çeşidlənmiş</a:t>
            </a:r>
            <a:r>
              <a:rPr lang="en-US" dirty="0" smtClean="0"/>
              <a:t> </a:t>
            </a:r>
            <a:r>
              <a:rPr lang="en-US" dirty="0" err="1" smtClean="0"/>
              <a:t>massivlərdə</a:t>
            </a:r>
            <a:r>
              <a:rPr lang="en-US" dirty="0" smtClean="0"/>
              <a:t> </a:t>
            </a:r>
            <a:r>
              <a:rPr lang="en-US" dirty="0" err="1" smtClean="0"/>
              <a:t>işləyir</a:t>
            </a:r>
            <a:r>
              <a:rPr lang="en-US" dirty="0" smtClean="0"/>
              <a:t>. </a:t>
            </a:r>
            <a:r>
              <a:rPr lang="en-US" dirty="0" err="1" smtClean="0"/>
              <a:t>İkili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massivin</a:t>
            </a:r>
            <a:r>
              <a:rPr lang="en-US" dirty="0" smtClean="0"/>
              <a:t> </a:t>
            </a:r>
            <a:r>
              <a:rPr lang="en-US" dirty="0" err="1" smtClean="0"/>
              <a:t>ortasındakı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hədəf</a:t>
            </a:r>
            <a:r>
              <a:rPr lang="en-US" dirty="0" smtClean="0"/>
              <a:t> </a:t>
            </a:r>
            <a:r>
              <a:rPr lang="en-US" dirty="0" err="1" smtClean="0"/>
              <a:t>dəyərlə</a:t>
            </a:r>
            <a:r>
              <a:rPr lang="en-US" dirty="0" smtClean="0"/>
              <a:t> </a:t>
            </a:r>
            <a:r>
              <a:rPr lang="en-US" dirty="0" err="1" smtClean="0"/>
              <a:t>müqayisə</a:t>
            </a:r>
            <a:r>
              <a:rPr lang="en-US" dirty="0" smtClean="0"/>
              <a:t> </a:t>
            </a:r>
            <a:r>
              <a:rPr lang="en-US" dirty="0" err="1" smtClean="0"/>
              <a:t>etməklə</a:t>
            </a:r>
            <a:r>
              <a:rPr lang="en-US" dirty="0" smtClean="0"/>
              <a:t> </a:t>
            </a:r>
            <a:r>
              <a:rPr lang="en-US" dirty="0" err="1" smtClean="0"/>
              <a:t>başlayır</a:t>
            </a:r>
            <a:r>
              <a:rPr lang="en-US" dirty="0" smtClean="0"/>
              <a:t>. </a:t>
            </a:r>
            <a:r>
              <a:rPr lang="en-US" dirty="0" err="1" smtClean="0"/>
              <a:t>Hədəf</a:t>
            </a:r>
            <a:r>
              <a:rPr lang="en-US" dirty="0" smtClean="0"/>
              <a:t> </a:t>
            </a:r>
            <a:r>
              <a:rPr lang="en-US" dirty="0" err="1" smtClean="0"/>
              <a:t>dəyəri</a:t>
            </a:r>
            <a:r>
              <a:rPr lang="en-US" dirty="0" smtClean="0"/>
              <a:t> </a:t>
            </a:r>
            <a:r>
              <a:rPr lang="en-US" dirty="0" err="1" smtClean="0"/>
              <a:t>elementə</a:t>
            </a:r>
            <a:r>
              <a:rPr lang="en-US" dirty="0" smtClean="0"/>
              <a:t> </a:t>
            </a:r>
            <a:r>
              <a:rPr lang="en-US" dirty="0" err="1" smtClean="0"/>
              <a:t>uyğundursa</a:t>
            </a:r>
            <a:r>
              <a:rPr lang="en-US" dirty="0" smtClean="0"/>
              <a:t>, </a:t>
            </a:r>
            <a:r>
              <a:rPr lang="en-US" dirty="0" err="1" smtClean="0"/>
              <a:t>onun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massivdəki</a:t>
            </a:r>
            <a:r>
              <a:rPr lang="en-US" dirty="0" smtClean="0"/>
              <a:t> </a:t>
            </a:r>
            <a:r>
              <a:rPr lang="en-US" dirty="0" err="1" smtClean="0"/>
              <a:t>mövqeyi</a:t>
            </a:r>
            <a:r>
              <a:rPr lang="en-US" dirty="0" smtClean="0"/>
              <a:t> </a:t>
            </a:r>
            <a:r>
              <a:rPr lang="en-US" dirty="0" err="1" smtClean="0"/>
              <a:t>qaytarılır</a:t>
            </a:r>
            <a:r>
              <a:rPr lang="en-US" dirty="0" smtClean="0"/>
              <a:t>. </a:t>
            </a:r>
            <a:r>
              <a:rPr lang="en-US" dirty="0" err="1" smtClean="0"/>
              <a:t>Hədəf</a:t>
            </a:r>
            <a:r>
              <a:rPr lang="en-US" dirty="0" smtClean="0"/>
              <a:t> </a:t>
            </a:r>
            <a:r>
              <a:rPr lang="en-US" dirty="0" err="1" smtClean="0"/>
              <a:t>dəyəri</a:t>
            </a:r>
            <a:r>
              <a:rPr lang="en-US" dirty="0" smtClean="0"/>
              <a:t> </a:t>
            </a:r>
            <a:r>
              <a:rPr lang="en-US" dirty="0" err="1" smtClean="0"/>
              <a:t>elementdən</a:t>
            </a:r>
            <a:r>
              <a:rPr lang="en-US" dirty="0" smtClean="0"/>
              <a:t> </a:t>
            </a:r>
            <a:r>
              <a:rPr lang="en-US" dirty="0" err="1" smtClean="0"/>
              <a:t>azdırsa</a:t>
            </a:r>
            <a:r>
              <a:rPr lang="en-US" dirty="0" smtClean="0"/>
              <a:t>,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massivin</a:t>
            </a:r>
            <a:r>
              <a:rPr lang="en-US" dirty="0" smtClean="0"/>
              <a:t> </a:t>
            </a:r>
            <a:r>
              <a:rPr lang="en-US" dirty="0" err="1" smtClean="0"/>
              <a:t>aşağı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yarısında</a:t>
            </a:r>
            <a:r>
              <a:rPr lang="en-US" dirty="0" smtClean="0"/>
              <a:t> </a:t>
            </a:r>
            <a:r>
              <a:rPr lang="en-US" dirty="0" err="1" smtClean="0"/>
              <a:t>davam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</a:t>
            </a:r>
            <a:r>
              <a:rPr lang="en-US" dirty="0" err="1" smtClean="0"/>
              <a:t>Hədəf</a:t>
            </a:r>
            <a:r>
              <a:rPr lang="en-US" dirty="0" smtClean="0"/>
              <a:t> </a:t>
            </a:r>
            <a:r>
              <a:rPr lang="en-US" dirty="0" err="1" smtClean="0"/>
              <a:t>dəyəri</a:t>
            </a:r>
            <a:r>
              <a:rPr lang="en-US" dirty="0" smtClean="0"/>
              <a:t> </a:t>
            </a:r>
            <a:r>
              <a:rPr lang="en-US" dirty="0" err="1" smtClean="0"/>
              <a:t>elementdən</a:t>
            </a:r>
            <a:r>
              <a:rPr lang="en-US" dirty="0" smtClean="0"/>
              <a:t> </a:t>
            </a:r>
            <a:r>
              <a:rPr lang="en-US" dirty="0" err="1" smtClean="0"/>
              <a:t>böyükdürsə</a:t>
            </a:r>
            <a:r>
              <a:rPr lang="en-US" dirty="0" smtClean="0"/>
              <a:t>,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massivin</a:t>
            </a:r>
            <a:r>
              <a:rPr lang="en-US" dirty="0" smtClean="0"/>
              <a:t> </a:t>
            </a:r>
            <a:r>
              <a:rPr lang="en-US" dirty="0" err="1" smtClean="0"/>
              <a:t>yuxarı</a:t>
            </a:r>
            <a:r>
              <a:rPr lang="en-US" dirty="0" smtClean="0"/>
              <a:t> </a:t>
            </a:r>
            <a:r>
              <a:rPr lang="en-US" dirty="0" err="1" smtClean="0"/>
              <a:t>yarısında</a:t>
            </a:r>
            <a:r>
              <a:rPr lang="en-US" dirty="0" smtClean="0"/>
              <a:t> </a:t>
            </a:r>
            <a:r>
              <a:rPr lang="en-US" dirty="0" err="1" smtClean="0"/>
              <a:t>davam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etməklə</a:t>
            </a:r>
            <a:r>
              <a:rPr lang="en-US" dirty="0" smtClean="0"/>
              <a:t>, </a:t>
            </a:r>
            <a:r>
              <a:rPr lang="en-US" dirty="0" err="1" smtClean="0"/>
              <a:t>alqoritm</a:t>
            </a:r>
            <a:r>
              <a:rPr lang="en-US" dirty="0" smtClean="0"/>
              <a:t> </a:t>
            </a:r>
            <a:r>
              <a:rPr lang="en-US" dirty="0" err="1" smtClean="0"/>
              <a:t>hədəf</a:t>
            </a:r>
            <a:r>
              <a:rPr lang="en-US" dirty="0" smtClean="0"/>
              <a:t> </a:t>
            </a:r>
            <a:r>
              <a:rPr lang="en-US" dirty="0" err="1" smtClean="0"/>
              <a:t>dəyərin</a:t>
            </a:r>
            <a:r>
              <a:rPr lang="en-US" dirty="0" smtClean="0"/>
              <a:t>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iterasiyada</a:t>
            </a:r>
            <a:r>
              <a:rPr lang="en-US" dirty="0" smtClean="0"/>
              <a:t> </a:t>
            </a:r>
            <a:r>
              <a:rPr lang="en-US" dirty="0" err="1" smtClean="0"/>
              <a:t>ola</a:t>
            </a:r>
            <a:r>
              <a:rPr lang="en-US" dirty="0" smtClean="0"/>
              <a:t> </a:t>
            </a:r>
            <a:r>
              <a:rPr lang="en-US" dirty="0" err="1" smtClean="0"/>
              <a:t>bilməyəcəyi</a:t>
            </a:r>
            <a:r>
              <a:rPr lang="en-US" dirty="0" smtClean="0"/>
              <a:t> </a:t>
            </a:r>
            <a:r>
              <a:rPr lang="en-US" dirty="0" err="1" smtClean="0"/>
              <a:t>yarını</a:t>
            </a:r>
            <a:r>
              <a:rPr lang="en-US" dirty="0" smtClean="0"/>
              <a:t> </a:t>
            </a:r>
            <a:r>
              <a:rPr lang="en-US" dirty="0" err="1" smtClean="0"/>
              <a:t>aradan</a:t>
            </a:r>
            <a:r>
              <a:rPr lang="en-US" dirty="0" smtClean="0"/>
              <a:t> </a:t>
            </a:r>
            <a:r>
              <a:rPr lang="en-US" dirty="0" err="1" smtClean="0"/>
              <a:t>qaldırır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alqoritmində</a:t>
            </a:r>
            <a:r>
              <a:rPr lang="en-US" dirty="0"/>
              <a:t>, </a:t>
            </a:r>
            <a:r>
              <a:rPr lang="en-US" dirty="0" err="1"/>
              <a:t>məqsəd</a:t>
            </a:r>
            <a:r>
              <a:rPr lang="en-US" dirty="0"/>
              <a:t> </a:t>
            </a:r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axtarışdan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</a:t>
            </a:r>
            <a:r>
              <a:rPr lang="en-US" dirty="0" err="1"/>
              <a:t>axtarmaqdır</a:t>
            </a:r>
            <a:r>
              <a:rPr lang="en-US" dirty="0"/>
              <a:t>. </a:t>
            </a:r>
            <a:r>
              <a:rPr lang="en-US" dirty="0" err="1"/>
              <a:t>Adından</a:t>
            </a:r>
            <a:r>
              <a:rPr lang="en-US" dirty="0"/>
              <a:t> </a:t>
            </a:r>
            <a:r>
              <a:rPr lang="en-US" dirty="0" err="1"/>
              <a:t>göründüyü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, </a:t>
            </a:r>
            <a:r>
              <a:rPr lang="en-US" dirty="0" err="1"/>
              <a:t>elementlərin</a:t>
            </a:r>
            <a:r>
              <a:rPr lang="en-US" dirty="0"/>
              <a:t> </a:t>
            </a:r>
            <a:r>
              <a:rPr lang="en-US" dirty="0" err="1"/>
              <a:t>fərqli</a:t>
            </a:r>
            <a:r>
              <a:rPr lang="en-US" dirty="0"/>
              <a:t> </a:t>
            </a:r>
            <a:r>
              <a:rPr lang="en-US" dirty="0" err="1"/>
              <a:t>bloklarına</a:t>
            </a:r>
            <a:r>
              <a:rPr lang="en-US" dirty="0"/>
              <a:t> </a:t>
            </a:r>
            <a:r>
              <a:rPr lang="en-US" dirty="0" err="1"/>
              <a:t>atlanır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blokdakı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tapır.Bir</a:t>
            </a:r>
            <a:r>
              <a:rPr lang="en-US" dirty="0"/>
              <a:t> Jump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alqoritmi</a:t>
            </a:r>
            <a:r>
              <a:rPr lang="en-US" dirty="0"/>
              <a:t> </a:t>
            </a:r>
            <a:r>
              <a:rPr lang="en-US" dirty="0" err="1"/>
              <a:t>sıralanan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element tapır. </a:t>
            </a:r>
            <a:r>
              <a:rPr lang="en-US" dirty="0" err="1"/>
              <a:t>Massivin</a:t>
            </a:r>
            <a:r>
              <a:rPr lang="en-US" dirty="0"/>
              <a:t> </a:t>
            </a:r>
            <a:r>
              <a:rPr lang="en-US" dirty="0" err="1"/>
              <a:t>bloklarını</a:t>
            </a:r>
            <a:r>
              <a:rPr lang="en-US" dirty="0"/>
              <a:t> </a:t>
            </a:r>
            <a:r>
              <a:rPr lang="en-US" dirty="0" err="1"/>
              <a:t>düzəldir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axtarır.1. Element </a:t>
            </a:r>
            <a:r>
              <a:rPr lang="en-US" dirty="0" err="1"/>
              <a:t>hədəf</a:t>
            </a:r>
            <a:r>
              <a:rPr lang="en-US" dirty="0"/>
              <a:t> </a:t>
            </a:r>
            <a:r>
              <a:rPr lang="en-US" dirty="0" err="1"/>
              <a:t>elementdən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kiçikdir</a:t>
            </a:r>
            <a:r>
              <a:rPr lang="en-US" dirty="0"/>
              <a:t>, </a:t>
            </a:r>
            <a:r>
              <a:rPr lang="en-US" dirty="0" err="1"/>
              <a:t>növbəti</a:t>
            </a:r>
            <a:r>
              <a:rPr lang="en-US" dirty="0"/>
              <a:t> </a:t>
            </a:r>
            <a:r>
              <a:rPr lang="en-US" dirty="0" err="1"/>
              <a:t>bloka</a:t>
            </a:r>
            <a:r>
              <a:rPr lang="en-US" dirty="0"/>
              <a:t> atlayın.2. Element </a:t>
            </a:r>
            <a:r>
              <a:rPr lang="en-US" dirty="0" err="1"/>
              <a:t>hədəf</a:t>
            </a:r>
            <a:r>
              <a:rPr lang="en-US" dirty="0"/>
              <a:t> </a:t>
            </a:r>
            <a:r>
              <a:rPr lang="en-US" dirty="0" err="1"/>
              <a:t>elementindən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böyükdür</a:t>
            </a:r>
            <a:r>
              <a:rPr lang="en-US" dirty="0"/>
              <a:t>, </a:t>
            </a:r>
            <a:r>
              <a:rPr lang="en-US" dirty="0" err="1"/>
              <a:t>hədəf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blokdadır</a:t>
            </a:r>
            <a:r>
              <a:rPr lang="en-US" dirty="0"/>
              <a:t>. Bu </a:t>
            </a:r>
            <a:r>
              <a:rPr lang="en-US" dirty="0" err="1"/>
              <a:t>blokda</a:t>
            </a:r>
            <a:r>
              <a:rPr lang="en-US" dirty="0"/>
              <a:t> </a:t>
            </a:r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aparın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tapın.3. Element </a:t>
            </a:r>
            <a:r>
              <a:rPr lang="en-US" dirty="0" err="1"/>
              <a:t>hədəf</a:t>
            </a:r>
            <a:r>
              <a:rPr lang="en-US" dirty="0"/>
              <a:t> </a:t>
            </a:r>
            <a:r>
              <a:rPr lang="en-US" dirty="0" err="1"/>
              <a:t>elementidir</a:t>
            </a:r>
            <a:r>
              <a:rPr lang="en-US" dirty="0"/>
              <a:t>,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qaytarın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6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37" y="872992"/>
            <a:ext cx="9628060" cy="1303867"/>
          </a:xfrm>
        </p:spPr>
        <p:txBody>
          <a:bodyPr/>
          <a:lstStyle/>
          <a:p>
            <a:r>
              <a:rPr lang="en-US" dirty="0" err="1">
                <a:ln>
                  <a:noFill/>
                </a:ln>
                <a:solidFill>
                  <a:srgbClr val="444444"/>
                </a:solidFill>
                <a:latin typeface="Roboto"/>
              </a:rPr>
              <a:t>Fibonaççi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281" y="1824322"/>
            <a:ext cx="962805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Bu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alqoritmi</a:t>
            </a:r>
            <a:r>
              <a:rPr lang="en-US" dirty="0"/>
              <a:t> </a:t>
            </a:r>
            <a:r>
              <a:rPr lang="en-US" dirty="0" err="1"/>
              <a:t>rekursiv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Fibonaççi</a:t>
            </a:r>
            <a:r>
              <a:rPr lang="en-US" dirty="0"/>
              <a:t> </a:t>
            </a:r>
            <a:r>
              <a:rPr lang="en-US" dirty="0" err="1"/>
              <a:t>ədədlərindən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üzərində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 smtClean="0"/>
              <a:t>aparır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İşləmə</a:t>
            </a:r>
            <a:r>
              <a:rPr lang="en-US" dirty="0" smtClean="0"/>
              <a:t> </a:t>
            </a:r>
            <a:r>
              <a:rPr lang="en-US" dirty="0" err="1"/>
              <a:t>prinsipi</a:t>
            </a:r>
            <a:r>
              <a:rPr lang="en-US" dirty="0"/>
              <a:t>, </a:t>
            </a:r>
            <a:r>
              <a:rPr lang="en-US" dirty="0" err="1"/>
              <a:t>axtarılan</a:t>
            </a:r>
            <a:r>
              <a:rPr lang="en-US" dirty="0"/>
              <a:t> </a:t>
            </a:r>
            <a:r>
              <a:rPr lang="en-US" dirty="0" err="1"/>
              <a:t>ardıcıllığı</a:t>
            </a:r>
            <a:r>
              <a:rPr lang="en-US" dirty="0"/>
              <a:t> </a:t>
            </a:r>
            <a:r>
              <a:rPr lang="en-US" dirty="0" err="1"/>
              <a:t>Fibonaççi</a:t>
            </a:r>
            <a:r>
              <a:rPr lang="en-US" dirty="0"/>
              <a:t> </a:t>
            </a:r>
            <a:r>
              <a:rPr lang="en-US" dirty="0" err="1"/>
              <a:t>nömrələrindən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hissələrə</a:t>
            </a:r>
            <a:r>
              <a:rPr lang="en-US" dirty="0"/>
              <a:t> </a:t>
            </a:r>
            <a:r>
              <a:rPr lang="en-US" dirty="0" err="1"/>
              <a:t>bölməkdir</a:t>
            </a:r>
            <a:r>
              <a:rPr lang="en-US" dirty="0"/>
              <a:t>.  </a:t>
            </a:r>
            <a:r>
              <a:rPr lang="en-US" dirty="0" err="1"/>
              <a:t>Məsələn</a:t>
            </a:r>
            <a:r>
              <a:rPr lang="en-US" dirty="0"/>
              <a:t>, </a:t>
            </a:r>
            <a:r>
              <a:rPr lang="en-US" dirty="0" err="1"/>
              <a:t>axtarılacaq</a:t>
            </a:r>
            <a:r>
              <a:rPr lang="en-US" dirty="0"/>
              <a:t> </a:t>
            </a:r>
            <a:r>
              <a:rPr lang="en-US" dirty="0" err="1"/>
              <a:t>sahənin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dəyəri</a:t>
            </a:r>
            <a:r>
              <a:rPr lang="en-US" dirty="0"/>
              <a:t> 2147483647 </a:t>
            </a:r>
            <a:r>
              <a:rPr lang="en-US" dirty="0" err="1"/>
              <a:t>ola</a:t>
            </a:r>
            <a:r>
              <a:rPr lang="en-US" dirty="0"/>
              <a:t> </a:t>
            </a:r>
            <a:r>
              <a:rPr lang="en-US" dirty="0" err="1"/>
              <a:t>biləcəyi</a:t>
            </a:r>
            <a:r>
              <a:rPr lang="en-US" dirty="0"/>
              <a:t> integer </a:t>
            </a:r>
            <a:r>
              <a:rPr lang="en-US" dirty="0" err="1"/>
              <a:t>sahə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 Bu </a:t>
            </a:r>
            <a:r>
              <a:rPr lang="en-US" dirty="0" err="1"/>
              <a:t>halda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rəqəmə</a:t>
            </a:r>
            <a:r>
              <a:rPr lang="en-US" dirty="0"/>
              <a:t> </a:t>
            </a:r>
            <a:r>
              <a:rPr lang="en-US" dirty="0" err="1"/>
              <a:t>çatana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Fibonaççi</a:t>
            </a:r>
            <a:r>
              <a:rPr lang="en-US" dirty="0"/>
              <a:t> </a:t>
            </a:r>
            <a:r>
              <a:rPr lang="en-US" dirty="0" err="1"/>
              <a:t>ədədləri</a:t>
            </a:r>
            <a:r>
              <a:rPr lang="en-US" dirty="0"/>
              <a:t> </a:t>
            </a:r>
            <a:r>
              <a:rPr lang="en-US" dirty="0" err="1"/>
              <a:t>lazım</a:t>
            </a:r>
            <a:r>
              <a:rPr lang="en-US" dirty="0"/>
              <a:t> </a:t>
            </a:r>
            <a:r>
              <a:rPr lang="en-US" dirty="0" err="1" smtClean="0"/>
              <a:t>olacaq</a:t>
            </a:r>
            <a:r>
              <a:rPr lang="en-US" dirty="0" smtClean="0"/>
              <a:t>: </a:t>
            </a:r>
          </a:p>
          <a:p>
            <a:r>
              <a:rPr lang="en-US" dirty="0" smtClean="0"/>
              <a:t>{</a:t>
            </a:r>
            <a:r>
              <a:rPr lang="en-US" dirty="0"/>
              <a:t>0, 1, 1, 2, 3, 5, 8, 13, 21, 34, 55, 89, 144, 233, 377, 610, 987, 1597, 2584, 4181, 6765, 10946, 17711, 28657, 46368, 75025, 121393, 196418, 317811, 514229, 832040, 1346269, 2178309, 3524578, 5702887, 9227465, 14930352, 24157817, 39088169, 63245986, 102334155, 165580141, 267914296, 433494437, 701408733, 1134903170, 1836311903, </a:t>
            </a:r>
            <a:r>
              <a:rPr lang="en-US" dirty="0" smtClean="0"/>
              <a:t>INT_MAX}.</a:t>
            </a:r>
          </a:p>
          <a:p>
            <a:r>
              <a:rPr lang="en-US" dirty="0" smtClean="0"/>
              <a:t>Bu </a:t>
            </a:r>
            <a:r>
              <a:rPr lang="en-US" dirty="0" err="1"/>
              <a:t>ədədlər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sahəsini</a:t>
            </a:r>
            <a:r>
              <a:rPr lang="en-US" dirty="0"/>
              <a:t> </a:t>
            </a:r>
            <a:r>
              <a:rPr lang="en-US" dirty="0" err="1"/>
              <a:t>hissələrə</a:t>
            </a:r>
            <a:r>
              <a:rPr lang="en-US" dirty="0"/>
              <a:t> </a:t>
            </a:r>
            <a:r>
              <a:rPr lang="en-US" dirty="0" err="1"/>
              <a:t>bölür</a:t>
            </a:r>
            <a:r>
              <a:rPr lang="en-US" dirty="0"/>
              <a:t> . </a:t>
            </a:r>
            <a:r>
              <a:rPr lang="en-US" dirty="0" err="1"/>
              <a:t>Əvvəlcə</a:t>
            </a:r>
            <a:r>
              <a:rPr lang="en-US" dirty="0"/>
              <a:t> </a:t>
            </a:r>
            <a:r>
              <a:rPr lang="en-US" dirty="0" err="1"/>
              <a:t>axtarılan</a:t>
            </a:r>
            <a:r>
              <a:rPr lang="en-US" dirty="0"/>
              <a:t> </a:t>
            </a:r>
            <a:r>
              <a:rPr lang="en-US" dirty="0" err="1"/>
              <a:t>ədədin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 </a:t>
            </a:r>
            <a:r>
              <a:rPr lang="en-US" dirty="0" err="1"/>
              <a:t>ədədindən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kiçük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yoxlanılır</a:t>
            </a:r>
            <a:r>
              <a:rPr lang="en-US" dirty="0"/>
              <a:t>. Buna </a:t>
            </a:r>
            <a:r>
              <a:rPr lang="en-US" dirty="0" err="1"/>
              <a:t>görə</a:t>
            </a:r>
            <a:r>
              <a:rPr lang="en-US" dirty="0"/>
              <a:t> ilk </a:t>
            </a:r>
            <a:r>
              <a:rPr lang="en-US" dirty="0" err="1"/>
              <a:t>yoxlanışda</a:t>
            </a:r>
            <a:r>
              <a:rPr lang="en-US" dirty="0"/>
              <a:t> 1836311903 </a:t>
            </a:r>
            <a:r>
              <a:rPr lang="en-US" dirty="0" err="1"/>
              <a:t>ədədindən</a:t>
            </a:r>
            <a:r>
              <a:rPr lang="en-US" dirty="0"/>
              <a:t> </a:t>
            </a:r>
            <a:r>
              <a:rPr lang="en-US" dirty="0" err="1"/>
              <a:t>kiçikdisə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dəfə</a:t>
            </a:r>
            <a:r>
              <a:rPr lang="en-US" dirty="0"/>
              <a:t> 1134903170 </a:t>
            </a:r>
            <a:r>
              <a:rPr lang="en-US" dirty="0" err="1"/>
              <a:t>ədədindən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</a:t>
            </a:r>
            <a:r>
              <a:rPr lang="en-US" dirty="0" err="1"/>
              <a:t>olub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 smtClean="0"/>
              <a:t>yoxlanılır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/>
              <a:t>Əgər</a:t>
            </a:r>
            <a:r>
              <a:rPr lang="en-US" dirty="0"/>
              <a:t> </a:t>
            </a:r>
            <a:r>
              <a:rPr lang="en-US" dirty="0" err="1"/>
              <a:t>axtarılan</a:t>
            </a:r>
            <a:r>
              <a:rPr lang="en-US" dirty="0"/>
              <a:t> </a:t>
            </a:r>
            <a:r>
              <a:rPr lang="en-US" dirty="0" err="1"/>
              <a:t>ədəd</a:t>
            </a:r>
            <a:r>
              <a:rPr lang="en-US" dirty="0"/>
              <a:t> </a:t>
            </a:r>
            <a:r>
              <a:rPr lang="en-US" dirty="0" err="1"/>
              <a:t>böyükdürsə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dəfə</a:t>
            </a:r>
            <a:r>
              <a:rPr lang="en-US" dirty="0"/>
              <a:t> </a:t>
            </a:r>
            <a:r>
              <a:rPr lang="en-US" dirty="0" err="1"/>
              <a:t>seriyanın</a:t>
            </a:r>
            <a:r>
              <a:rPr lang="en-US" dirty="0"/>
              <a:t> </a:t>
            </a:r>
            <a:r>
              <a:rPr lang="en-US" dirty="0" err="1"/>
              <a:t>əvvəlki</a:t>
            </a:r>
            <a:r>
              <a:rPr lang="en-US" dirty="0"/>
              <a:t> 2 </a:t>
            </a:r>
            <a:r>
              <a:rPr lang="en-US" dirty="0" err="1"/>
              <a:t>nömrəsi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nömrəyə</a:t>
            </a:r>
            <a:r>
              <a:rPr lang="en-US" dirty="0"/>
              <a:t> </a:t>
            </a:r>
            <a:r>
              <a:rPr lang="en-US" dirty="0" err="1"/>
              <a:t>əlavə</a:t>
            </a:r>
            <a:r>
              <a:rPr lang="en-US" dirty="0"/>
              <a:t> </a:t>
            </a:r>
            <a:r>
              <a:rPr lang="en-US" dirty="0" err="1"/>
              <a:t>olunur</a:t>
            </a:r>
            <a:r>
              <a:rPr lang="en-US" dirty="0"/>
              <a:t>.  </a:t>
            </a:r>
            <a:r>
              <a:rPr lang="en-US" dirty="0" err="1"/>
              <a:t>Məsələn</a:t>
            </a:r>
            <a:r>
              <a:rPr lang="en-US" dirty="0"/>
              <a:t>, </a:t>
            </a:r>
            <a:r>
              <a:rPr lang="en-US" dirty="0" err="1"/>
              <a:t>ədədi</a:t>
            </a:r>
            <a:r>
              <a:rPr lang="en-US" dirty="0"/>
              <a:t> </a:t>
            </a:r>
            <a:r>
              <a:rPr lang="en-US" dirty="0" err="1"/>
              <a:t>tapmaq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196418-dən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olub-olmadığını</a:t>
            </a:r>
            <a:r>
              <a:rPr lang="en-US" dirty="0"/>
              <a:t> </a:t>
            </a:r>
            <a:r>
              <a:rPr lang="en-US" dirty="0" err="1"/>
              <a:t>yoxlayarkən</a:t>
            </a:r>
            <a:r>
              <a:rPr lang="en-US" dirty="0"/>
              <a:t> </a:t>
            </a:r>
            <a:r>
              <a:rPr lang="en-US" dirty="0" err="1"/>
              <a:t>rəqəmin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görünür</a:t>
            </a:r>
            <a:r>
              <a:rPr lang="en-US" dirty="0"/>
              <a:t>,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görə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 </a:t>
            </a:r>
            <a:r>
              <a:rPr lang="en-US" dirty="0" err="1"/>
              <a:t>axtardığımız</a:t>
            </a:r>
            <a:r>
              <a:rPr lang="en-US" dirty="0"/>
              <a:t> </a:t>
            </a:r>
            <a:r>
              <a:rPr lang="en-US" dirty="0" err="1"/>
              <a:t>rəqəmin</a:t>
            </a:r>
            <a:r>
              <a:rPr lang="en-US" dirty="0"/>
              <a:t> 196418 </a:t>
            </a:r>
            <a:r>
              <a:rPr lang="en-US" dirty="0" err="1"/>
              <a:t>indeksinin</a:t>
            </a:r>
            <a:r>
              <a:rPr lang="en-US" dirty="0"/>
              <a:t> </a:t>
            </a:r>
            <a:r>
              <a:rPr lang="en-US" dirty="0" err="1"/>
              <a:t>sağında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bilirik</a:t>
            </a:r>
            <a:r>
              <a:rPr lang="en-US" dirty="0"/>
              <a:t>.  </a:t>
            </a:r>
            <a:r>
              <a:rPr lang="en-US" dirty="0" err="1"/>
              <a:t>Lakin</a:t>
            </a:r>
            <a:r>
              <a:rPr lang="en-US" dirty="0"/>
              <a:t> </a:t>
            </a:r>
            <a:r>
              <a:rPr lang="en-US" dirty="0" err="1"/>
              <a:t>onun</a:t>
            </a:r>
            <a:r>
              <a:rPr lang="en-US" dirty="0"/>
              <a:t> </a:t>
            </a:r>
            <a:r>
              <a:rPr lang="en-US" dirty="0" err="1"/>
              <a:t>əvvəlki</a:t>
            </a:r>
            <a:r>
              <a:rPr lang="en-US" dirty="0"/>
              <a:t> 317811 </a:t>
            </a:r>
            <a:r>
              <a:rPr lang="en-US" dirty="0" err="1"/>
              <a:t>ədədindən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məlumdur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196418 + 75025 = 271443-dən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olub-olmadığı</a:t>
            </a:r>
            <a:r>
              <a:rPr lang="en-US" dirty="0"/>
              <a:t> </a:t>
            </a:r>
            <a:r>
              <a:rPr lang="en-US" dirty="0" err="1"/>
              <a:t>yoxlanılır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proses </a:t>
            </a:r>
            <a:r>
              <a:rPr lang="en-US" dirty="0" err="1"/>
              <a:t>davam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Exponensial</a:t>
            </a:r>
            <a:r>
              <a:rPr lang="en-US" dirty="0"/>
              <a:t> </a:t>
            </a:r>
            <a:r>
              <a:rPr lang="en-US" dirty="0" err="1"/>
              <a:t>Axtar</a:t>
            </a:r>
            <a:r>
              <a:rPr lang="az-Latn-AZ" dirty="0" smtClean="0"/>
              <a:t>ış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Verilən</a:t>
            </a:r>
            <a:r>
              <a:rPr lang="en-US" dirty="0"/>
              <a:t> </a:t>
            </a:r>
            <a:r>
              <a:rPr lang="en-US" dirty="0" err="1"/>
              <a:t>siyahıda</a:t>
            </a:r>
            <a:r>
              <a:rPr lang="en-US" dirty="0"/>
              <a:t> </a:t>
            </a:r>
            <a:r>
              <a:rPr lang="en-US" dirty="0" err="1"/>
              <a:t>informasiyanın</a:t>
            </a:r>
            <a:r>
              <a:rPr lang="en-US" dirty="0"/>
              <a:t> </a:t>
            </a:r>
            <a:r>
              <a:rPr lang="en-US" dirty="0" err="1"/>
              <a:t>axtarılması</a:t>
            </a:r>
            <a:r>
              <a:rPr lang="en-US" dirty="0"/>
              <a:t> </a:t>
            </a:r>
            <a:r>
              <a:rPr lang="en-US" dirty="0" err="1"/>
              <a:t>nəzəri</a:t>
            </a:r>
            <a:r>
              <a:rPr lang="en-US" dirty="0"/>
              <a:t> </a:t>
            </a:r>
            <a:r>
              <a:rPr lang="en-US" dirty="0" err="1"/>
              <a:t>proqramlaşdırmanın</a:t>
            </a:r>
            <a:r>
              <a:rPr lang="en-US" dirty="0"/>
              <a:t> fundamental </a:t>
            </a:r>
            <a:r>
              <a:rPr lang="en-US" dirty="0" err="1"/>
              <a:t>məsələlərindən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Axarış</a:t>
            </a:r>
            <a:r>
              <a:rPr lang="en-US" dirty="0"/>
              <a:t> </a:t>
            </a:r>
            <a:r>
              <a:rPr lang="en-US" dirty="0" err="1"/>
              <a:t>alqoritmində</a:t>
            </a:r>
            <a:r>
              <a:rPr lang="en-US" dirty="0"/>
              <a:t> </a:t>
            </a:r>
            <a:r>
              <a:rPr lang="en-US" dirty="0" err="1"/>
              <a:t>fərz</a:t>
            </a:r>
            <a:r>
              <a:rPr lang="en-US" dirty="0"/>
              <a:t> </a:t>
            </a:r>
            <a:r>
              <a:rPr lang="en-US" dirty="0" err="1"/>
              <a:t>olunur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informasiya</a:t>
            </a:r>
            <a:r>
              <a:rPr lang="en-US" dirty="0"/>
              <a:t> </a:t>
            </a:r>
            <a:r>
              <a:rPr lang="en-US" dirty="0" err="1"/>
              <a:t>yazılarda</a:t>
            </a:r>
            <a:r>
              <a:rPr lang="en-US" dirty="0"/>
              <a:t> </a:t>
            </a:r>
            <a:r>
              <a:rPr lang="en-US" dirty="0" err="1"/>
              <a:t>yerləşir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yazılar</a:t>
            </a:r>
            <a:r>
              <a:rPr lang="en-US" dirty="0"/>
              <a:t> </a:t>
            </a:r>
            <a:r>
              <a:rPr lang="en-US" dirty="0" err="1"/>
              <a:t>verilənlər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şəklində</a:t>
            </a:r>
            <a:r>
              <a:rPr lang="en-US" dirty="0"/>
              <a:t> </a:t>
            </a:r>
            <a:r>
              <a:rPr lang="en-US" dirty="0" err="1"/>
              <a:t>siyahı</a:t>
            </a:r>
            <a:r>
              <a:rPr lang="en-US" dirty="0"/>
              <a:t> </a:t>
            </a:r>
            <a:r>
              <a:rPr lang="en-US" dirty="0" err="1"/>
              <a:t>təşkil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 </a:t>
            </a:r>
            <a:r>
              <a:rPr lang="en-US" dirty="0" err="1"/>
              <a:t>Yazılar</a:t>
            </a:r>
            <a:r>
              <a:rPr lang="en-US" dirty="0"/>
              <a:t> </a:t>
            </a:r>
            <a:r>
              <a:rPr lang="en-US" dirty="0" err="1"/>
              <a:t>siyahının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</a:t>
            </a:r>
            <a:r>
              <a:rPr lang="en-US" dirty="0" err="1"/>
              <a:t>adlanır</a:t>
            </a:r>
            <a:r>
              <a:rPr lang="en-US" dirty="0"/>
              <a:t>. </a:t>
            </a:r>
            <a:r>
              <a:rPr lang="en-US" dirty="0" err="1"/>
              <a:t>Yazılar</a:t>
            </a:r>
            <a:r>
              <a:rPr lang="en-US" dirty="0"/>
              <a:t> </a:t>
            </a:r>
            <a:r>
              <a:rPr lang="en-US" dirty="0" err="1"/>
              <a:t>massivdə</a:t>
            </a:r>
            <a:r>
              <a:rPr lang="en-US" dirty="0"/>
              <a:t> </a:t>
            </a:r>
            <a:r>
              <a:rPr lang="en-US" dirty="0" err="1"/>
              <a:t>bir-birinin</a:t>
            </a:r>
            <a:r>
              <a:rPr lang="en-US" dirty="0"/>
              <a:t> </a:t>
            </a:r>
            <a:r>
              <a:rPr lang="en-US" dirty="0" err="1"/>
              <a:t>ardınca</a:t>
            </a:r>
            <a:r>
              <a:rPr lang="en-US" dirty="0"/>
              <a:t>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mövqe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yerləşirlər</a:t>
            </a:r>
            <a:r>
              <a:rPr lang="en-US" dirty="0"/>
              <a:t>. </a:t>
            </a:r>
            <a:r>
              <a:rPr lang="en-US" dirty="0" err="1"/>
              <a:t>Siyahıda</a:t>
            </a:r>
            <a:r>
              <a:rPr lang="en-US" dirty="0"/>
              <a:t> </a:t>
            </a:r>
            <a:r>
              <a:rPr lang="en-US" dirty="0" err="1"/>
              <a:t>yazılar</a:t>
            </a:r>
            <a:r>
              <a:rPr lang="en-US" dirty="0"/>
              <a:t> 1-dən N-ə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nömrələnir</a:t>
            </a:r>
            <a:r>
              <a:rPr lang="en-US" dirty="0"/>
              <a:t>.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</a:t>
            </a:r>
            <a:r>
              <a:rPr lang="en-US" dirty="0"/>
              <a:t> </a:t>
            </a:r>
            <a:r>
              <a:rPr lang="en-US" dirty="0" err="1"/>
              <a:t>sahələrdən</a:t>
            </a:r>
            <a:r>
              <a:rPr lang="en-US" dirty="0"/>
              <a:t> </a:t>
            </a:r>
            <a:r>
              <a:rPr lang="en-US" dirty="0" err="1"/>
              <a:t>ibarətdir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sahələrdən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yazının</a:t>
            </a:r>
            <a:r>
              <a:rPr lang="en-US" dirty="0"/>
              <a:t> </a:t>
            </a:r>
            <a:r>
              <a:rPr lang="en-US" dirty="0" err="1"/>
              <a:t>açarı</a:t>
            </a:r>
            <a:r>
              <a:rPr lang="en-US" dirty="0"/>
              <a:t> </a:t>
            </a:r>
            <a:r>
              <a:rPr lang="en-US" dirty="0" err="1"/>
              <a:t>adlanır</a:t>
            </a:r>
            <a:r>
              <a:rPr lang="en-US" dirty="0"/>
              <a:t>. </a:t>
            </a:r>
            <a:r>
              <a:rPr lang="en-US" dirty="0" err="1"/>
              <a:t>Yazılar</a:t>
            </a:r>
            <a:r>
              <a:rPr lang="en-US" dirty="0"/>
              <a:t> </a:t>
            </a:r>
            <a:r>
              <a:rPr lang="en-US" dirty="0" err="1"/>
              <a:t>açarların</a:t>
            </a:r>
            <a:r>
              <a:rPr lang="en-US" dirty="0"/>
              <a:t> </a:t>
            </a:r>
            <a:r>
              <a:rPr lang="en-US" dirty="0" err="1"/>
              <a:t>qiymətlərinə</a:t>
            </a:r>
            <a:r>
              <a:rPr lang="en-US" dirty="0"/>
              <a:t> </a:t>
            </a:r>
            <a:r>
              <a:rPr lang="en-US" dirty="0" err="1"/>
              <a:t>görə</a:t>
            </a:r>
            <a:r>
              <a:rPr lang="en-US" dirty="0"/>
              <a:t> </a:t>
            </a:r>
            <a:r>
              <a:rPr lang="en-US" dirty="0" err="1"/>
              <a:t>nizamlanmış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nizamlanmamış</a:t>
            </a:r>
            <a:r>
              <a:rPr lang="en-US" dirty="0"/>
              <a:t> </a:t>
            </a:r>
            <a:r>
              <a:rPr lang="en-US" dirty="0" err="1"/>
              <a:t>ola</a:t>
            </a:r>
            <a:r>
              <a:rPr lang="en-US" dirty="0"/>
              <a:t> </a:t>
            </a:r>
            <a:r>
              <a:rPr lang="en-US" dirty="0" err="1" smtClean="0"/>
              <a:t>bilərlər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Exponensial</a:t>
            </a:r>
            <a:r>
              <a:rPr lang="en-US" dirty="0" smtClean="0"/>
              <a:t> </a:t>
            </a:r>
            <a:r>
              <a:rPr lang="en-US" dirty="0" err="1" smtClean="0"/>
              <a:t>Axtar</a:t>
            </a:r>
            <a:r>
              <a:rPr lang="az-Latn-AZ" dirty="0" smtClean="0"/>
              <a:t>ış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alqoritmləri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məlumat</a:t>
            </a:r>
            <a:r>
              <a:rPr lang="en-US" dirty="0" smtClean="0"/>
              <a:t> </a:t>
            </a:r>
            <a:r>
              <a:rPr lang="en-US" dirty="0" err="1" smtClean="0"/>
              <a:t>toplusuna</a:t>
            </a:r>
            <a:r>
              <a:rPr lang="en-US" dirty="0" smtClean="0"/>
              <a:t> </a:t>
            </a:r>
            <a:r>
              <a:rPr lang="en-US" dirty="0" err="1" smtClean="0"/>
              <a:t>əsaslanaraq</a:t>
            </a:r>
            <a:r>
              <a:rPr lang="en-US" dirty="0" smtClean="0"/>
              <a:t> </a:t>
            </a:r>
            <a:r>
              <a:rPr lang="en-US" dirty="0" err="1" smtClean="0"/>
              <a:t>müəyyən</a:t>
            </a:r>
            <a:r>
              <a:rPr lang="en-US" dirty="0" smtClean="0"/>
              <a:t> </a:t>
            </a:r>
            <a:r>
              <a:rPr lang="en-US" dirty="0" err="1" smtClean="0"/>
              <a:t>açar</a:t>
            </a:r>
            <a:r>
              <a:rPr lang="en-US" dirty="0" smtClean="0"/>
              <a:t> </a:t>
            </a:r>
            <a:r>
              <a:rPr lang="en-US" dirty="0" err="1" smtClean="0"/>
              <a:t>söz</a:t>
            </a:r>
            <a:r>
              <a:rPr lang="en-US" dirty="0" smtClean="0"/>
              <a:t> </a:t>
            </a:r>
            <a:r>
              <a:rPr lang="en-US" dirty="0" err="1" smtClean="0"/>
              <a:t>haqqında</a:t>
            </a:r>
            <a:r>
              <a:rPr lang="en-US" dirty="0" smtClean="0"/>
              <a:t> </a:t>
            </a:r>
            <a:r>
              <a:rPr lang="en-US" dirty="0" err="1" smtClean="0"/>
              <a:t>digər</a:t>
            </a:r>
            <a:r>
              <a:rPr lang="en-US" dirty="0" smtClean="0"/>
              <a:t> </a:t>
            </a:r>
            <a:r>
              <a:rPr lang="en-US" dirty="0" err="1" smtClean="0"/>
              <a:t>məlumatlara</a:t>
            </a:r>
            <a:r>
              <a:rPr lang="en-US" dirty="0" smtClean="0"/>
              <a:t> </a:t>
            </a:r>
            <a:r>
              <a:rPr lang="en-US" dirty="0" err="1" smtClean="0"/>
              <a:t>daxil</a:t>
            </a:r>
            <a:r>
              <a:rPr lang="en-US" dirty="0" smtClean="0"/>
              <a:t> </a:t>
            </a:r>
            <a:r>
              <a:rPr lang="en-US" dirty="0" err="1" smtClean="0"/>
              <a:t>olmaq</a:t>
            </a:r>
            <a:r>
              <a:rPr lang="en-US" dirty="0" smtClean="0"/>
              <a:t>/</a:t>
            </a:r>
            <a:r>
              <a:rPr lang="en-US" dirty="0" err="1" smtClean="0"/>
              <a:t>əldə</a:t>
            </a:r>
            <a:r>
              <a:rPr lang="en-US" dirty="0" smtClean="0"/>
              <a:t> </a:t>
            </a:r>
            <a:r>
              <a:rPr lang="en-US" dirty="0" err="1" smtClean="0"/>
              <a:t>etmək</a:t>
            </a:r>
            <a:r>
              <a:rPr lang="en-US" dirty="0" smtClean="0"/>
              <a:t> </a:t>
            </a:r>
            <a:r>
              <a:rPr lang="en-US" dirty="0" err="1" smtClean="0"/>
              <a:t>prosesidir</a:t>
            </a:r>
            <a:r>
              <a:rPr lang="en-US" dirty="0" smtClean="0"/>
              <a:t>.  </a:t>
            </a:r>
            <a:r>
              <a:rPr lang="en-US" dirty="0" err="1" smtClean="0"/>
              <a:t>Kompüterlərdə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ona</a:t>
            </a:r>
            <a:r>
              <a:rPr lang="en-US" dirty="0" smtClean="0"/>
              <a:t> </a:t>
            </a:r>
            <a:r>
              <a:rPr lang="en-US" dirty="0" err="1" smtClean="0"/>
              <a:t>bənzər</a:t>
            </a:r>
            <a:r>
              <a:rPr lang="en-US" dirty="0" smtClean="0"/>
              <a:t> </a:t>
            </a:r>
            <a:r>
              <a:rPr lang="en-US" dirty="0" err="1" smtClean="0"/>
              <a:t>rəqəmsal</a:t>
            </a:r>
            <a:r>
              <a:rPr lang="en-US" dirty="0" smtClean="0"/>
              <a:t> </a:t>
            </a:r>
            <a:r>
              <a:rPr lang="en-US" dirty="0" err="1" smtClean="0"/>
              <a:t>daşıyıcılarda</a:t>
            </a:r>
            <a:r>
              <a:rPr lang="en-US" dirty="0" smtClean="0"/>
              <a:t> </a:t>
            </a:r>
            <a:r>
              <a:rPr lang="en-US" dirty="0" err="1" smtClean="0"/>
              <a:t>saxlanılan</a:t>
            </a:r>
            <a:r>
              <a:rPr lang="en-US" dirty="0" smtClean="0"/>
              <a:t> </a:t>
            </a:r>
            <a:r>
              <a:rPr lang="en-US" dirty="0" err="1" smtClean="0"/>
              <a:t>informasiyadan</a:t>
            </a:r>
            <a:r>
              <a:rPr lang="en-US" dirty="0" smtClean="0"/>
              <a:t> </a:t>
            </a:r>
            <a:r>
              <a:rPr lang="en-US" dirty="0" err="1" smtClean="0"/>
              <a:t>mənalı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etmək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onlar</a:t>
            </a:r>
            <a:r>
              <a:rPr lang="en-US" dirty="0" smtClean="0"/>
              <a:t> </a:t>
            </a:r>
            <a:r>
              <a:rPr lang="en-US" dirty="0" err="1" smtClean="0"/>
              <a:t>üzərində</a:t>
            </a:r>
            <a:r>
              <a:rPr lang="en-US" dirty="0" smtClean="0"/>
              <a:t> </a:t>
            </a:r>
            <a:r>
              <a:rPr lang="en-US" dirty="0" err="1" smtClean="0"/>
              <a:t>əməliyyatlar</a:t>
            </a:r>
            <a:r>
              <a:rPr lang="en-US" dirty="0" smtClean="0"/>
              <a:t> </a:t>
            </a:r>
            <a:r>
              <a:rPr lang="en-US" dirty="0" err="1" smtClean="0"/>
              <a:t>aparmaq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ilk </a:t>
            </a:r>
            <a:r>
              <a:rPr lang="en-US" dirty="0" err="1" smtClean="0"/>
              <a:t>növbədə</a:t>
            </a:r>
            <a:r>
              <a:rPr lang="en-US" dirty="0" smtClean="0"/>
              <a:t> </a:t>
            </a:r>
            <a:r>
              <a:rPr lang="en-US" dirty="0" err="1" smtClean="0"/>
              <a:t>məlumatın</a:t>
            </a:r>
            <a:r>
              <a:rPr lang="en-US" dirty="0" smtClean="0"/>
              <a:t> </a:t>
            </a:r>
            <a:r>
              <a:rPr lang="en-US" dirty="0" err="1" smtClean="0"/>
              <a:t>olub-olmaması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əgər</a:t>
            </a:r>
            <a:r>
              <a:rPr lang="en-US" dirty="0" smtClean="0"/>
              <a:t> </a:t>
            </a:r>
            <a:r>
              <a:rPr lang="en-US" dirty="0" err="1" smtClean="0"/>
              <a:t>varsa</a:t>
            </a:r>
            <a:r>
              <a:rPr lang="en-US" dirty="0" smtClean="0"/>
              <a:t>, </a:t>
            </a:r>
            <a:r>
              <a:rPr lang="en-US" dirty="0" err="1" smtClean="0"/>
              <a:t>yaddaşda</a:t>
            </a:r>
            <a:r>
              <a:rPr lang="en-US" dirty="0" smtClean="0"/>
              <a:t> </a:t>
            </a:r>
            <a:r>
              <a:rPr lang="en-US" dirty="0" err="1" smtClean="0"/>
              <a:t>harada</a:t>
            </a:r>
            <a:r>
              <a:rPr lang="en-US" dirty="0" smtClean="0"/>
              <a:t>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müəyyən</a:t>
            </a:r>
            <a:r>
              <a:rPr lang="en-US" dirty="0" smtClean="0"/>
              <a:t> </a:t>
            </a:r>
            <a:r>
              <a:rPr lang="en-US" dirty="0" err="1" smtClean="0"/>
              <a:t>etmək</a:t>
            </a:r>
            <a:r>
              <a:rPr lang="en-US" dirty="0" smtClean="0"/>
              <a:t> </a:t>
            </a:r>
            <a:r>
              <a:rPr lang="en-US" dirty="0" err="1" smtClean="0"/>
              <a:t>lazımdır</a:t>
            </a:r>
            <a:r>
              <a:rPr lang="en-US" dirty="0" smtClean="0"/>
              <a:t>.  Bu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alqoritmi</a:t>
            </a:r>
            <a:r>
              <a:rPr lang="en-US" dirty="0" smtClean="0"/>
              <a:t> </a:t>
            </a:r>
            <a:r>
              <a:rPr lang="en-US" dirty="0" err="1" smtClean="0"/>
              <a:t>ilə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 </a:t>
            </a:r>
            <a:r>
              <a:rPr lang="en-US" dirty="0" err="1" smtClean="0"/>
              <a:t>Axtarışın</a:t>
            </a:r>
            <a:r>
              <a:rPr lang="en-US" dirty="0" smtClean="0"/>
              <a:t> </a:t>
            </a:r>
            <a:r>
              <a:rPr lang="en-US" dirty="0" err="1" smtClean="0"/>
              <a:t>aparılma</a:t>
            </a:r>
            <a:r>
              <a:rPr lang="en-US" dirty="0" smtClean="0"/>
              <a:t> </a:t>
            </a:r>
            <a:r>
              <a:rPr lang="en-US" dirty="0" err="1" smtClean="0"/>
              <a:t>üsulu</a:t>
            </a:r>
            <a:r>
              <a:rPr lang="en-US" dirty="0" smtClean="0"/>
              <a:t> </a:t>
            </a:r>
            <a:r>
              <a:rPr lang="en-US" dirty="0" err="1" smtClean="0"/>
              <a:t>informasiya</a:t>
            </a:r>
            <a:r>
              <a:rPr lang="en-US" dirty="0" smtClean="0"/>
              <a:t> </a:t>
            </a:r>
            <a:r>
              <a:rPr lang="en-US" dirty="0" err="1" smtClean="0"/>
              <a:t>məlumatlarının</a:t>
            </a:r>
            <a:r>
              <a:rPr lang="en-US" dirty="0" smtClean="0"/>
              <a:t> </a:t>
            </a:r>
            <a:r>
              <a:rPr lang="en-US" dirty="0" err="1" smtClean="0"/>
              <a:t>təşkili</a:t>
            </a:r>
            <a:r>
              <a:rPr lang="en-US" dirty="0" smtClean="0"/>
              <a:t> (</a:t>
            </a:r>
            <a:r>
              <a:rPr lang="en-US" dirty="0" err="1" smtClean="0"/>
              <a:t>sifarişli</a:t>
            </a:r>
            <a:r>
              <a:rPr lang="en-US" dirty="0" smtClean="0"/>
              <a:t>/</a:t>
            </a:r>
            <a:r>
              <a:rPr lang="en-US" dirty="0" err="1" smtClean="0"/>
              <a:t>sifarişsiz</a:t>
            </a:r>
            <a:r>
              <a:rPr lang="en-US" dirty="0" smtClean="0"/>
              <a:t>)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yaddaşda</a:t>
            </a:r>
            <a:r>
              <a:rPr lang="en-US" dirty="0" smtClean="0"/>
              <a:t> </a:t>
            </a:r>
            <a:r>
              <a:rPr lang="en-US" dirty="0" err="1" smtClean="0"/>
              <a:t>saxlanma</a:t>
            </a:r>
            <a:r>
              <a:rPr lang="en-US" dirty="0" smtClean="0"/>
              <a:t> </a:t>
            </a:r>
            <a:r>
              <a:rPr lang="en-US" dirty="0" err="1" smtClean="0"/>
              <a:t>üsuluna</a:t>
            </a:r>
            <a:r>
              <a:rPr lang="en-US" dirty="0" smtClean="0"/>
              <a:t> </a:t>
            </a:r>
            <a:r>
              <a:rPr lang="en-US" dirty="0" err="1" smtClean="0"/>
              <a:t>görə</a:t>
            </a:r>
            <a:r>
              <a:rPr lang="en-US" dirty="0" smtClean="0"/>
              <a:t> </a:t>
            </a:r>
            <a:r>
              <a:rPr lang="en-US" dirty="0" err="1" smtClean="0"/>
              <a:t>fərqlənir</a:t>
            </a:r>
            <a:r>
              <a:rPr lang="en-US" dirty="0" smtClean="0"/>
              <a:t>.  </a:t>
            </a: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növ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həyata</a:t>
            </a:r>
            <a:r>
              <a:rPr lang="en-US" dirty="0" smtClean="0"/>
              <a:t> </a:t>
            </a:r>
            <a:r>
              <a:rPr lang="en-US" dirty="0" err="1" smtClean="0"/>
              <a:t>keçirilə</a:t>
            </a:r>
            <a:r>
              <a:rPr lang="en-US" dirty="0" smtClean="0"/>
              <a:t> </a:t>
            </a:r>
            <a:r>
              <a:rPr lang="en-US" dirty="0" err="1" smtClean="0"/>
              <a:t>bilər</a:t>
            </a:r>
            <a:r>
              <a:rPr lang="en-US" dirty="0" smtClean="0"/>
              <a:t>: </a:t>
            </a:r>
            <a:r>
              <a:rPr lang="en-US" dirty="0" err="1" smtClean="0"/>
              <a:t>Daxili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Xarici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Daxili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: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prosesi</a:t>
            </a:r>
            <a:r>
              <a:rPr lang="en-US" dirty="0" smtClean="0"/>
              <a:t> </a:t>
            </a:r>
            <a:r>
              <a:rPr lang="en-US" dirty="0" err="1" smtClean="0"/>
              <a:t>yaddaşda</a:t>
            </a:r>
            <a:r>
              <a:rPr lang="en-US" dirty="0" smtClean="0"/>
              <a:t> </a:t>
            </a:r>
            <a:r>
              <a:rPr lang="en-US" dirty="0" err="1" smtClean="0"/>
              <a:t>saxlanılan</a:t>
            </a:r>
            <a:r>
              <a:rPr lang="en-US" dirty="0" smtClean="0"/>
              <a:t> </a:t>
            </a:r>
            <a:r>
              <a:rPr lang="en-US" dirty="0" err="1" smtClean="0"/>
              <a:t>verilənlər</a:t>
            </a:r>
            <a:r>
              <a:rPr lang="en-US" dirty="0" smtClean="0"/>
              <a:t> </a:t>
            </a:r>
            <a:r>
              <a:rPr lang="en-US" dirty="0" err="1" smtClean="0"/>
              <a:t>üzərində</a:t>
            </a:r>
            <a:r>
              <a:rPr lang="en-US" dirty="0" smtClean="0"/>
              <a:t> </a:t>
            </a:r>
            <a:r>
              <a:rPr lang="en-US" dirty="0" err="1" smtClean="0"/>
              <a:t>aparılır</a:t>
            </a:r>
            <a:r>
              <a:rPr lang="en-US" dirty="0" smtClean="0"/>
              <a:t>.  </a:t>
            </a:r>
            <a:r>
              <a:rPr lang="en-US" dirty="0" err="1" smtClean="0"/>
              <a:t>Məlumata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sürətli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məlumatların</a:t>
            </a:r>
            <a:r>
              <a:rPr lang="en-US" dirty="0" smtClean="0"/>
              <a:t> </a:t>
            </a:r>
            <a:r>
              <a:rPr lang="en-US" dirty="0" err="1" smtClean="0"/>
              <a:t>yerdəyişməsi</a:t>
            </a:r>
            <a:r>
              <a:rPr lang="en-US" dirty="0" smtClean="0"/>
              <a:t>, </a:t>
            </a:r>
            <a:r>
              <a:rPr lang="en-US" dirty="0" err="1" smtClean="0"/>
              <a:t>daxil</a:t>
            </a:r>
            <a:r>
              <a:rPr lang="en-US" dirty="0" smtClean="0"/>
              <a:t> </a:t>
            </a:r>
            <a:r>
              <a:rPr lang="en-US" dirty="0" err="1" smtClean="0"/>
              <a:t>edilməsi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silinməsi</a:t>
            </a:r>
            <a:r>
              <a:rPr lang="en-US" dirty="0" smtClean="0"/>
              <a:t> </a:t>
            </a:r>
            <a:r>
              <a:rPr lang="en-US" dirty="0" err="1" smtClean="0"/>
              <a:t>kimi</a:t>
            </a:r>
            <a:r>
              <a:rPr lang="en-US" dirty="0" smtClean="0"/>
              <a:t> </a:t>
            </a:r>
            <a:r>
              <a:rPr lang="en-US" dirty="0" err="1" smtClean="0"/>
              <a:t>əməliyyatlar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sürətli</a:t>
            </a:r>
            <a:r>
              <a:rPr lang="en-US" dirty="0" smtClean="0"/>
              <a:t> </a:t>
            </a:r>
            <a:r>
              <a:rPr lang="en-US" dirty="0" err="1" smtClean="0"/>
              <a:t>baş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dirty="0" smtClean="0"/>
              <a:t>2.Xarici </a:t>
            </a:r>
            <a:r>
              <a:rPr lang="en-US" dirty="0" err="1" smtClean="0"/>
              <a:t>axtarış</a:t>
            </a:r>
            <a:r>
              <a:rPr lang="en-US" dirty="0" smtClean="0"/>
              <a:t>: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prosesi</a:t>
            </a:r>
            <a:r>
              <a:rPr lang="en-US" dirty="0" smtClean="0"/>
              <a:t> </a:t>
            </a:r>
            <a:r>
              <a:rPr lang="en-US" dirty="0" err="1" smtClean="0"/>
              <a:t>yaddaşdan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yavaş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disk, </a:t>
            </a:r>
            <a:r>
              <a:rPr lang="en-US" dirty="0" err="1" smtClean="0"/>
              <a:t>ehtiyat</a:t>
            </a:r>
            <a:r>
              <a:rPr lang="en-US" dirty="0" smtClean="0"/>
              <a:t> </a:t>
            </a:r>
            <a:r>
              <a:rPr lang="en-US" dirty="0" err="1" smtClean="0"/>
              <a:t>vahid</a:t>
            </a:r>
            <a:r>
              <a:rPr lang="en-US" dirty="0" smtClean="0"/>
              <a:t> </a:t>
            </a:r>
            <a:r>
              <a:rPr lang="en-US" dirty="0" err="1" smtClean="0"/>
              <a:t>kimi</a:t>
            </a:r>
            <a:r>
              <a:rPr lang="en-US" dirty="0" smtClean="0"/>
              <a:t> </a:t>
            </a:r>
            <a:r>
              <a:rPr lang="en-US" dirty="0" err="1" smtClean="0"/>
              <a:t>saxlama</a:t>
            </a:r>
            <a:r>
              <a:rPr lang="en-US" dirty="0" smtClean="0"/>
              <a:t> </a:t>
            </a:r>
            <a:r>
              <a:rPr lang="en-US" dirty="0" err="1" smtClean="0"/>
              <a:t>vahidlərində</a:t>
            </a:r>
            <a:r>
              <a:rPr lang="en-US" dirty="0" smtClean="0"/>
              <a:t> </a:t>
            </a:r>
            <a:r>
              <a:rPr lang="en-US" dirty="0" err="1" smtClean="0"/>
              <a:t>həyata</a:t>
            </a:r>
            <a:r>
              <a:rPr lang="en-US" dirty="0" smtClean="0"/>
              <a:t> </a:t>
            </a:r>
            <a:r>
              <a:rPr lang="en-US" dirty="0" err="1" smtClean="0"/>
              <a:t>keçirilir</a:t>
            </a:r>
            <a:r>
              <a:rPr lang="en-US" dirty="0" smtClean="0"/>
              <a:t>.  Buna </a:t>
            </a:r>
            <a:r>
              <a:rPr lang="en-US" dirty="0" err="1" smtClean="0"/>
              <a:t>görə</a:t>
            </a:r>
            <a:r>
              <a:rPr lang="en-US" dirty="0" smtClean="0"/>
              <a:t> </a:t>
            </a:r>
            <a:r>
              <a:rPr lang="en-US" dirty="0" err="1" smtClean="0"/>
              <a:t>məlumatların</a:t>
            </a:r>
            <a:r>
              <a:rPr lang="en-US" dirty="0" smtClean="0"/>
              <a:t> </a:t>
            </a:r>
            <a:r>
              <a:rPr lang="en-US" dirty="0" err="1" smtClean="0"/>
              <a:t>yerini</a:t>
            </a:r>
            <a:r>
              <a:rPr lang="en-US" dirty="0" smtClean="0"/>
              <a:t> </a:t>
            </a:r>
            <a:r>
              <a:rPr lang="en-US" dirty="0" err="1" smtClean="0"/>
              <a:t>dəyişdirmək</a:t>
            </a:r>
            <a:r>
              <a:rPr lang="en-US" dirty="0" smtClean="0"/>
              <a:t>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məlumatdan</a:t>
            </a:r>
            <a:r>
              <a:rPr lang="en-US" dirty="0" smtClean="0"/>
              <a:t> </a:t>
            </a:r>
            <a:r>
              <a:rPr lang="en-US" dirty="0" err="1" smtClean="0"/>
              <a:t>digərinə</a:t>
            </a:r>
            <a:r>
              <a:rPr lang="en-US" dirty="0" smtClean="0"/>
              <a:t> </a:t>
            </a:r>
            <a:r>
              <a:rPr lang="en-US" dirty="0" err="1" smtClean="0"/>
              <a:t>keçmək</a:t>
            </a:r>
            <a:r>
              <a:rPr lang="en-US" dirty="0" smtClean="0"/>
              <a:t>, </a:t>
            </a:r>
            <a:r>
              <a:rPr lang="en-US" dirty="0" err="1" smtClean="0"/>
              <a:t>qalan</a:t>
            </a:r>
            <a:r>
              <a:rPr lang="en-US" dirty="0" smtClean="0"/>
              <a:t> </a:t>
            </a:r>
            <a:r>
              <a:rPr lang="en-US" dirty="0" err="1" smtClean="0"/>
              <a:t>məlumatları</a:t>
            </a:r>
            <a:r>
              <a:rPr lang="en-US" dirty="0" smtClean="0"/>
              <a:t> </a:t>
            </a:r>
            <a:r>
              <a:rPr lang="en-US" dirty="0" err="1" smtClean="0"/>
              <a:t>irəli</a:t>
            </a:r>
            <a:r>
              <a:rPr lang="en-US" dirty="0" smtClean="0"/>
              <a:t> </a:t>
            </a:r>
            <a:r>
              <a:rPr lang="en-US" dirty="0" err="1" smtClean="0"/>
              <a:t>sürüşdürərək</a:t>
            </a:r>
            <a:r>
              <a:rPr lang="en-US" dirty="0" smtClean="0"/>
              <a:t> </a:t>
            </a:r>
            <a:r>
              <a:rPr lang="en-US" dirty="0" err="1" smtClean="0"/>
              <a:t>məlumatı</a:t>
            </a:r>
            <a:r>
              <a:rPr lang="en-US" dirty="0" smtClean="0"/>
              <a:t> </a:t>
            </a:r>
            <a:r>
              <a:rPr lang="en-US" dirty="0" err="1" smtClean="0"/>
              <a:t>silmək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geriyə</a:t>
            </a:r>
            <a:r>
              <a:rPr lang="en-US" dirty="0" smtClean="0"/>
              <a:t> </a:t>
            </a:r>
            <a:r>
              <a:rPr lang="en-US" dirty="0" err="1" smtClean="0"/>
              <a:t>sürüşərək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məlumat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açmaq</a:t>
            </a:r>
            <a:r>
              <a:rPr lang="en-US" dirty="0" smtClean="0"/>
              <a:t> </a:t>
            </a:r>
            <a:r>
              <a:rPr lang="en-US" dirty="0" err="1" smtClean="0"/>
              <a:t>kimi</a:t>
            </a:r>
            <a:r>
              <a:rPr lang="en-US" dirty="0" smtClean="0"/>
              <a:t> </a:t>
            </a:r>
            <a:r>
              <a:rPr lang="en-US" dirty="0" err="1" smtClean="0"/>
              <a:t>əməliyyatlar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alır</a:t>
            </a:r>
            <a:r>
              <a:rPr lang="en-US" dirty="0" smtClean="0"/>
              <a:t>.  Bu </a:t>
            </a:r>
            <a:r>
              <a:rPr lang="en-US" dirty="0" err="1" smtClean="0"/>
              <a:t>bölmədə</a:t>
            </a:r>
            <a:r>
              <a:rPr lang="en-US" dirty="0" smtClean="0"/>
              <a:t> </a:t>
            </a:r>
            <a:r>
              <a:rPr lang="en-US" dirty="0" err="1" smtClean="0"/>
              <a:t>diqqət</a:t>
            </a:r>
            <a:r>
              <a:rPr lang="en-US" dirty="0" smtClean="0"/>
              <a:t> </a:t>
            </a:r>
            <a:r>
              <a:rPr lang="en-US" dirty="0" err="1" smtClean="0"/>
              <a:t>yetirəcəyimiz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alqoritmləri</a:t>
            </a:r>
            <a:r>
              <a:rPr lang="en-US" dirty="0" smtClean="0"/>
              <a:t> </a:t>
            </a:r>
            <a:r>
              <a:rPr lang="en-US" dirty="0" err="1" smtClean="0"/>
              <a:t>aşağıdakılardır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Sort: Bu, </a:t>
            </a:r>
            <a:r>
              <a:rPr lang="en-US" dirty="0" err="1" smtClean="0"/>
              <a:t>aşağı</a:t>
            </a:r>
            <a:r>
              <a:rPr lang="en-US" dirty="0" smtClean="0"/>
              <a:t> </a:t>
            </a:r>
            <a:r>
              <a:rPr lang="en-US" dirty="0" err="1" smtClean="0"/>
              <a:t>effektivliyə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r>
              <a:rPr lang="en-US" dirty="0" smtClean="0"/>
              <a:t>, </a:t>
            </a:r>
            <a:r>
              <a:rPr lang="en-US" dirty="0" err="1" smtClean="0"/>
              <a:t>lakin</a:t>
            </a:r>
            <a:r>
              <a:rPr lang="en-US" dirty="0" smtClean="0"/>
              <a:t> </a:t>
            </a:r>
            <a:r>
              <a:rPr lang="en-US" dirty="0" err="1" smtClean="0"/>
              <a:t>sadə</a:t>
            </a:r>
            <a:r>
              <a:rPr lang="en-US" dirty="0" smtClean="0"/>
              <a:t> </a:t>
            </a:r>
            <a:r>
              <a:rPr lang="en-US" dirty="0" err="1" smtClean="0"/>
              <a:t>məntiqə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r>
              <a:rPr lang="en-US" dirty="0" smtClean="0"/>
              <a:t> </a:t>
            </a:r>
            <a:r>
              <a:rPr lang="en-US" dirty="0" err="1" smtClean="0"/>
              <a:t>çeşidləmə</a:t>
            </a:r>
            <a:r>
              <a:rPr lang="en-US" dirty="0" smtClean="0"/>
              <a:t> </a:t>
            </a:r>
            <a:r>
              <a:rPr lang="en-US" dirty="0" err="1" smtClean="0"/>
              <a:t>alqoritmidir</a:t>
            </a:r>
            <a:r>
              <a:rPr lang="en-US" dirty="0" smtClean="0"/>
              <a:t>.  “n” a[] </a:t>
            </a:r>
            <a:r>
              <a:rPr lang="en-US" dirty="0" err="1" smtClean="0"/>
              <a:t>ölçülü</a:t>
            </a:r>
            <a:r>
              <a:rPr lang="en-US" dirty="0" smtClean="0"/>
              <a:t> </a:t>
            </a:r>
            <a:r>
              <a:rPr lang="en-US" dirty="0" err="1" smtClean="0"/>
              <a:t>massiv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artan</a:t>
            </a:r>
            <a:r>
              <a:rPr lang="en-US" dirty="0" smtClean="0"/>
              <a:t> </a:t>
            </a:r>
            <a:r>
              <a:rPr lang="en-US" dirty="0" err="1" smtClean="0"/>
              <a:t>sıraya</a:t>
            </a:r>
            <a:r>
              <a:rPr lang="en-US" dirty="0" smtClean="0"/>
              <a:t> </a:t>
            </a:r>
            <a:r>
              <a:rPr lang="en-US" dirty="0" err="1" smtClean="0"/>
              <a:t>nəzər</a:t>
            </a:r>
            <a:r>
              <a:rPr lang="en-US" dirty="0" smtClean="0"/>
              <a:t> </a:t>
            </a:r>
            <a:r>
              <a:rPr lang="en-US" dirty="0" err="1" smtClean="0"/>
              <a:t>salaq</a:t>
            </a:r>
            <a:r>
              <a:rPr lang="en-US" dirty="0" smtClean="0"/>
              <a:t>.  Bubble Sort (BS) </a:t>
            </a:r>
            <a:r>
              <a:rPr lang="en-US" dirty="0" err="1" smtClean="0"/>
              <a:t>çeşidləməni</a:t>
            </a:r>
            <a:r>
              <a:rPr lang="en-US" dirty="0" smtClean="0"/>
              <a:t> </a:t>
            </a:r>
            <a:r>
              <a:rPr lang="en-US" dirty="0" err="1" smtClean="0"/>
              <a:t>ən</a:t>
            </a:r>
            <a:r>
              <a:rPr lang="en-US" dirty="0" smtClean="0"/>
              <a:t> </a:t>
            </a:r>
            <a:r>
              <a:rPr lang="en-US" dirty="0" err="1" smtClean="0"/>
              <a:t>çox</a:t>
            </a:r>
            <a:r>
              <a:rPr lang="en-US" dirty="0" smtClean="0"/>
              <a:t> (n-1) </a:t>
            </a:r>
            <a:r>
              <a:rPr lang="en-US" dirty="0" err="1" smtClean="0"/>
              <a:t>keçiddə</a:t>
            </a:r>
            <a:r>
              <a:rPr lang="en-US" dirty="0" smtClean="0"/>
              <a:t> </a:t>
            </a:r>
            <a:r>
              <a:rPr lang="en-US" dirty="0" err="1" smtClean="0"/>
              <a:t>tamamlayır</a:t>
            </a:r>
            <a:r>
              <a:rPr lang="en-US" dirty="0" smtClean="0"/>
              <a:t>.  </a:t>
            </a:r>
            <a:r>
              <a:rPr lang="en-US" dirty="0" err="1" smtClean="0"/>
              <a:t>Birinci</a:t>
            </a:r>
            <a:r>
              <a:rPr lang="en-US" dirty="0" smtClean="0"/>
              <a:t> </a:t>
            </a:r>
            <a:r>
              <a:rPr lang="en-US" dirty="0" err="1" smtClean="0"/>
              <a:t>skanda</a:t>
            </a:r>
            <a:r>
              <a:rPr lang="en-US" dirty="0" smtClean="0"/>
              <a:t> a[0] </a:t>
            </a:r>
            <a:r>
              <a:rPr lang="en-US" dirty="0" err="1" smtClean="0"/>
              <a:t>və</a:t>
            </a:r>
            <a:r>
              <a:rPr lang="en-US" dirty="0" smtClean="0"/>
              <a:t> a[1] </a:t>
            </a:r>
            <a:r>
              <a:rPr lang="en-US" dirty="0" err="1" smtClean="0"/>
              <a:t>müqayisə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, </a:t>
            </a:r>
            <a:r>
              <a:rPr lang="en-US" dirty="0" err="1" smtClean="0"/>
              <a:t>əgər</a:t>
            </a:r>
            <a:r>
              <a:rPr lang="en-US" dirty="0" smtClean="0"/>
              <a:t> a[0]&gt;a[1]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dəyər</a:t>
            </a:r>
            <a:r>
              <a:rPr lang="en-US" dirty="0" smtClean="0"/>
              <a:t> </a:t>
            </a:r>
            <a:r>
              <a:rPr lang="en-US" dirty="0" err="1" smtClean="0"/>
              <a:t>dəyişdirilirsə</a:t>
            </a:r>
            <a:r>
              <a:rPr lang="en-US" dirty="0" smtClean="0"/>
              <a:t>.  </a:t>
            </a:r>
            <a:r>
              <a:rPr lang="en-US" dirty="0" err="1" smtClean="0"/>
              <a:t>Yoxdursa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dəfə</a:t>
            </a:r>
            <a:r>
              <a:rPr lang="en-US" dirty="0" smtClean="0"/>
              <a:t> a[1] </a:t>
            </a:r>
            <a:r>
              <a:rPr lang="en-US" dirty="0" err="1" smtClean="0"/>
              <a:t>və</a:t>
            </a:r>
            <a:r>
              <a:rPr lang="en-US" dirty="0" smtClean="0"/>
              <a:t> a[2] </a:t>
            </a:r>
            <a:r>
              <a:rPr lang="en-US" dirty="0" err="1" smtClean="0"/>
              <a:t>müqayisə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, </a:t>
            </a:r>
            <a:r>
              <a:rPr lang="en-US" dirty="0" err="1" smtClean="0"/>
              <a:t>lazım</a:t>
            </a:r>
            <a:r>
              <a:rPr lang="en-US" dirty="0" smtClean="0"/>
              <a:t> </a:t>
            </a:r>
            <a:r>
              <a:rPr lang="en-US" dirty="0" err="1" smtClean="0"/>
              <a:t>gələrsə</a:t>
            </a:r>
            <a:r>
              <a:rPr lang="en-US" dirty="0" smtClean="0"/>
              <a:t>,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dəyişdirilir</a:t>
            </a:r>
            <a:r>
              <a:rPr lang="en-US" dirty="0" smtClean="0"/>
              <a:t>.  Bu proses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dəfə</a:t>
            </a:r>
            <a:r>
              <a:rPr lang="en-US" dirty="0" smtClean="0"/>
              <a:t> </a:t>
            </a:r>
            <a:r>
              <a:rPr lang="en-US" dirty="0" err="1" smtClean="0"/>
              <a:t>dəyişdirmə</a:t>
            </a:r>
            <a:r>
              <a:rPr lang="en-US" dirty="0" smtClean="0"/>
              <a:t> </a:t>
            </a:r>
            <a:r>
              <a:rPr lang="en-US" dirty="0" err="1" smtClean="0"/>
              <a:t>vəziyyəti</a:t>
            </a:r>
            <a:r>
              <a:rPr lang="en-US" dirty="0" smtClean="0"/>
              <a:t> </a:t>
            </a:r>
            <a:r>
              <a:rPr lang="en-US" dirty="0" err="1" smtClean="0"/>
              <a:t>yaranmayana</a:t>
            </a:r>
            <a:r>
              <a:rPr lang="en-US" dirty="0" smtClean="0"/>
              <a:t> </a:t>
            </a:r>
            <a:r>
              <a:rPr lang="en-US" dirty="0" err="1" smtClean="0"/>
              <a:t>qədər</a:t>
            </a:r>
            <a:r>
              <a:rPr lang="en-US" dirty="0" smtClean="0"/>
              <a:t> </a:t>
            </a:r>
            <a:r>
              <a:rPr lang="en-US" dirty="0" err="1" smtClean="0"/>
              <a:t>davam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 </a:t>
            </a:r>
            <a:r>
              <a:rPr lang="en-US" dirty="0" err="1" smtClean="0"/>
              <a:t>Yalnız</a:t>
            </a:r>
            <a:r>
              <a:rPr lang="en-US" dirty="0" smtClean="0"/>
              <a:t> 1-ci </a:t>
            </a:r>
            <a:r>
              <a:rPr lang="en-US" dirty="0" err="1" smtClean="0"/>
              <a:t>skanda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massiv</a:t>
            </a:r>
            <a:r>
              <a:rPr lang="en-US" dirty="0" smtClean="0"/>
              <a:t> </a:t>
            </a:r>
            <a:r>
              <a:rPr lang="en-US" dirty="0" err="1" smtClean="0"/>
              <a:t>elementləri</a:t>
            </a:r>
            <a:r>
              <a:rPr lang="en-US" dirty="0" smtClean="0"/>
              <a:t> </a:t>
            </a:r>
            <a:r>
              <a:rPr lang="en-US" dirty="0" err="1" smtClean="0"/>
              <a:t>keçilir</a:t>
            </a:r>
            <a:r>
              <a:rPr lang="en-US" dirty="0" smtClean="0"/>
              <a:t>. 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skanda</a:t>
            </a:r>
            <a:r>
              <a:rPr lang="en-US" dirty="0" smtClean="0"/>
              <a:t> (</a:t>
            </a:r>
            <a:r>
              <a:rPr lang="en-US" dirty="0" err="1" smtClean="0"/>
              <a:t>massivin</a:t>
            </a:r>
            <a:r>
              <a:rPr lang="en-US" dirty="0" smtClean="0"/>
              <a:t> </a:t>
            </a:r>
            <a:r>
              <a:rPr lang="en-US" dirty="0" err="1" smtClean="0"/>
              <a:t>elementlərinin</a:t>
            </a:r>
            <a:r>
              <a:rPr lang="en-US" dirty="0" smtClean="0"/>
              <a:t> </a:t>
            </a:r>
            <a:r>
              <a:rPr lang="en-US" dirty="0" err="1" smtClean="0"/>
              <a:t>sayı</a:t>
            </a:r>
            <a:r>
              <a:rPr lang="en-US" dirty="0" smtClean="0"/>
              <a:t>) – (</a:t>
            </a:r>
            <a:r>
              <a:rPr lang="en-US" dirty="0" err="1" smtClean="0"/>
              <a:t>skanların</a:t>
            </a:r>
            <a:r>
              <a:rPr lang="en-US" dirty="0" smtClean="0"/>
              <a:t> </a:t>
            </a:r>
            <a:r>
              <a:rPr lang="en-US" dirty="0" err="1" smtClean="0"/>
              <a:t>sayı</a:t>
            </a:r>
            <a:r>
              <a:rPr lang="en-US" dirty="0" smtClean="0"/>
              <a:t>) </a:t>
            </a:r>
            <a:r>
              <a:rPr lang="en-US" dirty="0" err="1" smtClean="0"/>
              <a:t>elementlər</a:t>
            </a:r>
            <a:r>
              <a:rPr lang="en-US" dirty="0" smtClean="0"/>
              <a:t> </a:t>
            </a:r>
            <a:r>
              <a:rPr lang="en-US" dirty="0" err="1" smtClean="0"/>
              <a:t>keçilir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qeder</a:t>
            </a:r>
            <a:r>
              <a:rPr lang="en-US" dirty="0" smtClean="0"/>
              <a:t> </a:t>
            </a:r>
            <a:r>
              <a:rPr lang="en-US" dirty="0" err="1" smtClean="0"/>
              <a:t>idi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2564474"/>
            <a:ext cx="960119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Qalaq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sıralama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alqoritmi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2" tooltip="İngilis dili"/>
              </a:rPr>
              <a:t>ing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2" tooltip="İngilis dili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heapsort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massivin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elementlərini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3" tooltip="Qalaq (verilənlər strukturu)"/>
              </a:rPr>
              <a:t>qalağa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yığmaqla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həyata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keçirilən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sıralama</a:t>
            </a:r>
            <a:r>
              <a:rPr lang="en-US" sz="1400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qaydasıdır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İlk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mərhələdə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verilənlər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A0000"/>
                </a:solidFill>
                <a:effectLst/>
                <a:cs typeface="Arial" panose="020B0604020202020204" pitchFamily="34" charset="0"/>
                <a:hlinkClick r:id="rId4" tooltip="İkilik qalaq (səhifə mövcud deyil)"/>
              </a:rPr>
              <a:t>ikilik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A0000"/>
                </a:solidFill>
                <a:effectLst/>
                <a:cs typeface="Arial" panose="020B0604020202020204" pitchFamily="34" charset="0"/>
                <a:hlinkClick r:id="rId4" tooltip="İkilik qalaq (səhifə mövcud deyil)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A0000"/>
                </a:solidFill>
                <a:effectLst/>
                <a:cs typeface="Arial" panose="020B0604020202020204" pitchFamily="34" charset="0"/>
                <a:hlinkClick r:id="rId4" tooltip="İkilik qalaq (səhifə mövcud deyil)"/>
              </a:rPr>
              <a:t>qalaq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qaydasında</a:t>
            </a:r>
            <a:r>
              <a:rPr lang="en-US" sz="1400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A0000"/>
                </a:solidFill>
                <a:effectLst/>
                <a:cs typeface="Arial" panose="020B0604020202020204" pitchFamily="34" charset="0"/>
                <a:hlinkClick r:id="rId5" tooltip="Birincilik növbəsi (səhifə mövcud deyil)"/>
              </a:rPr>
              <a:t>birincilik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A0000"/>
                </a:solidFill>
                <a:effectLst/>
                <a:cs typeface="Arial" panose="020B0604020202020204" pitchFamily="34" charset="0"/>
                <a:hlinkClick r:id="rId5" tooltip="Birincilik növbəsi (səhifə mövcud deyil)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A0000"/>
                </a:solidFill>
                <a:effectLst/>
                <a:cs typeface="Arial" panose="020B0604020202020204" pitchFamily="34" charset="0"/>
                <a:hlinkClick r:id="rId5" tooltip="Birincilik növbəsi (səhifə mövcud deyil)"/>
              </a:rPr>
              <a:t>növbəsinə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yığılır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İkinci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addımda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isə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elementlər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bir-bir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növbədən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götürülərək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massivdə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bunun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nəticəsində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boşalmış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yerə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yerləşdirilir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Alqoritmin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işləmə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vaxtı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ənpis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halda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  -a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bərabərdir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AutoShape 5" descr="{\displaystyle O(n\log n)}"/>
          <p:cNvSpPr>
            <a:spLocks noChangeAspect="1" noChangeArrowheads="1"/>
          </p:cNvSpPr>
          <p:nvPr/>
        </p:nvSpPr>
        <p:spPr bwMode="auto">
          <a:xfrm>
            <a:off x="1143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solidFill>
                  <a:srgbClr val="202122"/>
                </a:solidFill>
                <a:latin typeface="-apple-system"/>
              </a:rPr>
              <a:t>Eyni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ilə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 </a:t>
            </a:r>
            <a:r>
              <a:rPr lang="en-US" dirty="0" err="1">
                <a:solidFill>
                  <a:srgbClr val="3366CC"/>
                </a:solidFill>
                <a:latin typeface="-apple-system"/>
                <a:hlinkClick r:id="rId2" tooltip="İkili axtarış alqoritmi"/>
              </a:rPr>
              <a:t>ikili</a:t>
            </a:r>
            <a:r>
              <a:rPr lang="en-US" dirty="0">
                <a:solidFill>
                  <a:srgbClr val="3366CC"/>
                </a:solidFill>
                <a:latin typeface="-apple-system"/>
                <a:hlinkClick r:id="rId2" tooltip="İkili axtarış alqoritmi"/>
              </a:rPr>
              <a:t> </a:t>
            </a:r>
            <a:r>
              <a:rPr lang="en-US" dirty="0" err="1">
                <a:solidFill>
                  <a:srgbClr val="3366CC"/>
                </a:solidFill>
                <a:latin typeface="-apple-system"/>
                <a:hlinkClick r:id="rId2" tooltip="İkili axtarış alqoritmi"/>
              </a:rPr>
              <a:t>axtarış</a:t>
            </a:r>
            <a:r>
              <a:rPr lang="en-US" dirty="0">
                <a:solidFill>
                  <a:srgbClr val="3366CC"/>
                </a:solidFill>
                <a:latin typeface="-apple-system"/>
                <a:hlinkClick r:id="rId2" tooltip="İkili axtarış alqoritmi"/>
              </a:rPr>
              <a:t> </a:t>
            </a:r>
            <a:r>
              <a:rPr lang="en-US" dirty="0" err="1">
                <a:solidFill>
                  <a:srgbClr val="3366CC"/>
                </a:solidFill>
                <a:latin typeface="-apple-system"/>
                <a:hlinkClick r:id="rId2" tooltip="İkili axtarış alqoritmi"/>
              </a:rPr>
              <a:t>alqoritminin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 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sxemi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üzrə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qurulur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Yeganə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fərq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ondan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ibarətdir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ki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massiv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hər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addımda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ikiyə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tən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ortadan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deyil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cari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intervalın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uclarındakı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qiymətlərdən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asılı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olaraq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 </a:t>
            </a:r>
            <a:r>
              <a:rPr lang="en-US" dirty="0" err="1" smtClean="0">
                <a:solidFill>
                  <a:srgbClr val="DD3333"/>
                </a:solidFill>
                <a:latin typeface="-apple-system"/>
                <a:hlinkClick r:id="rId3" tooltip="Xətti interpolyasiya (səhifə mövcud deyil)"/>
              </a:rPr>
              <a:t>xətti</a:t>
            </a:r>
            <a:r>
              <a:rPr lang="en-US" dirty="0" smtClean="0">
                <a:solidFill>
                  <a:srgbClr val="DD3333"/>
                </a:solidFill>
                <a:latin typeface="-apple-system"/>
                <a:hlinkClick r:id="rId3" tooltip="Xətti interpolyasiya (səhifə mövcud deyil)"/>
              </a:rPr>
              <a:t> </a:t>
            </a:r>
            <a:r>
              <a:rPr lang="en-US" dirty="0" err="1">
                <a:solidFill>
                  <a:srgbClr val="DD3333"/>
                </a:solidFill>
                <a:latin typeface="-apple-system"/>
                <a:hlinkClick r:id="rId3" tooltip="Xətti interpolyasiya (səhifə mövcud deyil)"/>
              </a:rPr>
              <a:t>interpolyasiya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 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ilə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tapılmış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mövqedən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bölünür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Hesablamaya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sərf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olunan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vaxt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baxımından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intervalın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ikiyə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ortadan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bölunməsi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ilə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interpolyasıyanın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hesablanması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arasında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 smtClean="0">
                <a:solidFill>
                  <a:srgbClr val="202122"/>
                </a:solidFill>
                <a:latin typeface="-apple-system"/>
              </a:rPr>
              <a:t>fərq</a:t>
            </a:r>
            <a:r>
              <a:rPr lang="en-US" dirty="0" smtClean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ciddi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olmadığı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üçün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bu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intervalın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daha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böyük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sürətlə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yığılmasına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gətirir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Massivdəki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elementlərin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sayı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N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olarsa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bir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elementin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mövqeyinin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tapılması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üçün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orta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hesabla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 </a:t>
            </a:r>
            <a:r>
              <a:rPr lang="en-US" dirty="0" err="1" smtClean="0">
                <a:solidFill>
                  <a:srgbClr val="202122"/>
                </a:solidFill>
                <a:latin typeface="-apple-system"/>
              </a:rPr>
              <a:t>müqayisə</a:t>
            </a:r>
            <a:r>
              <a:rPr lang="en-US" dirty="0" smtClean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sərf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edilər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Ən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pis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halda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(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məsələn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verilənlər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eksponsional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xarakter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daşıdıqda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)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tələb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edilən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əməliyatların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sayı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 -ə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çata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bilər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rgbClr val="202122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129</TotalTime>
  <Words>1260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Garamond</vt:lpstr>
      <vt:lpstr>Roboto</vt:lpstr>
      <vt:lpstr>Organic</vt:lpstr>
      <vt:lpstr>Alqoritm-in əsas növləri </vt:lpstr>
      <vt:lpstr>Binary search Algorithm</vt:lpstr>
      <vt:lpstr>Jump</vt:lpstr>
      <vt:lpstr>Fibonaççi</vt:lpstr>
      <vt:lpstr>Exponensial Axtarış</vt:lpstr>
      <vt:lpstr>Exponensial Axtarış</vt:lpstr>
      <vt:lpstr>Bubble Sort:</vt:lpstr>
      <vt:lpstr>Heap</vt:lpstr>
      <vt:lpstr>Interpolation</vt:lpstr>
      <vt:lpstr>QuickSort</vt:lpstr>
      <vt:lpstr>Merge</vt:lpstr>
      <vt:lpstr>Insertion</vt:lpstr>
      <vt:lpstr>Selection</vt:lpstr>
      <vt:lpstr>Lineary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Alqoritm-in əsas növləri</dc:title>
  <dc:creator>User</dc:creator>
  <cp:lastModifiedBy>User</cp:lastModifiedBy>
  <cp:revision>11</cp:revision>
  <dcterms:created xsi:type="dcterms:W3CDTF">2023-03-01T17:47:13Z</dcterms:created>
  <dcterms:modified xsi:type="dcterms:W3CDTF">2023-03-01T21:01:17Z</dcterms:modified>
</cp:coreProperties>
</file>