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33F"/>
    <a:srgbClr val="40C89E"/>
    <a:srgbClr val="2E9E99"/>
    <a:srgbClr val="38BEB7"/>
    <a:srgbClr val="4472C4"/>
    <a:srgbClr val="8AC978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7670" autoAdjust="0"/>
  </p:normalViewPr>
  <p:slideViewPr>
    <p:cSldViewPr snapToGrid="0">
      <p:cViewPr varScale="1">
        <p:scale>
          <a:sx n="63" d="100"/>
          <a:sy n="63" d="100"/>
        </p:scale>
        <p:origin x="5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A7173-BAA5-4BC8-B1FC-740F8FF9804C}" type="datetimeFigureOut">
              <a:rPr lang="en-IN" smtClean="0"/>
              <a:pPr/>
              <a:t>21-02-2022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85547-D624-4D5A-ADA2-AB5D9A5232C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37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5a5aeb2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5a5aeb2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6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3867-7DB9-4D94-BDF8-FAE0F6E8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1E85-A74B-4885-A00B-4A874457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B716-3ABB-4224-9145-BDDCF5742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509A-4053-48ED-B637-AA5FAB415A1C}" type="datetimeFigureOut">
              <a:rPr lang="en-IN" smtClean="0"/>
              <a:pPr/>
              <a:t>21-02-2022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5214-17ED-440A-8C73-3544CF554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B7E4-CA48-47F3-8F73-ED5214B8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36CC-6952-4795-A6BF-85207465CC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5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 /><Relationship Id="rId3" Type="http://schemas.openxmlformats.org/officeDocument/2006/relationships/image" Target="../media/image1.emf" /><Relationship Id="rId7" Type="http://schemas.openxmlformats.org/officeDocument/2006/relationships/image" Target="../media/image5.e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emf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433" y="1381783"/>
            <a:ext cx="5973159" cy="483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94486" y="6405907"/>
            <a:ext cx="1666134" cy="261995"/>
          </a:xfrm>
          <a:prstGeom prst="roundRect">
            <a:avLst/>
          </a:prstGeom>
          <a:gradFill>
            <a:gsLst>
              <a:gs pos="24000">
                <a:srgbClr val="38BEB7"/>
              </a:gs>
              <a:gs pos="100000">
                <a:srgbClr val="8AC97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59164" y="336041"/>
            <a:ext cx="54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88" y="6173822"/>
            <a:ext cx="2717441" cy="494080"/>
          </a:xfrm>
          <a:prstGeom prst="rect">
            <a:avLst/>
          </a:prstGeom>
        </p:spPr>
      </p:pic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7907644" y="3090930"/>
            <a:ext cx="4340161" cy="3082892"/>
          </a:xfrm>
          <a:custGeom>
            <a:avLst/>
            <a:gdLst>
              <a:gd name="T0" fmla="*/ 387 w 427"/>
              <a:gd name="T1" fmla="*/ 94 h 303"/>
              <a:gd name="T2" fmla="*/ 363 w 427"/>
              <a:gd name="T3" fmla="*/ 90 h 303"/>
              <a:gd name="T4" fmla="*/ 341 w 427"/>
              <a:gd name="T5" fmla="*/ 23 h 303"/>
              <a:gd name="T6" fmla="*/ 299 w 427"/>
              <a:gd name="T7" fmla="*/ 51 h 303"/>
              <a:gd name="T8" fmla="*/ 180 w 427"/>
              <a:gd name="T9" fmla="*/ 52 h 303"/>
              <a:gd name="T10" fmla="*/ 127 w 427"/>
              <a:gd name="T11" fmla="*/ 25 h 303"/>
              <a:gd name="T12" fmla="*/ 99 w 427"/>
              <a:gd name="T13" fmla="*/ 78 h 303"/>
              <a:gd name="T14" fmla="*/ 43 w 427"/>
              <a:gd name="T15" fmla="*/ 75 h 303"/>
              <a:gd name="T16" fmla="*/ 43 w 427"/>
              <a:gd name="T17" fmla="*/ 161 h 303"/>
              <a:gd name="T18" fmla="*/ 81 w 427"/>
              <a:gd name="T19" fmla="*/ 99 h 303"/>
              <a:gd name="T20" fmla="*/ 127 w 427"/>
              <a:gd name="T21" fmla="*/ 93 h 303"/>
              <a:gd name="T22" fmla="*/ 160 w 427"/>
              <a:gd name="T23" fmla="*/ 58 h 303"/>
              <a:gd name="T24" fmla="*/ 179 w 427"/>
              <a:gd name="T25" fmla="*/ 60 h 303"/>
              <a:gd name="T26" fmla="*/ 184 w 427"/>
              <a:gd name="T27" fmla="*/ 120 h 303"/>
              <a:gd name="T28" fmla="*/ 111 w 427"/>
              <a:gd name="T29" fmla="*/ 152 h 303"/>
              <a:gd name="T30" fmla="*/ 107 w 427"/>
              <a:gd name="T31" fmla="*/ 182 h 303"/>
              <a:gd name="T32" fmla="*/ 47 w 427"/>
              <a:gd name="T33" fmla="*/ 199 h 303"/>
              <a:gd name="T34" fmla="*/ 112 w 427"/>
              <a:gd name="T35" fmla="*/ 199 h 303"/>
              <a:gd name="T36" fmla="*/ 120 w 427"/>
              <a:gd name="T37" fmla="*/ 178 h 303"/>
              <a:gd name="T38" fmla="*/ 188 w 427"/>
              <a:gd name="T39" fmla="*/ 180 h 303"/>
              <a:gd name="T40" fmla="*/ 228 w 427"/>
              <a:gd name="T41" fmla="*/ 192 h 303"/>
              <a:gd name="T42" fmla="*/ 299 w 427"/>
              <a:gd name="T43" fmla="*/ 241 h 303"/>
              <a:gd name="T44" fmla="*/ 302 w 427"/>
              <a:gd name="T45" fmla="*/ 273 h 303"/>
              <a:gd name="T46" fmla="*/ 363 w 427"/>
              <a:gd name="T47" fmla="*/ 273 h 303"/>
              <a:gd name="T48" fmla="*/ 366 w 427"/>
              <a:gd name="T49" fmla="*/ 238 h 303"/>
              <a:gd name="T50" fmla="*/ 413 w 427"/>
              <a:gd name="T51" fmla="*/ 213 h 303"/>
              <a:gd name="T52" fmla="*/ 392 w 427"/>
              <a:gd name="T53" fmla="*/ 173 h 303"/>
              <a:gd name="T54" fmla="*/ 193 w 427"/>
              <a:gd name="T55" fmla="*/ 174 h 303"/>
              <a:gd name="T56" fmla="*/ 189 w 427"/>
              <a:gd name="T57" fmla="*/ 124 h 303"/>
              <a:gd name="T58" fmla="*/ 240 w 427"/>
              <a:gd name="T59" fmla="*/ 120 h 303"/>
              <a:gd name="T60" fmla="*/ 255 w 427"/>
              <a:gd name="T61" fmla="*/ 146 h 303"/>
              <a:gd name="T62" fmla="*/ 193 w 427"/>
              <a:gd name="T63" fmla="*/ 174 h 303"/>
              <a:gd name="T64" fmla="*/ 268 w 427"/>
              <a:gd name="T65" fmla="*/ 113 h 303"/>
              <a:gd name="T66" fmla="*/ 300 w 427"/>
              <a:gd name="T67" fmla="*/ 57 h 303"/>
              <a:gd name="T68" fmla="*/ 304 w 427"/>
              <a:gd name="T69" fmla="*/ 60 h 303"/>
              <a:gd name="T70" fmla="*/ 357 w 427"/>
              <a:gd name="T71" fmla="*/ 93 h 303"/>
              <a:gd name="T72" fmla="*/ 347 w 427"/>
              <a:gd name="T73" fmla="*/ 134 h 303"/>
              <a:gd name="T74" fmla="*/ 325 w 427"/>
              <a:gd name="T75" fmla="*/ 165 h 303"/>
              <a:gd name="T76" fmla="*/ 268 w 427"/>
              <a:gd name="T77" fmla="*/ 141 h 303"/>
              <a:gd name="T78" fmla="*/ 352 w 427"/>
              <a:gd name="T79" fmla="*/ 213 h 303"/>
              <a:gd name="T80" fmla="*/ 348 w 427"/>
              <a:gd name="T81" fmla="*/ 246 h 303"/>
              <a:gd name="T82" fmla="*/ 315 w 427"/>
              <a:gd name="T83" fmla="*/ 248 h 303"/>
              <a:gd name="T84" fmla="*/ 332 w 427"/>
              <a:gd name="T85" fmla="*/ 192 h 303"/>
              <a:gd name="T86" fmla="*/ 356 w 427"/>
              <a:gd name="T87" fmla="*/ 159 h 303"/>
              <a:gd name="T88" fmla="*/ 386 w 427"/>
              <a:gd name="T89" fmla="*/ 18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7" h="303">
                <a:moveTo>
                  <a:pt x="427" y="134"/>
                </a:moveTo>
                <a:cubicBezTo>
                  <a:pt x="427" y="112"/>
                  <a:pt x="409" y="94"/>
                  <a:pt x="387" y="94"/>
                </a:cubicBezTo>
                <a:cubicBezTo>
                  <a:pt x="381" y="94"/>
                  <a:pt x="374" y="95"/>
                  <a:pt x="369" y="98"/>
                </a:cubicBezTo>
                <a:cubicBezTo>
                  <a:pt x="363" y="90"/>
                  <a:pt x="363" y="90"/>
                  <a:pt x="363" y="90"/>
                </a:cubicBezTo>
                <a:cubicBezTo>
                  <a:pt x="372" y="83"/>
                  <a:pt x="378" y="72"/>
                  <a:pt x="378" y="60"/>
                </a:cubicBezTo>
                <a:cubicBezTo>
                  <a:pt x="378" y="40"/>
                  <a:pt x="362" y="23"/>
                  <a:pt x="341" y="23"/>
                </a:cubicBezTo>
                <a:cubicBezTo>
                  <a:pt x="324" y="23"/>
                  <a:pt x="310" y="35"/>
                  <a:pt x="306" y="51"/>
                </a:cubicBezTo>
                <a:cubicBezTo>
                  <a:pt x="299" y="51"/>
                  <a:pt x="299" y="51"/>
                  <a:pt x="299" y="51"/>
                </a:cubicBezTo>
                <a:cubicBezTo>
                  <a:pt x="295" y="22"/>
                  <a:pt x="270" y="0"/>
                  <a:pt x="240" y="0"/>
                </a:cubicBezTo>
                <a:cubicBezTo>
                  <a:pt x="209" y="0"/>
                  <a:pt x="184" y="22"/>
                  <a:pt x="180" y="52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56" y="37"/>
                  <a:pt x="143" y="25"/>
                  <a:pt x="127" y="25"/>
                </a:cubicBezTo>
                <a:cubicBezTo>
                  <a:pt x="108" y="25"/>
                  <a:pt x="93" y="40"/>
                  <a:pt x="93" y="59"/>
                </a:cubicBezTo>
                <a:cubicBezTo>
                  <a:pt x="93" y="66"/>
                  <a:pt x="95" y="72"/>
                  <a:pt x="99" y="78"/>
                </a:cubicBezTo>
                <a:cubicBezTo>
                  <a:pt x="78" y="94"/>
                  <a:pt x="78" y="94"/>
                  <a:pt x="78" y="94"/>
                </a:cubicBezTo>
                <a:cubicBezTo>
                  <a:pt x="70" y="83"/>
                  <a:pt x="57" y="75"/>
                  <a:pt x="43" y="75"/>
                </a:cubicBezTo>
                <a:cubicBezTo>
                  <a:pt x="19" y="75"/>
                  <a:pt x="0" y="95"/>
                  <a:pt x="0" y="118"/>
                </a:cubicBezTo>
                <a:cubicBezTo>
                  <a:pt x="0" y="142"/>
                  <a:pt x="19" y="161"/>
                  <a:pt x="43" y="161"/>
                </a:cubicBezTo>
                <a:cubicBezTo>
                  <a:pt x="66" y="161"/>
                  <a:pt x="85" y="142"/>
                  <a:pt x="85" y="118"/>
                </a:cubicBezTo>
                <a:cubicBezTo>
                  <a:pt x="85" y="111"/>
                  <a:pt x="84" y="105"/>
                  <a:pt x="81" y="99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09" y="89"/>
                  <a:pt x="117" y="93"/>
                  <a:pt x="127" y="93"/>
                </a:cubicBezTo>
                <a:cubicBezTo>
                  <a:pt x="145" y="93"/>
                  <a:pt x="160" y="77"/>
                  <a:pt x="160" y="59"/>
                </a:cubicBezTo>
                <a:cubicBezTo>
                  <a:pt x="160" y="59"/>
                  <a:pt x="160" y="59"/>
                  <a:pt x="160" y="5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80" y="59"/>
                  <a:pt x="179" y="59"/>
                  <a:pt x="179" y="60"/>
                </a:cubicBezTo>
                <a:cubicBezTo>
                  <a:pt x="179" y="78"/>
                  <a:pt x="187" y="94"/>
                  <a:pt x="199" y="105"/>
                </a:cubicBezTo>
                <a:cubicBezTo>
                  <a:pt x="184" y="120"/>
                  <a:pt x="184" y="120"/>
                  <a:pt x="184" y="120"/>
                </a:cubicBezTo>
                <a:cubicBezTo>
                  <a:pt x="176" y="113"/>
                  <a:pt x="166" y="109"/>
                  <a:pt x="155" y="109"/>
                </a:cubicBezTo>
                <a:cubicBezTo>
                  <a:pt x="131" y="109"/>
                  <a:pt x="111" y="128"/>
                  <a:pt x="111" y="152"/>
                </a:cubicBezTo>
                <a:cubicBezTo>
                  <a:pt x="111" y="160"/>
                  <a:pt x="113" y="167"/>
                  <a:pt x="116" y="173"/>
                </a:cubicBezTo>
                <a:cubicBezTo>
                  <a:pt x="107" y="182"/>
                  <a:pt x="107" y="182"/>
                  <a:pt x="107" y="182"/>
                </a:cubicBezTo>
                <a:cubicBezTo>
                  <a:pt x="101" y="172"/>
                  <a:pt x="91" y="166"/>
                  <a:pt x="80" y="166"/>
                </a:cubicBezTo>
                <a:cubicBezTo>
                  <a:pt x="62" y="166"/>
                  <a:pt x="47" y="181"/>
                  <a:pt x="47" y="199"/>
                </a:cubicBezTo>
                <a:cubicBezTo>
                  <a:pt x="47" y="217"/>
                  <a:pt x="62" y="231"/>
                  <a:pt x="80" y="231"/>
                </a:cubicBezTo>
                <a:cubicBezTo>
                  <a:pt x="98" y="231"/>
                  <a:pt x="112" y="217"/>
                  <a:pt x="112" y="199"/>
                </a:cubicBezTo>
                <a:cubicBezTo>
                  <a:pt x="112" y="195"/>
                  <a:pt x="111" y="191"/>
                  <a:pt x="110" y="188"/>
                </a:cubicBezTo>
                <a:cubicBezTo>
                  <a:pt x="120" y="178"/>
                  <a:pt x="120" y="178"/>
                  <a:pt x="120" y="178"/>
                </a:cubicBezTo>
                <a:cubicBezTo>
                  <a:pt x="128" y="189"/>
                  <a:pt x="140" y="196"/>
                  <a:pt x="155" y="196"/>
                </a:cubicBezTo>
                <a:cubicBezTo>
                  <a:pt x="168" y="196"/>
                  <a:pt x="180" y="190"/>
                  <a:pt x="188" y="180"/>
                </a:cubicBezTo>
                <a:cubicBezTo>
                  <a:pt x="229" y="180"/>
                  <a:pt x="229" y="180"/>
                  <a:pt x="229" y="180"/>
                </a:cubicBezTo>
                <a:cubicBezTo>
                  <a:pt x="228" y="184"/>
                  <a:pt x="228" y="188"/>
                  <a:pt x="228" y="192"/>
                </a:cubicBezTo>
                <a:cubicBezTo>
                  <a:pt x="228" y="221"/>
                  <a:pt x="251" y="244"/>
                  <a:pt x="280" y="244"/>
                </a:cubicBezTo>
                <a:cubicBezTo>
                  <a:pt x="286" y="244"/>
                  <a:pt x="293" y="243"/>
                  <a:pt x="299" y="241"/>
                </a:cubicBezTo>
                <a:cubicBezTo>
                  <a:pt x="310" y="252"/>
                  <a:pt x="310" y="252"/>
                  <a:pt x="310" y="252"/>
                </a:cubicBezTo>
                <a:cubicBezTo>
                  <a:pt x="305" y="258"/>
                  <a:pt x="302" y="265"/>
                  <a:pt x="302" y="273"/>
                </a:cubicBezTo>
                <a:cubicBezTo>
                  <a:pt x="302" y="289"/>
                  <a:pt x="316" y="303"/>
                  <a:pt x="333" y="303"/>
                </a:cubicBezTo>
                <a:cubicBezTo>
                  <a:pt x="350" y="303"/>
                  <a:pt x="363" y="289"/>
                  <a:pt x="363" y="273"/>
                </a:cubicBezTo>
                <a:cubicBezTo>
                  <a:pt x="363" y="264"/>
                  <a:pt x="359" y="256"/>
                  <a:pt x="353" y="250"/>
                </a:cubicBezTo>
                <a:cubicBezTo>
                  <a:pt x="366" y="238"/>
                  <a:pt x="366" y="238"/>
                  <a:pt x="366" y="238"/>
                </a:cubicBezTo>
                <a:cubicBezTo>
                  <a:pt x="371" y="241"/>
                  <a:pt x="377" y="243"/>
                  <a:pt x="383" y="243"/>
                </a:cubicBezTo>
                <a:cubicBezTo>
                  <a:pt x="400" y="243"/>
                  <a:pt x="413" y="230"/>
                  <a:pt x="413" y="213"/>
                </a:cubicBezTo>
                <a:cubicBezTo>
                  <a:pt x="413" y="199"/>
                  <a:pt x="404" y="188"/>
                  <a:pt x="392" y="184"/>
                </a:cubicBezTo>
                <a:cubicBezTo>
                  <a:pt x="392" y="173"/>
                  <a:pt x="392" y="173"/>
                  <a:pt x="392" y="173"/>
                </a:cubicBezTo>
                <a:cubicBezTo>
                  <a:pt x="412" y="171"/>
                  <a:pt x="427" y="154"/>
                  <a:pt x="427" y="134"/>
                </a:cubicBezTo>
                <a:close/>
                <a:moveTo>
                  <a:pt x="193" y="174"/>
                </a:moveTo>
                <a:cubicBezTo>
                  <a:pt x="197" y="168"/>
                  <a:pt x="199" y="160"/>
                  <a:pt x="199" y="152"/>
                </a:cubicBezTo>
                <a:cubicBezTo>
                  <a:pt x="199" y="142"/>
                  <a:pt x="195" y="132"/>
                  <a:pt x="189" y="124"/>
                </a:cubicBezTo>
                <a:cubicBezTo>
                  <a:pt x="204" y="109"/>
                  <a:pt x="204" y="109"/>
                  <a:pt x="204" y="109"/>
                </a:cubicBezTo>
                <a:cubicBezTo>
                  <a:pt x="214" y="116"/>
                  <a:pt x="226" y="120"/>
                  <a:pt x="240" y="120"/>
                </a:cubicBezTo>
                <a:cubicBezTo>
                  <a:pt x="245" y="120"/>
                  <a:pt x="250" y="120"/>
                  <a:pt x="255" y="118"/>
                </a:cubicBezTo>
                <a:cubicBezTo>
                  <a:pt x="255" y="146"/>
                  <a:pt x="255" y="146"/>
                  <a:pt x="255" y="146"/>
                </a:cubicBezTo>
                <a:cubicBezTo>
                  <a:pt x="244" y="152"/>
                  <a:pt x="235" y="162"/>
                  <a:pt x="231" y="174"/>
                </a:cubicBezTo>
                <a:lnTo>
                  <a:pt x="193" y="174"/>
                </a:lnTo>
                <a:close/>
                <a:moveTo>
                  <a:pt x="268" y="141"/>
                </a:moveTo>
                <a:cubicBezTo>
                  <a:pt x="268" y="113"/>
                  <a:pt x="268" y="113"/>
                  <a:pt x="268" y="113"/>
                </a:cubicBezTo>
                <a:cubicBezTo>
                  <a:pt x="287" y="103"/>
                  <a:pt x="300" y="83"/>
                  <a:pt x="300" y="60"/>
                </a:cubicBezTo>
                <a:cubicBezTo>
                  <a:pt x="300" y="59"/>
                  <a:pt x="300" y="58"/>
                  <a:pt x="300" y="57"/>
                </a:cubicBezTo>
                <a:cubicBezTo>
                  <a:pt x="305" y="57"/>
                  <a:pt x="305" y="57"/>
                  <a:pt x="305" y="57"/>
                </a:cubicBezTo>
                <a:cubicBezTo>
                  <a:pt x="305" y="58"/>
                  <a:pt x="304" y="59"/>
                  <a:pt x="304" y="60"/>
                </a:cubicBezTo>
                <a:cubicBezTo>
                  <a:pt x="304" y="80"/>
                  <a:pt x="321" y="97"/>
                  <a:pt x="341" y="97"/>
                </a:cubicBezTo>
                <a:cubicBezTo>
                  <a:pt x="347" y="97"/>
                  <a:pt x="352" y="95"/>
                  <a:pt x="357" y="93"/>
                </a:cubicBezTo>
                <a:cubicBezTo>
                  <a:pt x="363" y="101"/>
                  <a:pt x="363" y="101"/>
                  <a:pt x="363" y="101"/>
                </a:cubicBezTo>
                <a:cubicBezTo>
                  <a:pt x="354" y="109"/>
                  <a:pt x="347" y="120"/>
                  <a:pt x="347" y="134"/>
                </a:cubicBezTo>
                <a:cubicBezTo>
                  <a:pt x="347" y="141"/>
                  <a:pt x="349" y="147"/>
                  <a:pt x="352" y="153"/>
                </a:cubicBezTo>
                <a:cubicBezTo>
                  <a:pt x="325" y="165"/>
                  <a:pt x="325" y="165"/>
                  <a:pt x="325" y="165"/>
                </a:cubicBezTo>
                <a:cubicBezTo>
                  <a:pt x="316" y="150"/>
                  <a:pt x="299" y="140"/>
                  <a:pt x="280" y="140"/>
                </a:cubicBezTo>
                <a:cubicBezTo>
                  <a:pt x="276" y="140"/>
                  <a:pt x="272" y="140"/>
                  <a:pt x="268" y="141"/>
                </a:cubicBezTo>
                <a:close/>
                <a:moveTo>
                  <a:pt x="383" y="182"/>
                </a:moveTo>
                <a:cubicBezTo>
                  <a:pt x="366" y="182"/>
                  <a:pt x="352" y="196"/>
                  <a:pt x="352" y="213"/>
                </a:cubicBezTo>
                <a:cubicBezTo>
                  <a:pt x="352" y="221"/>
                  <a:pt x="356" y="228"/>
                  <a:pt x="361" y="234"/>
                </a:cubicBezTo>
                <a:cubicBezTo>
                  <a:pt x="348" y="246"/>
                  <a:pt x="348" y="246"/>
                  <a:pt x="348" y="246"/>
                </a:cubicBezTo>
                <a:cubicBezTo>
                  <a:pt x="343" y="244"/>
                  <a:pt x="338" y="242"/>
                  <a:pt x="333" y="242"/>
                </a:cubicBezTo>
                <a:cubicBezTo>
                  <a:pt x="326" y="242"/>
                  <a:pt x="320" y="244"/>
                  <a:pt x="315" y="248"/>
                </a:cubicBezTo>
                <a:cubicBezTo>
                  <a:pt x="305" y="238"/>
                  <a:pt x="305" y="238"/>
                  <a:pt x="305" y="238"/>
                </a:cubicBezTo>
                <a:cubicBezTo>
                  <a:pt x="321" y="229"/>
                  <a:pt x="332" y="212"/>
                  <a:pt x="332" y="192"/>
                </a:cubicBezTo>
                <a:cubicBezTo>
                  <a:pt x="332" y="184"/>
                  <a:pt x="331" y="177"/>
                  <a:pt x="328" y="171"/>
                </a:cubicBezTo>
                <a:cubicBezTo>
                  <a:pt x="356" y="159"/>
                  <a:pt x="356" y="159"/>
                  <a:pt x="356" y="159"/>
                </a:cubicBezTo>
                <a:cubicBezTo>
                  <a:pt x="363" y="167"/>
                  <a:pt x="374" y="173"/>
                  <a:pt x="386" y="174"/>
                </a:cubicBezTo>
                <a:cubicBezTo>
                  <a:pt x="386" y="183"/>
                  <a:pt x="386" y="183"/>
                  <a:pt x="386" y="183"/>
                </a:cubicBezTo>
                <a:cubicBezTo>
                  <a:pt x="385" y="182"/>
                  <a:pt x="384" y="182"/>
                  <a:pt x="383" y="182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6" y="348920"/>
            <a:ext cx="822778" cy="584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1372302" y="387557"/>
            <a:ext cx="951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helping them with solutions that cater to their needs…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163651" y="6534037"/>
            <a:ext cx="6864437" cy="0"/>
          </a:xfrm>
          <a:prstGeom prst="line">
            <a:avLst/>
          </a:prstGeom>
          <a:ln>
            <a:solidFill>
              <a:srgbClr val="38BE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459532" y="6382956"/>
            <a:ext cx="167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www.askcred.com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2477691" y="2457848"/>
            <a:ext cx="150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AskCred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482914" y="2049611"/>
            <a:ext cx="1688787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IN" sz="1500" b="1" dirty="0">
                <a:solidFill>
                  <a:schemeClr val="bg1"/>
                </a:solidFill>
              </a:rPr>
              <a:t>Assess Your</a:t>
            </a:r>
          </a:p>
          <a:p>
            <a:pPr algn="ctr">
              <a:lnSpc>
                <a:spcPct val="85000"/>
              </a:lnSpc>
            </a:pPr>
            <a:r>
              <a:rPr lang="en-IN" sz="1500" b="1" dirty="0">
                <a:solidFill>
                  <a:schemeClr val="bg1"/>
                </a:solidFill>
              </a:rPr>
              <a:t>Credit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516037" y="4523003"/>
            <a:ext cx="1688787" cy="6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</a:rPr>
              <a:t>Rewards for making Overdue payments</a:t>
            </a:r>
            <a:endParaRPr lang="en-IN" sz="1500" b="1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4347570" y="1838723"/>
            <a:ext cx="1688787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</a:rPr>
              <a:t>Free Credit Advisory</a:t>
            </a:r>
            <a:endParaRPr lang="en-IN" sz="1500" b="1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2386168" y="5644583"/>
            <a:ext cx="1688787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IN" sz="1500" b="1" dirty="0">
                <a:solidFill>
                  <a:schemeClr val="bg1"/>
                </a:solidFill>
              </a:rPr>
              <a:t>Information </a:t>
            </a:r>
          </a:p>
          <a:p>
            <a:pPr algn="ctr">
              <a:lnSpc>
                <a:spcPct val="85000"/>
              </a:lnSpc>
            </a:pPr>
            <a:r>
              <a:rPr lang="en-IN" sz="1500" b="1" dirty="0">
                <a:solidFill>
                  <a:schemeClr val="bg1"/>
                </a:solidFill>
              </a:rPr>
              <a:t>&amp; Resources</a:t>
            </a:r>
          </a:p>
        </p:txBody>
      </p:sp>
      <p:cxnSp>
        <p:nvCxnSpPr>
          <p:cNvPr id="5258" name="Elbow Connector 5257"/>
          <p:cNvCxnSpPr/>
          <p:nvPr/>
        </p:nvCxnSpPr>
        <p:spPr>
          <a:xfrm rot="16200000" flipV="1">
            <a:off x="1163001" y="2756852"/>
            <a:ext cx="820738" cy="602936"/>
          </a:xfrm>
          <a:prstGeom prst="bentConnector3">
            <a:avLst/>
          </a:prstGeom>
          <a:ln>
            <a:solidFill>
              <a:srgbClr val="21233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/>
          <p:nvPr/>
        </p:nvCxnSpPr>
        <p:spPr>
          <a:xfrm rot="5400000">
            <a:off x="1191163" y="3516470"/>
            <a:ext cx="820738" cy="602936"/>
          </a:xfrm>
          <a:prstGeom prst="bentConnector3">
            <a:avLst/>
          </a:prstGeom>
          <a:ln>
            <a:solidFill>
              <a:srgbClr val="21233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/>
          <p:nvPr/>
        </p:nvCxnSpPr>
        <p:spPr>
          <a:xfrm rot="5400000" flipH="1" flipV="1">
            <a:off x="4541882" y="2698116"/>
            <a:ext cx="820738" cy="602936"/>
          </a:xfrm>
          <a:prstGeom prst="bentConnector3">
            <a:avLst/>
          </a:prstGeom>
          <a:ln>
            <a:solidFill>
              <a:srgbClr val="21233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/>
          <p:nvPr/>
        </p:nvCxnSpPr>
        <p:spPr>
          <a:xfrm rot="16200000" flipH="1">
            <a:off x="4512894" y="3419634"/>
            <a:ext cx="820738" cy="602936"/>
          </a:xfrm>
          <a:prstGeom prst="bentConnector3">
            <a:avLst/>
          </a:prstGeom>
          <a:ln>
            <a:solidFill>
              <a:srgbClr val="21233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2" name="Oval 5261"/>
          <p:cNvSpPr/>
          <p:nvPr/>
        </p:nvSpPr>
        <p:spPr>
          <a:xfrm>
            <a:off x="6707560" y="1636714"/>
            <a:ext cx="1073150" cy="1073150"/>
          </a:xfrm>
          <a:prstGeom prst="ellipse">
            <a:avLst/>
          </a:prstGeom>
          <a:solidFill>
            <a:srgbClr val="27367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7862980" y="1817552"/>
            <a:ext cx="382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to end solutions : </a:t>
            </a:r>
            <a:r>
              <a:rPr lang="en-US" dirty="0" err="1"/>
              <a:t>advisory+lending+resources+rewards</a:t>
            </a:r>
            <a:endParaRPr lang="en-US" dirty="0"/>
          </a:p>
        </p:txBody>
      </p:sp>
      <p:sp>
        <p:nvSpPr>
          <p:cNvPr id="249" name="Oval 248"/>
          <p:cNvSpPr/>
          <p:nvPr/>
        </p:nvSpPr>
        <p:spPr>
          <a:xfrm>
            <a:off x="6707560" y="3009107"/>
            <a:ext cx="1073150" cy="1073150"/>
          </a:xfrm>
          <a:prstGeom prst="ellipse">
            <a:avLst/>
          </a:prstGeom>
          <a:solidFill>
            <a:srgbClr val="27367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925067" y="3189945"/>
            <a:ext cx="382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Community approach : </a:t>
            </a:r>
          </a:p>
          <a:p>
            <a:r>
              <a:rPr lang="en-US" dirty="0"/>
              <a:t>high customer engagement</a:t>
            </a:r>
          </a:p>
        </p:txBody>
      </p:sp>
      <p:sp>
        <p:nvSpPr>
          <p:cNvPr id="251" name="Oval 250"/>
          <p:cNvSpPr/>
          <p:nvPr/>
        </p:nvSpPr>
        <p:spPr>
          <a:xfrm>
            <a:off x="6707560" y="4416425"/>
            <a:ext cx="1073150" cy="1073150"/>
          </a:xfrm>
          <a:prstGeom prst="ellipse">
            <a:avLst/>
          </a:prstGeom>
          <a:solidFill>
            <a:srgbClr val="27367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8007337" y="4427539"/>
            <a:ext cx="3823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Lending solutions : </a:t>
            </a:r>
          </a:p>
          <a:p>
            <a:r>
              <a:rPr lang="en-US" dirty="0"/>
              <a:t>solving a key pain point in the RED ZONE</a:t>
            </a:r>
          </a:p>
        </p:txBody>
      </p:sp>
      <p:cxnSp>
        <p:nvCxnSpPr>
          <p:cNvPr id="5265" name="Straight Connector 5264"/>
          <p:cNvCxnSpPr/>
          <p:nvPr/>
        </p:nvCxnSpPr>
        <p:spPr>
          <a:xfrm>
            <a:off x="6934200" y="2859088"/>
            <a:ext cx="4896926" cy="0"/>
          </a:xfrm>
          <a:prstGeom prst="line">
            <a:avLst/>
          </a:prstGeom>
          <a:ln>
            <a:solidFill>
              <a:srgbClr val="2123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6934200" y="4287838"/>
            <a:ext cx="4896926" cy="0"/>
          </a:xfrm>
          <a:prstGeom prst="line">
            <a:avLst/>
          </a:prstGeom>
          <a:ln>
            <a:solidFill>
              <a:srgbClr val="21233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6" name="Picture 1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42" y="1838723"/>
            <a:ext cx="687808" cy="68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67" name="Picture 1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68" y="3127377"/>
            <a:ext cx="733121" cy="73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68" name="Picture 13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46" y="4672013"/>
            <a:ext cx="64799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40FDA7D9-C774-4D69-8742-62BC433C76A8}"/>
              </a:ext>
            </a:extLst>
          </p:cNvPr>
          <p:cNvSpPr txBox="1"/>
          <p:nvPr/>
        </p:nvSpPr>
        <p:spPr>
          <a:xfrm flipH="1">
            <a:off x="4532051" y="4669582"/>
            <a:ext cx="1688787" cy="42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IN" sz="2500" b="1" dirty="0">
                <a:solidFill>
                  <a:srgbClr val="FF0000"/>
                </a:solidFill>
              </a:rPr>
              <a:t>Loans</a:t>
            </a:r>
          </a:p>
        </p:txBody>
      </p:sp>
    </p:spTree>
    <p:extLst>
      <p:ext uri="{BB962C8B-B14F-4D97-AF65-F5344CB8AC3E}">
        <p14:creationId xmlns:p14="http://schemas.microsoft.com/office/powerpoint/2010/main" val="1785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1153</Words>
  <Application>Microsoft Office PowerPoint</Application>
  <PresentationFormat>Widescreen</PresentationFormat>
  <Paragraphs>199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Madhurima Pawar</dc:creator>
  <cp:lastModifiedBy>Aarti Khanna</cp:lastModifiedBy>
  <cp:revision>278</cp:revision>
  <dcterms:created xsi:type="dcterms:W3CDTF">2022-01-29T14:44:43Z</dcterms:created>
  <dcterms:modified xsi:type="dcterms:W3CDTF">2022-02-21T09:44:56Z</dcterms:modified>
</cp:coreProperties>
</file>