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2808565"/>
            <a:ext cx="7415927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QR Code and Barcode Scanning with OpenCV</a:t>
            </a:r>
            <a:endParaRPr lang="en-US" sz="4574" dirty="0"/>
          </a:p>
        </p:txBody>
      </p:sp>
      <p:sp>
        <p:nvSpPr>
          <p:cNvPr id="7" name="Text 3"/>
          <p:cNvSpPr/>
          <p:nvPr/>
        </p:nvSpPr>
        <p:spPr>
          <a:xfrm>
            <a:off x="864037" y="4630936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"Scan, Detect, Display: Real-time QR Code and Barcode Scanner in Python with OpenCV and Pyzbar for effortless data retrieval."</a:t>
            </a:r>
            <a:endParaRPr lang="en-US" sz="1944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09657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Requirements: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6350437" y="3192899"/>
            <a:ext cx="7415927" cy="2940129"/>
          </a:xfrm>
          <a:prstGeom prst="roundRect">
            <a:avLst>
              <a:gd name="adj" fmla="val 126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65677" y="3208139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612493" y="336387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Requirements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0309027" y="336387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OpenCV, pyzbar, NumPy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65677" y="3914656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612493" y="407039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Installation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10309027" y="4070390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opencv-python pyzbar numpy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6365677" y="5016222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612493" y="5171956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the Code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10309027" y="5171956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qr_barcode_scanner.py</a:t>
            </a:r>
            <a:endParaRPr lang="en-US" sz="1944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85320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1363623" y="1949529"/>
            <a:ext cx="12297966" cy="4026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1"/>
            </a:pPr>
            <a:r>
              <a:rPr lang="en-US" sz="1944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 Libraries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The necessary libraries 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highlight>
                  <a:srgbClr val="E2EC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cv2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highlight>
                  <a:srgbClr val="E2EC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and 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highlight>
                  <a:srgbClr val="E2EC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pyzbar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are imported.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363623" y="2438519"/>
            <a:ext cx="12297966" cy="4026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Help Function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The 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highlight>
                  <a:srgbClr val="E2EC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display_help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function provides user instructions.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363623" y="2927509"/>
            <a:ext cx="1229796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 Function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968693" y="3600212"/>
            <a:ext cx="4066461" cy="1946196"/>
          </a:xfrm>
          <a:prstGeom prst="roundRect">
            <a:avLst>
              <a:gd name="adj" fmla="val 1903"/>
            </a:avLst>
          </a:prstGeom>
          <a:solidFill>
            <a:srgbClr val="F3E7D4"/>
          </a:solidFill>
          <a:ln/>
        </p:spPr>
      </p:sp>
      <p:sp>
        <p:nvSpPr>
          <p:cNvPr id="9" name="Text 7"/>
          <p:cNvSpPr/>
          <p:nvPr/>
        </p:nvSpPr>
        <p:spPr>
          <a:xfrm>
            <a:off x="1215509" y="3847028"/>
            <a:ext cx="3572828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Initializes the video capture.</a:t>
            </a:r>
            <a:endParaRPr lang="en-US" sz="2287" dirty="0"/>
          </a:p>
        </p:txBody>
      </p:sp>
      <p:sp>
        <p:nvSpPr>
          <p:cNvPr id="10" name="Shape 8"/>
          <p:cNvSpPr/>
          <p:nvPr/>
        </p:nvSpPr>
        <p:spPr>
          <a:xfrm>
            <a:off x="5281970" y="3600212"/>
            <a:ext cx="4066461" cy="1946196"/>
          </a:xfrm>
          <a:prstGeom prst="roundRect">
            <a:avLst>
              <a:gd name="adj" fmla="val 1903"/>
            </a:avLst>
          </a:prstGeom>
          <a:solidFill>
            <a:srgbClr val="F3E7D4"/>
          </a:solidFill>
          <a:ln/>
        </p:spPr>
      </p:sp>
      <p:sp>
        <p:nvSpPr>
          <p:cNvPr id="11" name="Text 9"/>
          <p:cNvSpPr/>
          <p:nvPr/>
        </p:nvSpPr>
        <p:spPr>
          <a:xfrm>
            <a:off x="5528786" y="3847028"/>
            <a:ext cx="3572828" cy="10894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Checks if the capture device is opened successfully.</a:t>
            </a:r>
            <a:endParaRPr lang="en-US" sz="2287" dirty="0"/>
          </a:p>
        </p:txBody>
      </p:sp>
      <p:sp>
        <p:nvSpPr>
          <p:cNvPr id="12" name="Shape 10"/>
          <p:cNvSpPr/>
          <p:nvPr/>
        </p:nvSpPr>
        <p:spPr>
          <a:xfrm>
            <a:off x="9595247" y="3600212"/>
            <a:ext cx="4066461" cy="1946196"/>
          </a:xfrm>
          <a:prstGeom prst="roundRect">
            <a:avLst>
              <a:gd name="adj" fmla="val 1903"/>
            </a:avLst>
          </a:prstGeom>
          <a:solidFill>
            <a:srgbClr val="F3E7D4"/>
          </a:solidFill>
          <a:ln/>
        </p:spPr>
      </p:sp>
      <p:sp>
        <p:nvSpPr>
          <p:cNvPr id="13" name="Text 11"/>
          <p:cNvSpPr/>
          <p:nvPr/>
        </p:nvSpPr>
        <p:spPr>
          <a:xfrm>
            <a:off x="9842063" y="3847028"/>
            <a:ext cx="3572828" cy="1452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Enters a loop to continuously capture frames from the video feed.</a:t>
            </a:r>
            <a:endParaRPr lang="en-US" sz="2287" dirty="0"/>
          </a:p>
        </p:txBody>
      </p:sp>
      <p:sp>
        <p:nvSpPr>
          <p:cNvPr id="14" name="Shape 12"/>
          <p:cNvSpPr/>
          <p:nvPr/>
        </p:nvSpPr>
        <p:spPr>
          <a:xfrm>
            <a:off x="968693" y="5793224"/>
            <a:ext cx="6223040" cy="1583055"/>
          </a:xfrm>
          <a:prstGeom prst="roundRect">
            <a:avLst>
              <a:gd name="adj" fmla="val 2339"/>
            </a:avLst>
          </a:prstGeom>
          <a:solidFill>
            <a:srgbClr val="F3E7D4"/>
          </a:solidFill>
          <a:ln/>
        </p:spPr>
      </p:sp>
      <p:sp>
        <p:nvSpPr>
          <p:cNvPr id="15" name="Text 13"/>
          <p:cNvSpPr/>
          <p:nvPr/>
        </p:nvSpPr>
        <p:spPr>
          <a:xfrm>
            <a:off x="1215509" y="6040041"/>
            <a:ext cx="5729407" cy="10894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Detects QR codes and barcodes, displaying the results and drawing bounding boxes around detected codes.</a:t>
            </a:r>
            <a:endParaRPr lang="en-US" sz="2287" dirty="0"/>
          </a:p>
        </p:txBody>
      </p:sp>
      <p:sp>
        <p:nvSpPr>
          <p:cNvPr id="16" name="Shape 14"/>
          <p:cNvSpPr/>
          <p:nvPr/>
        </p:nvSpPr>
        <p:spPr>
          <a:xfrm>
            <a:off x="7438549" y="5793224"/>
            <a:ext cx="6223040" cy="1583055"/>
          </a:xfrm>
          <a:prstGeom prst="roundRect">
            <a:avLst>
              <a:gd name="adj" fmla="val 2339"/>
            </a:avLst>
          </a:prstGeom>
          <a:solidFill>
            <a:srgbClr val="F3E7D4"/>
          </a:solidFill>
          <a:ln/>
        </p:spPr>
      </p:sp>
      <p:sp>
        <p:nvSpPr>
          <p:cNvPr id="17" name="Text 15"/>
          <p:cNvSpPr/>
          <p:nvPr/>
        </p:nvSpPr>
        <p:spPr>
          <a:xfrm>
            <a:off x="7685365" y="6040041"/>
            <a:ext cx="5729407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Provides controls to quit, pause, and clear detections.</a:t>
            </a:r>
            <a:endParaRPr lang="en-US" sz="2287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824865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It Works?</a:t>
            </a:r>
            <a:endParaRPr lang="en-US" sz="4574" dirty="0"/>
          </a:p>
        </p:txBody>
      </p:sp>
      <p:sp>
        <p:nvSpPr>
          <p:cNvPr id="6" name="Shape 3"/>
          <p:cNvSpPr/>
          <p:nvPr/>
        </p:nvSpPr>
        <p:spPr>
          <a:xfrm>
            <a:off x="6705481" y="1921193"/>
            <a:ext cx="30480" cy="5483543"/>
          </a:xfrm>
          <a:prstGeom prst="roundRect">
            <a:avLst>
              <a:gd name="adj" fmla="val 121500"/>
            </a:avLst>
          </a:prstGeom>
          <a:solidFill>
            <a:srgbClr val="D9CDBA"/>
          </a:solidFill>
          <a:ln/>
        </p:spPr>
      </p:sp>
      <p:sp>
        <p:nvSpPr>
          <p:cNvPr id="7" name="Shape 4"/>
          <p:cNvSpPr/>
          <p:nvPr/>
        </p:nvSpPr>
        <p:spPr>
          <a:xfrm>
            <a:off x="6967954" y="2461260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D9CDBA"/>
          </a:solidFill>
          <a:ln/>
        </p:spPr>
      </p:sp>
      <p:sp>
        <p:nvSpPr>
          <p:cNvPr id="8" name="Shape 5"/>
          <p:cNvSpPr/>
          <p:nvPr/>
        </p:nvSpPr>
        <p:spPr>
          <a:xfrm>
            <a:off x="6443008" y="2198846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6657201" y="2302312"/>
            <a:ext cx="12692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44" dirty="0"/>
          </a:p>
        </p:txBody>
      </p:sp>
      <p:sp>
        <p:nvSpPr>
          <p:cNvPr id="10" name="Text 7"/>
          <p:cNvSpPr/>
          <p:nvPr/>
        </p:nvSpPr>
        <p:spPr>
          <a:xfrm>
            <a:off x="8078510" y="21680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Capture Frame</a:t>
            </a:r>
            <a:endParaRPr lang="en-US" sz="2287" dirty="0"/>
          </a:p>
        </p:txBody>
      </p:sp>
      <p:sp>
        <p:nvSpPr>
          <p:cNvPr id="11" name="Text 8"/>
          <p:cNvSpPr/>
          <p:nvPr/>
        </p:nvSpPr>
        <p:spPr>
          <a:xfrm>
            <a:off x="8078510" y="2679263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OpenCV to capture video frames from the camera.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6967954" y="4108013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D9CDBA"/>
          </a:solidFill>
          <a:ln/>
        </p:spPr>
      </p:sp>
      <p:sp>
        <p:nvSpPr>
          <p:cNvPr id="13" name="Shape 10"/>
          <p:cNvSpPr/>
          <p:nvPr/>
        </p:nvSpPr>
        <p:spPr>
          <a:xfrm>
            <a:off x="6443008" y="384560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6627078" y="3949065"/>
            <a:ext cx="187166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44" dirty="0"/>
          </a:p>
        </p:txBody>
      </p:sp>
      <p:sp>
        <p:nvSpPr>
          <p:cNvPr id="15" name="Text 12"/>
          <p:cNvSpPr/>
          <p:nvPr/>
        </p:nvSpPr>
        <p:spPr>
          <a:xfrm>
            <a:off x="8078510" y="3814762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Detect Codes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8078510" y="4326017"/>
            <a:ext cx="56878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pyzbar library to detect and decode QR codes and barcodes.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6967954" y="6149816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D9CDBA"/>
          </a:solidFill>
          <a:ln/>
        </p:spPr>
      </p:sp>
      <p:sp>
        <p:nvSpPr>
          <p:cNvPr id="18" name="Shape 15"/>
          <p:cNvSpPr/>
          <p:nvPr/>
        </p:nvSpPr>
        <p:spPr>
          <a:xfrm>
            <a:off x="6443008" y="588740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9" name="Text 16"/>
          <p:cNvSpPr/>
          <p:nvPr/>
        </p:nvSpPr>
        <p:spPr>
          <a:xfrm>
            <a:off x="6623625" y="5990868"/>
            <a:ext cx="19419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44" dirty="0"/>
          </a:p>
        </p:txBody>
      </p:sp>
      <p:sp>
        <p:nvSpPr>
          <p:cNvPr id="20" name="Text 17"/>
          <p:cNvSpPr/>
          <p:nvPr/>
        </p:nvSpPr>
        <p:spPr>
          <a:xfrm>
            <a:off x="8078510" y="585656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Display Results</a:t>
            </a:r>
            <a:endParaRPr lang="en-US" sz="2287" dirty="0"/>
          </a:p>
        </p:txBody>
      </p:sp>
      <p:sp>
        <p:nvSpPr>
          <p:cNvPr id="21" name="Text 18"/>
          <p:cNvSpPr/>
          <p:nvPr/>
        </p:nvSpPr>
        <p:spPr>
          <a:xfrm>
            <a:off x="8078510" y="6367820"/>
            <a:ext cx="56878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Overlay the decoded data on the video feed and display it to the user.</a:t>
            </a:r>
            <a:endParaRPr lang="en-US" sz="1944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288858"/>
            <a:ext cx="4869180" cy="36518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219914"/>
            <a:ext cx="7295317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Handling User Interactions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864037" y="2316242"/>
            <a:ext cx="7415927" cy="1399937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8" name="Text 4"/>
          <p:cNvSpPr/>
          <p:nvPr/>
        </p:nvSpPr>
        <p:spPr>
          <a:xfrm>
            <a:off x="1110853" y="2563058"/>
            <a:ext cx="2941439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Pause and Resume: 'p'</a:t>
            </a:r>
            <a:endParaRPr lang="en-US" sz="2287" dirty="0"/>
          </a:p>
        </p:txBody>
      </p:sp>
      <p:sp>
        <p:nvSpPr>
          <p:cNvPr id="9" name="Text 5"/>
          <p:cNvSpPr/>
          <p:nvPr/>
        </p:nvSpPr>
        <p:spPr>
          <a:xfrm>
            <a:off x="1110853" y="3074313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 users to pause and resume the scanning process.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864037" y="3962995"/>
            <a:ext cx="7415927" cy="1399937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11" name="Text 7"/>
          <p:cNvSpPr/>
          <p:nvPr/>
        </p:nvSpPr>
        <p:spPr>
          <a:xfrm>
            <a:off x="1110853" y="4209812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Clear Detections: 'c'</a:t>
            </a:r>
            <a:endParaRPr lang="en-US" sz="2287" dirty="0"/>
          </a:p>
        </p:txBody>
      </p:sp>
      <p:sp>
        <p:nvSpPr>
          <p:cNvPr id="12" name="Text 8"/>
          <p:cNvSpPr/>
          <p:nvPr/>
        </p:nvSpPr>
        <p:spPr>
          <a:xfrm>
            <a:off x="1110853" y="4721066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an option to clear the list of previously detected codes.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864037" y="5609749"/>
            <a:ext cx="7415927" cy="1399937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14" name="Text 10"/>
          <p:cNvSpPr/>
          <p:nvPr/>
        </p:nvSpPr>
        <p:spPr>
          <a:xfrm>
            <a:off x="1110853" y="585656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Exit the Program: 'q'</a:t>
            </a:r>
            <a:endParaRPr lang="en-US" sz="2287" dirty="0"/>
          </a:p>
        </p:txBody>
      </p:sp>
      <p:sp>
        <p:nvSpPr>
          <p:cNvPr id="15" name="Text 11"/>
          <p:cNvSpPr/>
          <p:nvPr/>
        </p:nvSpPr>
        <p:spPr>
          <a:xfrm>
            <a:off x="1110853" y="6367820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a 'quit' function to gracefully exit the application.</a:t>
            </a:r>
            <a:endParaRPr lang="en-US" sz="1944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271230"/>
            <a:ext cx="719316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 Optimization</a:t>
            </a:r>
            <a:endParaRPr lang="en-US" sz="45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93" y="2491026"/>
            <a:ext cx="3984069" cy="24623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8693" y="526196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Frame Counting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968693" y="5773222"/>
            <a:ext cx="398406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the number of processed frames to monitor performance.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46" y="2491026"/>
            <a:ext cx="3984069" cy="24623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23046" y="526196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Duplicate Detection</a:t>
            </a:r>
            <a:endParaRPr lang="en-US" sz="2287" dirty="0"/>
          </a:p>
        </p:txBody>
      </p:sp>
      <p:sp>
        <p:nvSpPr>
          <p:cNvPr id="10" name="Text 6"/>
          <p:cNvSpPr/>
          <p:nvPr/>
        </p:nvSpPr>
        <p:spPr>
          <a:xfrm>
            <a:off x="5323046" y="5773222"/>
            <a:ext cx="398406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 a set of unique codes to avoid reporting the same code multiple times.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2491026"/>
            <a:ext cx="3984188" cy="246233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77400" y="526196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Threshold</a:t>
            </a:r>
            <a:endParaRPr lang="en-US" sz="2287" dirty="0"/>
          </a:p>
        </p:txBody>
      </p:sp>
      <p:sp>
        <p:nvSpPr>
          <p:cNvPr id="13" name="Text 8"/>
          <p:cNvSpPr/>
          <p:nvPr/>
        </p:nvSpPr>
        <p:spPr>
          <a:xfrm>
            <a:off x="9677400" y="5773222"/>
            <a:ext cx="39841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 threshold for the number of frames without a successful detection before exiting.</a:t>
            </a:r>
            <a:endParaRPr lang="en-US" sz="1944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530316"/>
            <a:ext cx="4869061" cy="31689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346359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Handling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6350437" y="272034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4"/>
          <p:cNvSpPr/>
          <p:nvPr/>
        </p:nvSpPr>
        <p:spPr>
          <a:xfrm>
            <a:off x="6564630" y="2823805"/>
            <a:ext cx="12692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5"/>
          <p:cNvSpPr/>
          <p:nvPr/>
        </p:nvSpPr>
        <p:spPr>
          <a:xfrm>
            <a:off x="7152680" y="272034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Capture Failures</a:t>
            </a:r>
            <a:endParaRPr lang="en-US" sz="2287" dirty="0"/>
          </a:p>
        </p:txBody>
      </p:sp>
      <p:sp>
        <p:nvSpPr>
          <p:cNvPr id="10" name="Text 6"/>
          <p:cNvSpPr/>
          <p:nvPr/>
        </p:nvSpPr>
        <p:spPr>
          <a:xfrm>
            <a:off x="7152680" y="3231594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 errors when the camera fails to capture frames.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4151114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8"/>
          <p:cNvSpPr/>
          <p:nvPr/>
        </p:nvSpPr>
        <p:spPr>
          <a:xfrm>
            <a:off x="6534507" y="4254579"/>
            <a:ext cx="187166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44" dirty="0"/>
          </a:p>
        </p:txBody>
      </p:sp>
      <p:sp>
        <p:nvSpPr>
          <p:cNvPr id="13" name="Text 9"/>
          <p:cNvSpPr/>
          <p:nvPr/>
        </p:nvSpPr>
        <p:spPr>
          <a:xfrm>
            <a:off x="7152680" y="415111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Decoding Issues</a:t>
            </a:r>
            <a:endParaRPr lang="en-US" sz="2287" dirty="0"/>
          </a:p>
        </p:txBody>
      </p:sp>
      <p:sp>
        <p:nvSpPr>
          <p:cNvPr id="14" name="Text 10"/>
          <p:cNvSpPr/>
          <p:nvPr/>
        </p:nvSpPr>
        <p:spPr>
          <a:xfrm>
            <a:off x="7152680" y="4662368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Gracefully handle exceptions that may occur during code decoding.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6350437" y="597693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6" name="Text 12"/>
          <p:cNvSpPr/>
          <p:nvPr/>
        </p:nvSpPr>
        <p:spPr>
          <a:xfrm>
            <a:off x="6531054" y="6080403"/>
            <a:ext cx="19419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44" dirty="0"/>
          </a:p>
        </p:txBody>
      </p:sp>
      <p:sp>
        <p:nvSpPr>
          <p:cNvPr id="17" name="Text 13"/>
          <p:cNvSpPr/>
          <p:nvPr/>
        </p:nvSpPr>
        <p:spPr>
          <a:xfrm>
            <a:off x="7152680" y="597693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 Code Detected</a:t>
            </a:r>
            <a:endParaRPr lang="en-US" sz="2287" dirty="0"/>
          </a:p>
        </p:txBody>
      </p:sp>
      <p:sp>
        <p:nvSpPr>
          <p:cNvPr id="18" name="Text 14"/>
          <p:cNvSpPr/>
          <p:nvPr/>
        </p:nvSpPr>
        <p:spPr>
          <a:xfrm>
            <a:off x="7152680" y="6488192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 clear indication if no QR code or barcode is found.</a:t>
            </a:r>
            <a:endParaRPr lang="en-US" sz="1944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7" y="2470071"/>
            <a:ext cx="4937046" cy="32913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5663" y="604480"/>
            <a:ext cx="5201483" cy="646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1"/>
              </a:lnSpc>
              <a:buNone/>
            </a:pPr>
            <a:r>
              <a:rPr lang="en-US" sz="407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Practical Applications</a:t>
            </a:r>
            <a:endParaRPr lang="en-US" sz="4073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63" y="1580674"/>
            <a:ext cx="549473" cy="54947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55663" y="2349937"/>
            <a:ext cx="2802017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Inventory Management</a:t>
            </a:r>
            <a:endParaRPr lang="en-US" sz="2036" dirty="0"/>
          </a:p>
        </p:txBody>
      </p:sp>
      <p:sp>
        <p:nvSpPr>
          <p:cNvPr id="9" name="Text 4"/>
          <p:cNvSpPr/>
          <p:nvPr/>
        </p:nvSpPr>
        <p:spPr>
          <a:xfrm>
            <a:off x="6255663" y="2804993"/>
            <a:ext cx="760547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173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inventory tracking and item identification.</a:t>
            </a:r>
            <a:endParaRPr lang="en-US" sz="1731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63" y="3815953"/>
            <a:ext cx="549473" cy="5494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55663" y="4585216"/>
            <a:ext cx="258603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Mobile Payments</a:t>
            </a:r>
            <a:endParaRPr lang="en-US" sz="2036" dirty="0"/>
          </a:p>
        </p:txBody>
      </p:sp>
      <p:sp>
        <p:nvSpPr>
          <p:cNvPr id="12" name="Text 6"/>
          <p:cNvSpPr/>
          <p:nvPr/>
        </p:nvSpPr>
        <p:spPr>
          <a:xfrm>
            <a:off x="6255663" y="5040273"/>
            <a:ext cx="760547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173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secure, on-the-go transactions using QR codes.</a:t>
            </a:r>
            <a:endParaRPr lang="en-US" sz="1731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63" y="6051233"/>
            <a:ext cx="549473" cy="54947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55663" y="6820495"/>
            <a:ext cx="270795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Logistics and Shipping</a:t>
            </a:r>
            <a:endParaRPr lang="en-US" sz="2036" dirty="0"/>
          </a:p>
        </p:txBody>
      </p:sp>
      <p:sp>
        <p:nvSpPr>
          <p:cNvPr id="15" name="Text 8"/>
          <p:cNvSpPr/>
          <p:nvPr/>
        </p:nvSpPr>
        <p:spPr>
          <a:xfrm>
            <a:off x="6255663" y="7275552"/>
            <a:ext cx="760547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173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supply chain processes with barcode scanning.</a:t>
            </a:r>
            <a:endParaRPr lang="en-US" sz="1731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2024-08-04T06:47:50Z</dcterms:created>
  <dcterms:modified xsi:type="dcterms:W3CDTF">2024-08-04T06:47:50Z</dcterms:modified>
</cp:coreProperties>
</file>