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fdb64b5c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cfdb64b5cb_1_4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fdb64b5cb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cfdb64b5cb_1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fdb64b5cb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cfdb64b5cb_1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fdb64b5cb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cfdb64b5cb_1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fdb64b5cb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cfdb64b5cb_1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fdb64b5cb_3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cfdb64b5cb_3_4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fdb64b5c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cfdb64b5cb_1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fdb64b5cb_3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cfdb64b5cb_3_14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fdb64b5cb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cfdb64b5cb_1_6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fdb64b5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cfdb64b5c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fdb64b5c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cfdb64b5cb_1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fdb64b5cb_3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cfdb64b5cb_3_2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fdb64b5c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cfdb64b5cb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fdb64b5cb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cfdb64b5cb_1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fdb64b5cb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cfdb64b5cb_1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fdb64b5cb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cfdb64b5cb_1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ontents slide layout">
  <p:cSld name="1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2439488" y="0"/>
            <a:ext cx="3918900" cy="5152500"/>
          </a:xfrm>
          <a:prstGeom prst="parallelogram">
            <a:avLst>
              <a:gd fmla="val 56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5"/>
          <p:cNvGrpSpPr/>
          <p:nvPr/>
        </p:nvGrpSpPr>
        <p:grpSpPr>
          <a:xfrm rot="1379758">
            <a:off x="5031129" y="-323891"/>
            <a:ext cx="141976" cy="5786332"/>
            <a:chOff x="6730260" y="-1500860"/>
            <a:chExt cx="189301" cy="7715101"/>
          </a:xfrm>
        </p:grpSpPr>
        <p:sp>
          <p:nvSpPr>
            <p:cNvPr id="55" name="Google Shape;55;p15"/>
            <p:cNvSpPr/>
            <p:nvPr/>
          </p:nvSpPr>
          <p:spPr>
            <a:xfrm rot="10800000">
              <a:off x="6730261" y="6072341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10800000">
              <a:off x="6730261" y="5209890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rot="10800000">
              <a:off x="6730261" y="4347439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10800000">
              <a:off x="6730261" y="3916214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rot="10800000">
              <a:off x="6730261" y="3053763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10800000">
              <a:off x="6730261" y="2191312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rot="10800000">
              <a:off x="6730261" y="1328861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10800000">
              <a:off x="6730261" y="466410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 rot="10800000">
              <a:off x="6730260" y="5641116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 rot="10800000">
              <a:off x="6730260" y="4778665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10800000">
              <a:off x="6730260" y="3484988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10800000">
              <a:off x="6730260" y="2622537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rot="10800000">
              <a:off x="6730260" y="1760086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rot="10800000">
              <a:off x="6730260" y="897635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730260" y="35184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6730261" y="5425503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10800000">
              <a:off x="6730261" y="4563052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10800000">
              <a:off x="6730261" y="4131827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10800000">
              <a:off x="6730261" y="3269375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10800000">
              <a:off x="6730261" y="2406924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10800000">
              <a:off x="6730261" y="1544473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10800000">
              <a:off x="6730261" y="682022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10800000">
              <a:off x="6730260" y="5856729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10800000">
              <a:off x="6730260" y="4994278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10800000">
              <a:off x="6730260" y="3700601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6730260" y="2838150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10800000">
              <a:off x="6730260" y="1975699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10800000">
              <a:off x="6730260" y="1113248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rot="10800000">
              <a:off x="6730260" y="250797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10800000">
              <a:off x="6730261" y="-854021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10800000">
              <a:off x="6730260" y="-422796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10800000">
              <a:off x="6730260" y="-1285247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rot="10800000">
              <a:off x="6730261" y="-638409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10800000">
              <a:off x="6730261" y="-1500860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 rot="10800000">
              <a:off x="6730260" y="-207183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10800000">
              <a:off x="6730260" y="-1069634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 rot="1399258">
            <a:off x="3619106" y="-289147"/>
            <a:ext cx="144314" cy="5772799"/>
            <a:chOff x="5272291" y="250797"/>
            <a:chExt cx="192426" cy="7697357"/>
          </a:xfrm>
        </p:grpSpPr>
        <p:sp>
          <p:nvSpPr>
            <p:cNvPr id="92" name="Google Shape;92;p15"/>
            <p:cNvSpPr/>
            <p:nvPr/>
          </p:nvSpPr>
          <p:spPr>
            <a:xfrm rot="10800000">
              <a:off x="5272292" y="6072341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10800000">
              <a:off x="5272292" y="5209890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rot="10800000">
              <a:off x="5272292" y="4347439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 rot="10800000">
              <a:off x="5272292" y="3916214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rot="10800000">
              <a:off x="5272292" y="3053763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10800000">
              <a:off x="5272292" y="2191312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10800000">
              <a:off x="5272292" y="1328861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rot="10800000">
              <a:off x="5272292" y="466410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10800000">
              <a:off x="5272291" y="6503567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5272291" y="5641116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5272291" y="4778665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rot="10800000">
              <a:off x="5272291" y="3484988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rot="10800000">
              <a:off x="5272291" y="2622537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rot="10800000">
              <a:off x="5272291" y="1760086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 rot="10800000">
              <a:off x="5272291" y="897635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 rot="10800000">
              <a:off x="5272292" y="6287954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rot="10800000">
              <a:off x="5272292" y="5425503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10800000">
              <a:off x="5272292" y="4563052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10800000">
              <a:off x="5272292" y="4131827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rot="10800000">
              <a:off x="5272292" y="3269375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 rot="10800000">
              <a:off x="5272292" y="2406924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5272292" y="1544473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5272292" y="682022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10800000">
              <a:off x="5272291" y="6719180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10800000">
              <a:off x="5272291" y="5856729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10800000">
              <a:off x="5272291" y="4994278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10800000">
              <a:off x="5272291" y="3700601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10800000">
              <a:off x="5272291" y="2838150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10800000">
              <a:off x="5272291" y="1975699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10800000">
              <a:off x="5272291" y="1113248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10800000">
              <a:off x="5272291" y="250797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rot="10800000">
              <a:off x="5275417" y="7375029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10800000">
              <a:off x="5275416" y="7806254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 rot="10800000">
              <a:off x="5275416" y="6943803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275417" y="7590641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5275416" y="7159416"/>
              <a:ext cx="189300" cy="1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5"/>
          <p:cNvSpPr/>
          <p:nvPr>
            <p:ph idx="2" type="pic"/>
          </p:nvPr>
        </p:nvSpPr>
        <p:spPr>
          <a:xfrm rot="1379818">
            <a:off x="4776874" y="171673"/>
            <a:ext cx="929143" cy="9291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15"/>
          <p:cNvSpPr/>
          <p:nvPr>
            <p:ph idx="3" type="pic"/>
          </p:nvPr>
        </p:nvSpPr>
        <p:spPr>
          <a:xfrm rot="1379818">
            <a:off x="4355713" y="1149751"/>
            <a:ext cx="929143" cy="9291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15"/>
          <p:cNvSpPr/>
          <p:nvPr>
            <p:ph idx="4" type="pic"/>
          </p:nvPr>
        </p:nvSpPr>
        <p:spPr>
          <a:xfrm rot="1379818">
            <a:off x="3934552" y="2127829"/>
            <a:ext cx="929143" cy="9291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15"/>
          <p:cNvSpPr/>
          <p:nvPr>
            <p:ph idx="5" type="pic"/>
          </p:nvPr>
        </p:nvSpPr>
        <p:spPr>
          <a:xfrm rot="1379818">
            <a:off x="3513391" y="3105907"/>
            <a:ext cx="929143" cy="9291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15"/>
          <p:cNvSpPr/>
          <p:nvPr>
            <p:ph idx="6" type="pic"/>
          </p:nvPr>
        </p:nvSpPr>
        <p:spPr>
          <a:xfrm rot="1379818">
            <a:off x="3092230" y="4083983"/>
            <a:ext cx="929143" cy="9291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15"/>
          <p:cNvSpPr/>
          <p:nvPr/>
        </p:nvSpPr>
        <p:spPr>
          <a:xfrm>
            <a:off x="5189323" y="-9230"/>
            <a:ext cx="834248" cy="283115"/>
          </a:xfrm>
          <a:custGeom>
            <a:rect b="b" l="l" r="r" t="t"/>
            <a:pathLst>
              <a:path extrusionOk="0" h="377486" w="1112331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 rot="10800000">
            <a:off x="2764360" y="4869453"/>
            <a:ext cx="834248" cy="283114"/>
          </a:xfrm>
          <a:custGeom>
            <a:rect b="b" l="l" r="r" t="t"/>
            <a:pathLst>
              <a:path extrusionOk="0" h="377486" w="1112331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>
            <p:ph idx="2" type="pic"/>
          </p:nvPr>
        </p:nvSpPr>
        <p:spPr>
          <a:xfrm>
            <a:off x="3764258" y="1351049"/>
            <a:ext cx="1674000" cy="153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16"/>
          <p:cNvSpPr/>
          <p:nvPr>
            <p:ph idx="3" type="pic"/>
          </p:nvPr>
        </p:nvSpPr>
        <p:spPr>
          <a:xfrm>
            <a:off x="5617130" y="1351049"/>
            <a:ext cx="1674000" cy="153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7470000" y="1351049"/>
            <a:ext cx="1674000" cy="153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16"/>
          <p:cNvSpPr/>
          <p:nvPr>
            <p:ph idx="5" type="pic"/>
          </p:nvPr>
        </p:nvSpPr>
        <p:spPr>
          <a:xfrm>
            <a:off x="1911388" y="3002674"/>
            <a:ext cx="1674000" cy="153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16"/>
          <p:cNvSpPr/>
          <p:nvPr>
            <p:ph idx="6" type="pic"/>
          </p:nvPr>
        </p:nvSpPr>
        <p:spPr>
          <a:xfrm>
            <a:off x="3764258" y="3002674"/>
            <a:ext cx="1674000" cy="153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16"/>
          <p:cNvSpPr/>
          <p:nvPr>
            <p:ph idx="7" type="pic"/>
          </p:nvPr>
        </p:nvSpPr>
        <p:spPr>
          <a:xfrm>
            <a:off x="7470000" y="3002674"/>
            <a:ext cx="1674000" cy="153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402535" y="254632"/>
            <a:ext cx="85200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3" name="Google Shape;143;p16"/>
          <p:cNvGrpSpPr/>
          <p:nvPr/>
        </p:nvGrpSpPr>
        <p:grpSpPr>
          <a:xfrm>
            <a:off x="4410377" y="424143"/>
            <a:ext cx="321862" cy="205615"/>
            <a:chOff x="4409675" y="1607746"/>
            <a:chExt cx="522163" cy="274153"/>
          </a:xfrm>
        </p:grpSpPr>
        <p:sp>
          <p:nvSpPr>
            <p:cNvPr id="144" name="Google Shape;144;p16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6"/>
          <p:cNvSpPr/>
          <p:nvPr/>
        </p:nvSpPr>
        <p:spPr>
          <a:xfrm>
            <a:off x="4867689" y="514349"/>
            <a:ext cx="4276200" cy="3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514349"/>
            <a:ext cx="411600" cy="3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02535" y="254632"/>
            <a:ext cx="85200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1" name="Google Shape;151;p18"/>
          <p:cNvGrpSpPr/>
          <p:nvPr/>
        </p:nvGrpSpPr>
        <p:grpSpPr>
          <a:xfrm>
            <a:off x="4410377" y="424143"/>
            <a:ext cx="321862" cy="205615"/>
            <a:chOff x="4409675" y="1607746"/>
            <a:chExt cx="522163" cy="274153"/>
          </a:xfrm>
        </p:grpSpPr>
        <p:sp>
          <p:nvSpPr>
            <p:cNvPr id="152" name="Google Shape;152;p18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8"/>
          <p:cNvSpPr/>
          <p:nvPr/>
        </p:nvSpPr>
        <p:spPr>
          <a:xfrm>
            <a:off x="4867689" y="514349"/>
            <a:ext cx="4276200" cy="3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0" y="514349"/>
            <a:ext cx="411600" cy="3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 rot="5400000">
            <a:off x="450956" y="-450900"/>
            <a:ext cx="3548700" cy="4450500"/>
          </a:xfrm>
          <a:prstGeom prst="rtTriangle">
            <a:avLst/>
          </a:prstGeom>
          <a:solidFill>
            <a:schemeClr val="accent1">
              <a:alpha val="968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>
            <p:ph idx="2" type="pic"/>
          </p:nvPr>
        </p:nvSpPr>
        <p:spPr>
          <a:xfrm>
            <a:off x="402488" y="464344"/>
            <a:ext cx="2752500" cy="42147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>
            <p:ph idx="2" type="pic"/>
          </p:nvPr>
        </p:nvSpPr>
        <p:spPr>
          <a:xfrm>
            <a:off x="4175674" y="375817"/>
            <a:ext cx="4382400" cy="439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908100" y="683202"/>
            <a:ext cx="2659806" cy="4011959"/>
          </a:xfrm>
          <a:custGeom>
            <a:rect b="b" l="l" r="r" t="t"/>
            <a:pathLst>
              <a:path extrusionOk="0" h="6828866" w="4527329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325243" y="1333928"/>
            <a:ext cx="1875899" cy="1263151"/>
          </a:xfrm>
          <a:custGeom>
            <a:rect b="b" l="l" r="r" t="t"/>
            <a:pathLst>
              <a:path extrusionOk="0" h="2150044" w="3193019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362052" y="2744195"/>
            <a:ext cx="1728702" cy="1263151"/>
          </a:xfrm>
          <a:custGeom>
            <a:rect b="b" l="l" r="r" t="t"/>
            <a:pathLst>
              <a:path extrusionOk="0" h="2150044" w="2942472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>
            <p:ph idx="2" type="pic"/>
          </p:nvPr>
        </p:nvSpPr>
        <p:spPr>
          <a:xfrm>
            <a:off x="1505384" y="1469146"/>
            <a:ext cx="1527300" cy="99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6" name="Google Shape;166;p21"/>
          <p:cNvSpPr/>
          <p:nvPr>
            <p:ph idx="3" type="pic"/>
          </p:nvPr>
        </p:nvSpPr>
        <p:spPr>
          <a:xfrm>
            <a:off x="1448232" y="2889403"/>
            <a:ext cx="1527300" cy="99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67" name="Google Shape;167;p21"/>
          <p:cNvGrpSpPr/>
          <p:nvPr/>
        </p:nvGrpSpPr>
        <p:grpSpPr>
          <a:xfrm>
            <a:off x="13" y="0"/>
            <a:ext cx="3032806" cy="668475"/>
            <a:chOff x="18" y="0"/>
            <a:chExt cx="4043741" cy="891300"/>
          </a:xfrm>
        </p:grpSpPr>
        <p:sp>
          <p:nvSpPr>
            <p:cNvPr id="168" name="Google Shape;168;p21"/>
            <p:cNvSpPr/>
            <p:nvPr/>
          </p:nvSpPr>
          <p:spPr>
            <a:xfrm rot="5400000">
              <a:off x="1576259" y="-1576200"/>
              <a:ext cx="891300" cy="40437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5400000">
              <a:off x="990618" y="-990600"/>
              <a:ext cx="891300" cy="2872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1"/>
          <p:cNvGrpSpPr/>
          <p:nvPr/>
        </p:nvGrpSpPr>
        <p:grpSpPr>
          <a:xfrm rot="10800000">
            <a:off x="6989611" y="4451052"/>
            <a:ext cx="2154375" cy="692448"/>
            <a:chOff x="16" y="-1"/>
            <a:chExt cx="2872500" cy="1098601"/>
          </a:xfrm>
        </p:grpSpPr>
        <p:sp>
          <p:nvSpPr>
            <p:cNvPr id="171" name="Google Shape;171;p21"/>
            <p:cNvSpPr/>
            <p:nvPr/>
          </p:nvSpPr>
          <p:spPr>
            <a:xfrm rot="5400000">
              <a:off x="588968" y="-588900"/>
              <a:ext cx="1098600" cy="2276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 rot="5400000">
              <a:off x="1112416" y="-1112401"/>
              <a:ext cx="647700" cy="2872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>
            <p:ph idx="2" type="pic"/>
          </p:nvPr>
        </p:nvSpPr>
        <p:spPr>
          <a:xfrm>
            <a:off x="4471988" y="0"/>
            <a:ext cx="30789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4"/>
          <p:cNvGrpSpPr/>
          <p:nvPr/>
        </p:nvGrpSpPr>
        <p:grpSpPr>
          <a:xfrm>
            <a:off x="13" y="0"/>
            <a:ext cx="3032806" cy="668475"/>
            <a:chOff x="18" y="0"/>
            <a:chExt cx="4043741" cy="891300"/>
          </a:xfrm>
        </p:grpSpPr>
        <p:sp>
          <p:nvSpPr>
            <p:cNvPr id="178" name="Google Shape;178;p24"/>
            <p:cNvSpPr/>
            <p:nvPr/>
          </p:nvSpPr>
          <p:spPr>
            <a:xfrm rot="5400000">
              <a:off x="1576259" y="-1576200"/>
              <a:ext cx="891300" cy="40437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 rot="5400000">
              <a:off x="990618" y="-990600"/>
              <a:ext cx="891300" cy="2872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4"/>
          <p:cNvGrpSpPr/>
          <p:nvPr/>
        </p:nvGrpSpPr>
        <p:grpSpPr>
          <a:xfrm rot="10800000">
            <a:off x="6989611" y="4451052"/>
            <a:ext cx="2154375" cy="692448"/>
            <a:chOff x="16" y="-1"/>
            <a:chExt cx="2872500" cy="1098601"/>
          </a:xfrm>
        </p:grpSpPr>
        <p:sp>
          <p:nvSpPr>
            <p:cNvPr id="181" name="Google Shape;181;p24"/>
            <p:cNvSpPr/>
            <p:nvPr/>
          </p:nvSpPr>
          <p:spPr>
            <a:xfrm rot="5400000">
              <a:off x="588968" y="-588900"/>
              <a:ext cx="1098600" cy="2276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 rot="5400000">
              <a:off x="1112416" y="-1112401"/>
              <a:ext cx="647700" cy="2872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 slide layout">
  <p:cSld name="7_Image slide layou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 rot="870010">
            <a:off x="4576881" y="2159311"/>
            <a:ext cx="4582826" cy="3596790"/>
          </a:xfrm>
          <a:custGeom>
            <a:rect b="b" l="l" r="r" t="t"/>
            <a:pathLst>
              <a:path extrusionOk="0" h="4803064" w="6119791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/>
          <p:nvPr/>
        </p:nvSpPr>
        <p:spPr>
          <a:xfrm flipH="1" rot="-57290">
            <a:off x="686653" y="-141576"/>
            <a:ext cx="7637885" cy="5333933"/>
          </a:xfrm>
          <a:custGeom>
            <a:rect b="b" l="l" r="r" t="t"/>
            <a:pathLst>
              <a:path extrusionOk="0" h="7110923" w="1018243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>
            <p:ph idx="2" type="pic"/>
          </p:nvPr>
        </p:nvSpPr>
        <p:spPr>
          <a:xfrm rot="1957361">
            <a:off x="6263947" y="-229858"/>
            <a:ext cx="2523630" cy="14874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8" name="Google Shape;188;p26"/>
          <p:cNvSpPr/>
          <p:nvPr>
            <p:ph idx="3" type="pic"/>
          </p:nvPr>
        </p:nvSpPr>
        <p:spPr>
          <a:xfrm rot="3083235">
            <a:off x="4107822" y="-483076"/>
            <a:ext cx="1939257" cy="21881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9" name="Google Shape;189;p26"/>
          <p:cNvSpPr/>
          <p:nvPr>
            <p:ph idx="4" type="pic"/>
          </p:nvPr>
        </p:nvSpPr>
        <p:spPr>
          <a:xfrm>
            <a:off x="720241" y="1926585"/>
            <a:ext cx="3198600" cy="150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0" name="Google Shape;190;p26"/>
          <p:cNvSpPr/>
          <p:nvPr>
            <p:ph idx="5" type="pic"/>
          </p:nvPr>
        </p:nvSpPr>
        <p:spPr>
          <a:xfrm>
            <a:off x="1680944" y="624131"/>
            <a:ext cx="3394500" cy="133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1" name="Google Shape;191;p26"/>
          <p:cNvSpPr/>
          <p:nvPr>
            <p:ph idx="6" type="pic"/>
          </p:nvPr>
        </p:nvSpPr>
        <p:spPr>
          <a:xfrm>
            <a:off x="51633" y="3580892"/>
            <a:ext cx="3279600" cy="144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2" name="Google Shape;192;p26"/>
          <p:cNvSpPr/>
          <p:nvPr/>
        </p:nvSpPr>
        <p:spPr>
          <a:xfrm>
            <a:off x="0" y="1"/>
            <a:ext cx="9150439" cy="5234247"/>
          </a:xfrm>
          <a:custGeom>
            <a:rect b="b" l="l" r="r" t="t"/>
            <a:pathLst>
              <a:path extrusionOk="0" h="6978996" w="12200585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7809847" y="0"/>
            <a:ext cx="1340592" cy="445988"/>
          </a:xfrm>
          <a:custGeom>
            <a:rect b="b" l="l" r="r" t="t"/>
            <a:pathLst>
              <a:path extrusionOk="0" h="594650" w="1787456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 slide layout">
  <p:cSld name="6_Image slide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>
            <p:ph idx="2" type="pic"/>
          </p:nvPr>
        </p:nvSpPr>
        <p:spPr>
          <a:xfrm>
            <a:off x="5796137" y="0"/>
            <a:ext cx="33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7" name="Google Shape;197;p28"/>
          <p:cNvSpPr/>
          <p:nvPr>
            <p:ph idx="3" type="pic"/>
          </p:nvPr>
        </p:nvSpPr>
        <p:spPr>
          <a:xfrm>
            <a:off x="3849802" y="2720616"/>
            <a:ext cx="3001500" cy="17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ontents slide layout">
  <p:cSld name="2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cubicBezTo>
                  <a:pt x="10441602" y="2996164"/>
                  <a:pt x="10441602" y="2996164"/>
                  <a:pt x="10411705" y="3001513"/>
                </a:cubic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cubicBezTo>
                  <a:pt x="5834574" y="2668670"/>
                  <a:pt x="5834574" y="2668670"/>
                  <a:pt x="5799993" y="2661679"/>
                </a:cubic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cubicBezTo>
                  <a:pt x="4933391" y="3445077"/>
                  <a:pt x="4933391" y="3445077"/>
                  <a:pt x="4900578" y="3431935"/>
                </a:cubic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cubicBezTo>
                  <a:pt x="4674203" y="3573333"/>
                  <a:pt x="4674203" y="3573333"/>
                  <a:pt x="4685723" y="3600073"/>
                </a:cubic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cubicBezTo>
                  <a:pt x="4245498" y="3887029"/>
                  <a:pt x="4245498" y="3887029"/>
                  <a:pt x="4244191" y="3888392"/>
                </a:cubic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cubicBezTo>
                  <a:pt x="3105317" y="4606987"/>
                  <a:pt x="3105317" y="4606987"/>
                  <a:pt x="3117682" y="4637153"/>
                </a:cubicBezTo>
                <a:cubicBezTo>
                  <a:pt x="3127895" y="4665257"/>
                  <a:pt x="3122204" y="4675499"/>
                  <a:pt x="3093614" y="4679485"/>
                </a:cubicBezTo>
                <a:cubicBezTo>
                  <a:pt x="3049421" y="4686826"/>
                  <a:pt x="3049421" y="4686826"/>
                  <a:pt x="3038885" y="4710735"/>
                </a:cubic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cubicBezTo>
                  <a:pt x="3094796" y="4837588"/>
                  <a:pt x="3094796" y="4837588"/>
                  <a:pt x="3067674" y="4814203"/>
                </a:cubic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cubicBezTo>
                  <a:pt x="4195836" y="4705369"/>
                  <a:pt x="4195836" y="4705369"/>
                  <a:pt x="4181783" y="4668352"/>
                </a:cubic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cubicBezTo>
                  <a:pt x="4052377" y="4876548"/>
                  <a:pt x="4052377" y="4876548"/>
                  <a:pt x="4045299" y="4901156"/>
                </a:cubic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cubicBezTo>
                  <a:pt x="2861388" y="5623667"/>
                  <a:pt x="2861388" y="5623667"/>
                  <a:pt x="2823649" y="5637195"/>
                </a:cubic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cubicBezTo>
                  <a:pt x="2607347" y="5759473"/>
                  <a:pt x="2607347" y="5759473"/>
                  <a:pt x="2606040" y="5760836"/>
                </a:cubic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cubicBezTo>
                  <a:pt x="3708014" y="6105653"/>
                  <a:pt x="3708014" y="6105653"/>
                  <a:pt x="3747742" y="6120194"/>
                </a:cubic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 slide layout">
  <p:cSld name="8_Image slide layou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-29079" y="0"/>
            <a:ext cx="9185574" cy="5160645"/>
          </a:xfrm>
          <a:custGeom>
            <a:rect b="b" l="l" r="r" t="t"/>
            <a:pathLst>
              <a:path extrusionOk="0" h="6858000" w="11664221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>
            <p:ph idx="2" type="pic"/>
          </p:nvPr>
        </p:nvSpPr>
        <p:spPr>
          <a:xfrm>
            <a:off x="263220" y="778055"/>
            <a:ext cx="3550500" cy="3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30"/>
          <p:cNvSpPr/>
          <p:nvPr>
            <p:ph idx="3" type="pic"/>
          </p:nvPr>
        </p:nvSpPr>
        <p:spPr>
          <a:xfrm>
            <a:off x="4073450" y="1241367"/>
            <a:ext cx="1551600" cy="283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30"/>
          <p:cNvSpPr/>
          <p:nvPr>
            <p:ph idx="4" type="pic"/>
          </p:nvPr>
        </p:nvSpPr>
        <p:spPr>
          <a:xfrm>
            <a:off x="5743837" y="1607135"/>
            <a:ext cx="601500" cy="22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30"/>
          <p:cNvSpPr/>
          <p:nvPr>
            <p:ph idx="5" type="pic"/>
          </p:nvPr>
        </p:nvSpPr>
        <p:spPr>
          <a:xfrm>
            <a:off x="6398560" y="1876938"/>
            <a:ext cx="277200" cy="178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6" name="Google Shape;206;p30"/>
          <p:cNvSpPr/>
          <p:nvPr>
            <p:ph idx="6" type="pic"/>
          </p:nvPr>
        </p:nvSpPr>
        <p:spPr>
          <a:xfrm>
            <a:off x="6705621" y="2066596"/>
            <a:ext cx="217800" cy="147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7" name="Google Shape;207;p30"/>
          <p:cNvSpPr/>
          <p:nvPr>
            <p:ph idx="7" type="pic"/>
          </p:nvPr>
        </p:nvSpPr>
        <p:spPr>
          <a:xfrm>
            <a:off x="6946251" y="2195451"/>
            <a:ext cx="308400" cy="125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8" name="Google Shape;208;p30"/>
          <p:cNvSpPr/>
          <p:nvPr>
            <p:ph idx="8" type="pic"/>
          </p:nvPr>
        </p:nvSpPr>
        <p:spPr>
          <a:xfrm>
            <a:off x="7318269" y="2289100"/>
            <a:ext cx="477600" cy="109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9" name="Google Shape;209;p30"/>
          <p:cNvSpPr/>
          <p:nvPr>
            <p:ph idx="9" type="pic"/>
          </p:nvPr>
        </p:nvSpPr>
        <p:spPr>
          <a:xfrm>
            <a:off x="8729572" y="2377819"/>
            <a:ext cx="421500" cy="942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0" name="Google Shape;210;p30"/>
          <p:cNvSpPr/>
          <p:nvPr>
            <p:ph idx="13" type="pic"/>
          </p:nvPr>
        </p:nvSpPr>
        <p:spPr>
          <a:xfrm>
            <a:off x="7874820" y="2355992"/>
            <a:ext cx="787500" cy="97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 slide layout">
  <p:cSld name="9_Image slide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>
            <p:ph idx="2" type="pic"/>
          </p:nvPr>
        </p:nvSpPr>
        <p:spPr>
          <a:xfrm>
            <a:off x="3056207" y="336665"/>
            <a:ext cx="2118900" cy="211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p31"/>
          <p:cNvSpPr/>
          <p:nvPr>
            <p:ph idx="3" type="pic"/>
          </p:nvPr>
        </p:nvSpPr>
        <p:spPr>
          <a:xfrm>
            <a:off x="4240307" y="1507047"/>
            <a:ext cx="2118900" cy="211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31"/>
          <p:cNvSpPr/>
          <p:nvPr>
            <p:ph idx="4" type="pic"/>
          </p:nvPr>
        </p:nvSpPr>
        <p:spPr>
          <a:xfrm>
            <a:off x="5424407" y="336664"/>
            <a:ext cx="2118900" cy="211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31"/>
          <p:cNvSpPr/>
          <p:nvPr>
            <p:ph idx="5" type="pic"/>
          </p:nvPr>
        </p:nvSpPr>
        <p:spPr>
          <a:xfrm>
            <a:off x="5404723" y="2677429"/>
            <a:ext cx="2118900" cy="211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6" name="Google Shape;216;p31"/>
          <p:cNvSpPr/>
          <p:nvPr>
            <p:ph idx="6" type="pic"/>
          </p:nvPr>
        </p:nvSpPr>
        <p:spPr>
          <a:xfrm>
            <a:off x="6577526" y="10551"/>
            <a:ext cx="2566500" cy="513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ontents slide layout">
  <p:cSld name="1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242647" y="24936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242647" y="92609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6"/>
          <p:cNvSpPr/>
          <p:nvPr/>
        </p:nvSpPr>
        <p:spPr>
          <a:xfrm>
            <a:off x="265508" y="848693"/>
            <a:ext cx="2670600" cy="40518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/>
          <p:nvPr/>
        </p:nvSpPr>
        <p:spPr>
          <a:xfrm rot="5400000">
            <a:off x="2292807" y="957527"/>
            <a:ext cx="5145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533778" y="1227910"/>
            <a:ext cx="1674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533778" y="1595597"/>
            <a:ext cx="1674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540922" y="4356328"/>
            <a:ext cx="1674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540922" y="3337743"/>
            <a:ext cx="2037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amitarana1" TargetMode="External"/><Relationship Id="rId4" Type="http://schemas.openxmlformats.org/officeDocument/2006/relationships/hyperlink" Target="https://github.com/namitarana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/>
        </p:nvSpPr>
        <p:spPr>
          <a:xfrm>
            <a:off x="2186300" y="2733575"/>
            <a:ext cx="695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4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Microsoft Movie Analysis</a:t>
            </a:r>
            <a:endParaRPr b="1" sz="4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3104200" y="3524900"/>
            <a:ext cx="6043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i="1" lang="en-GB" sz="234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Investing in The Big Screen</a:t>
            </a:r>
            <a:endParaRPr i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/>
          <p:nvPr/>
        </p:nvSpPr>
        <p:spPr>
          <a:xfrm>
            <a:off x="386975" y="1261750"/>
            <a:ext cx="1830900" cy="25164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 between runtime &amp; popularity count.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46"/>
          <p:cNvSpPr/>
          <p:nvPr/>
        </p:nvSpPr>
        <p:spPr>
          <a:xfrm>
            <a:off x="386975" y="201400"/>
            <a:ext cx="4020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 u="sng">
                <a:solidFill>
                  <a:schemeClr val="dk1"/>
                </a:solidFill>
              </a:rPr>
              <a:t>Observation 3:</a:t>
            </a:r>
            <a:endParaRPr b="1" i="1" sz="600" u="sng"/>
          </a:p>
        </p:txBody>
      </p:sp>
      <p:grpSp>
        <p:nvGrpSpPr>
          <p:cNvPr id="398" name="Google Shape;398;p46"/>
          <p:cNvGrpSpPr/>
          <p:nvPr/>
        </p:nvGrpSpPr>
        <p:grpSpPr>
          <a:xfrm>
            <a:off x="3865447" y="355641"/>
            <a:ext cx="321862" cy="330519"/>
            <a:chOff x="4409675" y="1607746"/>
            <a:chExt cx="522163" cy="274153"/>
          </a:xfrm>
        </p:grpSpPr>
        <p:sp>
          <p:nvSpPr>
            <p:cNvPr id="399" name="Google Shape;399;p46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6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1" name="Google Shape;4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500" y="1261750"/>
            <a:ext cx="5228550" cy="313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/>
          <p:nvPr/>
        </p:nvSpPr>
        <p:spPr>
          <a:xfrm>
            <a:off x="386975" y="1261750"/>
            <a:ext cx="1830900" cy="25164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1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Release Month that gathers the highest Worldwide Gross.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7"/>
          <p:cNvSpPr/>
          <p:nvPr/>
        </p:nvSpPr>
        <p:spPr>
          <a:xfrm>
            <a:off x="386975" y="201400"/>
            <a:ext cx="4020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 u="sng">
                <a:solidFill>
                  <a:schemeClr val="dk1"/>
                </a:solidFill>
              </a:rPr>
              <a:t>Observation 4:</a:t>
            </a:r>
            <a:endParaRPr b="1" i="1" sz="600" u="sng"/>
          </a:p>
        </p:txBody>
      </p:sp>
      <p:grpSp>
        <p:nvGrpSpPr>
          <p:cNvPr id="408" name="Google Shape;408;p47"/>
          <p:cNvGrpSpPr/>
          <p:nvPr/>
        </p:nvGrpSpPr>
        <p:grpSpPr>
          <a:xfrm>
            <a:off x="3865447" y="355641"/>
            <a:ext cx="321862" cy="330519"/>
            <a:chOff x="4409675" y="1607746"/>
            <a:chExt cx="522163" cy="274153"/>
          </a:xfrm>
        </p:grpSpPr>
        <p:sp>
          <p:nvSpPr>
            <p:cNvPr id="409" name="Google Shape;409;p47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1" name="Google Shape;4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225" y="892250"/>
            <a:ext cx="5317625" cy="36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/>
          <p:nvPr/>
        </p:nvSpPr>
        <p:spPr>
          <a:xfrm>
            <a:off x="386975" y="1166800"/>
            <a:ext cx="2005200" cy="23898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44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 sz="1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verage_vote that generates highest Worldwide</a:t>
            </a:r>
            <a:endParaRPr sz="19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</a:t>
            </a:r>
            <a:r>
              <a:rPr lang="en-GB" sz="2888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48"/>
          <p:cNvSpPr/>
          <p:nvPr/>
        </p:nvSpPr>
        <p:spPr>
          <a:xfrm>
            <a:off x="386975" y="201400"/>
            <a:ext cx="4020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 u="sng">
                <a:solidFill>
                  <a:schemeClr val="dk1"/>
                </a:solidFill>
              </a:rPr>
              <a:t>Observation 5:</a:t>
            </a:r>
            <a:endParaRPr b="1" i="1" sz="600" u="sng"/>
          </a:p>
        </p:txBody>
      </p:sp>
      <p:grpSp>
        <p:nvGrpSpPr>
          <p:cNvPr id="418" name="Google Shape;418;p48"/>
          <p:cNvGrpSpPr/>
          <p:nvPr/>
        </p:nvGrpSpPr>
        <p:grpSpPr>
          <a:xfrm>
            <a:off x="3865447" y="355641"/>
            <a:ext cx="321862" cy="330519"/>
            <a:chOff x="4409675" y="1607746"/>
            <a:chExt cx="522163" cy="274153"/>
          </a:xfrm>
        </p:grpSpPr>
        <p:sp>
          <p:nvSpPr>
            <p:cNvPr id="419" name="Google Shape;419;p48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8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1" name="Google Shape;4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175" y="756300"/>
            <a:ext cx="6361974" cy="3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/>
          <p:nvPr/>
        </p:nvSpPr>
        <p:spPr>
          <a:xfrm>
            <a:off x="386975" y="1166800"/>
            <a:ext cx="2005200" cy="21840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44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profitable year for the business.</a:t>
            </a:r>
            <a:r>
              <a:rPr lang="en-GB" sz="2888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49"/>
          <p:cNvSpPr/>
          <p:nvPr/>
        </p:nvSpPr>
        <p:spPr>
          <a:xfrm>
            <a:off x="386975" y="201400"/>
            <a:ext cx="4020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 u="sng">
                <a:solidFill>
                  <a:schemeClr val="dk1"/>
                </a:solidFill>
              </a:rPr>
              <a:t>Observation 6:</a:t>
            </a:r>
            <a:endParaRPr b="1" i="1" sz="600" u="sng"/>
          </a:p>
        </p:txBody>
      </p:sp>
      <p:grpSp>
        <p:nvGrpSpPr>
          <p:cNvPr id="428" name="Google Shape;428;p49"/>
          <p:cNvGrpSpPr/>
          <p:nvPr/>
        </p:nvGrpSpPr>
        <p:grpSpPr>
          <a:xfrm>
            <a:off x="3865447" y="355641"/>
            <a:ext cx="321862" cy="330519"/>
            <a:chOff x="4409675" y="1607746"/>
            <a:chExt cx="522163" cy="274153"/>
          </a:xfrm>
        </p:grpSpPr>
        <p:sp>
          <p:nvSpPr>
            <p:cNvPr id="429" name="Google Shape;429;p49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9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1" name="Google Shape;4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725" y="1035175"/>
            <a:ext cx="6061425" cy="38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50"/>
          <p:cNvGrpSpPr/>
          <p:nvPr/>
        </p:nvGrpSpPr>
        <p:grpSpPr>
          <a:xfrm>
            <a:off x="6044422" y="1834281"/>
            <a:ext cx="644841" cy="1474938"/>
            <a:chOff x="4970502" y="462331"/>
            <a:chExt cx="2246960" cy="5139448"/>
          </a:xfrm>
        </p:grpSpPr>
        <p:sp>
          <p:nvSpPr>
            <p:cNvPr id="437" name="Google Shape;437;p50"/>
            <p:cNvSpPr/>
            <p:nvPr/>
          </p:nvSpPr>
          <p:spPr>
            <a:xfrm>
              <a:off x="4970502" y="4508663"/>
              <a:ext cx="2246960" cy="1093116"/>
            </a:xfrm>
            <a:custGeom>
              <a:rect b="b" l="l" r="r" t="t"/>
              <a:pathLst>
                <a:path extrusionOk="0" h="1093115" w="2246960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0"/>
            <p:cNvSpPr/>
            <p:nvPr/>
          </p:nvSpPr>
          <p:spPr>
            <a:xfrm>
              <a:off x="5387606" y="467139"/>
              <a:ext cx="1414110" cy="4307397"/>
            </a:xfrm>
            <a:custGeom>
              <a:rect b="b" l="l" r="r" t="t"/>
              <a:pathLst>
                <a:path extrusionOk="0" h="4307396" w="1414110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rgbClr val="F69E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0"/>
            <p:cNvSpPr/>
            <p:nvPr/>
          </p:nvSpPr>
          <p:spPr>
            <a:xfrm>
              <a:off x="5706469" y="5052925"/>
              <a:ext cx="776459" cy="212550"/>
            </a:xfrm>
            <a:custGeom>
              <a:rect b="b" l="l" r="r" t="t"/>
              <a:pathLst>
                <a:path extrusionOk="0" h="212550" w="776459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rgbClr val="F9BD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4970502" y="4512535"/>
              <a:ext cx="1110467" cy="1084440"/>
            </a:xfrm>
            <a:custGeom>
              <a:rect b="b" l="l" r="r" t="t"/>
              <a:pathLst>
                <a:path extrusionOk="0" h="1084440" w="1110466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0"/>
            <p:cNvSpPr/>
            <p:nvPr/>
          </p:nvSpPr>
          <p:spPr>
            <a:xfrm>
              <a:off x="5706469" y="5047248"/>
              <a:ext cx="373047" cy="212550"/>
            </a:xfrm>
            <a:custGeom>
              <a:rect b="b" l="l" r="r" t="t"/>
              <a:pathLst>
                <a:path extrusionOk="0" h="212550" w="373047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rgbClr val="F69E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0"/>
            <p:cNvSpPr/>
            <p:nvPr/>
          </p:nvSpPr>
          <p:spPr>
            <a:xfrm>
              <a:off x="5372427" y="462331"/>
              <a:ext cx="689742" cy="4306096"/>
            </a:xfrm>
            <a:custGeom>
              <a:rect b="b" l="l" r="r" t="t"/>
              <a:pathLst>
                <a:path extrusionOk="0" h="4306095" w="689742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50"/>
          <p:cNvSpPr/>
          <p:nvPr/>
        </p:nvSpPr>
        <p:spPr>
          <a:xfrm>
            <a:off x="386975" y="1120963"/>
            <a:ext cx="3888300" cy="4113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2300"/>
              <a:buFont typeface="Roboto"/>
              <a:buChar char="●"/>
            </a:pPr>
            <a:r>
              <a:rPr lang="en-GB" sz="16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Movie Genre: Sci </a:t>
            </a:r>
            <a:r>
              <a:rPr lang="en-GB" sz="19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Fi</a:t>
            </a:r>
            <a:endParaRPr sz="21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50"/>
          <p:cNvSpPr/>
          <p:nvPr/>
        </p:nvSpPr>
        <p:spPr>
          <a:xfrm>
            <a:off x="386976" y="328827"/>
            <a:ext cx="402075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100" u="sng">
                <a:solidFill>
                  <a:schemeClr val="dk1"/>
                </a:solidFill>
              </a:rPr>
              <a:t>Findings</a:t>
            </a:r>
            <a:endParaRPr b="1" i="1" sz="1100" u="sng"/>
          </a:p>
        </p:txBody>
      </p:sp>
      <p:grpSp>
        <p:nvGrpSpPr>
          <p:cNvPr id="445" name="Google Shape;445;p50"/>
          <p:cNvGrpSpPr/>
          <p:nvPr/>
        </p:nvGrpSpPr>
        <p:grpSpPr>
          <a:xfrm>
            <a:off x="2778787" y="572995"/>
            <a:ext cx="320796" cy="204161"/>
            <a:chOff x="4411404" y="1607746"/>
            <a:chExt cx="520434" cy="272215"/>
          </a:xfrm>
        </p:grpSpPr>
        <p:sp>
          <p:nvSpPr>
            <p:cNvPr id="446" name="Google Shape;446;p50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0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50"/>
          <p:cNvSpPr/>
          <p:nvPr/>
        </p:nvSpPr>
        <p:spPr>
          <a:xfrm>
            <a:off x="386975" y="1631925"/>
            <a:ext cx="3888300" cy="9399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D74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Preferred Language: </a:t>
            </a:r>
            <a:endParaRPr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Worldwide: </a:t>
            </a:r>
            <a:r>
              <a:rPr lang="en-GB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Telugu</a:t>
            </a:r>
            <a:endParaRPr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Domestic: English</a:t>
            </a:r>
            <a:endParaRPr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0"/>
          <p:cNvSpPr/>
          <p:nvPr/>
        </p:nvSpPr>
        <p:spPr>
          <a:xfrm>
            <a:off x="386975" y="2727525"/>
            <a:ext cx="3888300" cy="9399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Popularity</a:t>
            </a:r>
            <a:r>
              <a:rPr lang="en-GB" sz="16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 with Runtime: </a:t>
            </a:r>
            <a:endParaRPr sz="16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Positive Correlation within a time frame.</a:t>
            </a:r>
            <a:endParaRPr sz="19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50"/>
          <p:cNvSpPr/>
          <p:nvPr/>
        </p:nvSpPr>
        <p:spPr>
          <a:xfrm>
            <a:off x="453200" y="3807150"/>
            <a:ext cx="3888300" cy="2793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D74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Release Month</a:t>
            </a:r>
            <a:endParaRPr sz="19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50"/>
          <p:cNvSpPr/>
          <p:nvPr/>
        </p:nvSpPr>
        <p:spPr>
          <a:xfrm>
            <a:off x="453200" y="4221250"/>
            <a:ext cx="3888300" cy="4113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D74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Average Vote Count matters.</a:t>
            </a:r>
            <a:endParaRPr sz="16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51"/>
          <p:cNvGrpSpPr/>
          <p:nvPr/>
        </p:nvGrpSpPr>
        <p:grpSpPr>
          <a:xfrm flipH="1">
            <a:off x="7142394" y="1085068"/>
            <a:ext cx="1802978" cy="3491895"/>
            <a:chOff x="-1201" y="1662023"/>
            <a:chExt cx="1556438" cy="3014412"/>
          </a:xfrm>
        </p:grpSpPr>
        <p:sp>
          <p:nvSpPr>
            <p:cNvPr id="457" name="Google Shape;457;p51"/>
            <p:cNvSpPr/>
            <p:nvPr/>
          </p:nvSpPr>
          <p:spPr>
            <a:xfrm>
              <a:off x="-1201" y="1662023"/>
              <a:ext cx="1302502" cy="1333596"/>
            </a:xfrm>
            <a:custGeom>
              <a:rect b="b" l="l" r="r" t="t"/>
              <a:pathLst>
                <a:path extrusionOk="0" h="1333596" w="1302502">
                  <a:moveTo>
                    <a:pt x="1010562" y="0"/>
                  </a:moveTo>
                  <a:cubicBezTo>
                    <a:pt x="1029564" y="3800"/>
                    <a:pt x="1049257" y="6219"/>
                    <a:pt x="1067568" y="11747"/>
                  </a:cubicBezTo>
                  <a:cubicBezTo>
                    <a:pt x="1200928" y="52860"/>
                    <a:pt x="1281427" y="142688"/>
                    <a:pt x="1301121" y="280539"/>
                  </a:cubicBezTo>
                  <a:cubicBezTo>
                    <a:pt x="1317013" y="390060"/>
                    <a:pt x="1279009" y="484034"/>
                    <a:pt x="1198164" y="560042"/>
                  </a:cubicBezTo>
                  <a:cubicBezTo>
                    <a:pt x="1195400" y="562460"/>
                    <a:pt x="1192636" y="565224"/>
                    <a:pt x="1188490" y="569370"/>
                  </a:cubicBezTo>
                  <a:cubicBezTo>
                    <a:pt x="1213020" y="569370"/>
                    <a:pt x="1235132" y="569370"/>
                    <a:pt x="1257934" y="569370"/>
                  </a:cubicBezTo>
                  <a:cubicBezTo>
                    <a:pt x="1257934" y="753862"/>
                    <a:pt x="1257934" y="936973"/>
                    <a:pt x="1257934" y="1121465"/>
                  </a:cubicBezTo>
                  <a:cubicBezTo>
                    <a:pt x="988451" y="1121465"/>
                    <a:pt x="719313" y="1121465"/>
                    <a:pt x="449484" y="1121465"/>
                  </a:cubicBezTo>
                  <a:cubicBezTo>
                    <a:pt x="445684" y="1144959"/>
                    <a:pt x="441538" y="1167761"/>
                    <a:pt x="438083" y="1190218"/>
                  </a:cubicBezTo>
                  <a:cubicBezTo>
                    <a:pt x="434283" y="1217166"/>
                    <a:pt x="434628" y="1217166"/>
                    <a:pt x="408025" y="1222694"/>
                  </a:cubicBezTo>
                  <a:cubicBezTo>
                    <a:pt x="346182" y="1236168"/>
                    <a:pt x="284339" y="1249297"/>
                    <a:pt x="222496" y="1263117"/>
                  </a:cubicBezTo>
                  <a:cubicBezTo>
                    <a:pt x="216969" y="1264499"/>
                    <a:pt x="210404" y="1267608"/>
                    <a:pt x="206949" y="1272099"/>
                  </a:cubicBezTo>
                  <a:cubicBezTo>
                    <a:pt x="188293" y="1295593"/>
                    <a:pt x="164799" y="1308031"/>
                    <a:pt x="134742" y="1311831"/>
                  </a:cubicBezTo>
                  <a:cubicBezTo>
                    <a:pt x="96392" y="1316668"/>
                    <a:pt x="58734" y="1325996"/>
                    <a:pt x="20729" y="1332906"/>
                  </a:cubicBezTo>
                  <a:cubicBezTo>
                    <a:pt x="18311" y="1333251"/>
                    <a:pt x="15893" y="1333251"/>
                    <a:pt x="11747" y="1333597"/>
                  </a:cubicBezTo>
                  <a:cubicBezTo>
                    <a:pt x="9328" y="1315977"/>
                    <a:pt x="7255" y="1298357"/>
                    <a:pt x="4837" y="1280737"/>
                  </a:cubicBezTo>
                  <a:cubicBezTo>
                    <a:pt x="3455" y="1271408"/>
                    <a:pt x="1727" y="1262426"/>
                    <a:pt x="0" y="1253097"/>
                  </a:cubicBezTo>
                  <a:cubicBezTo>
                    <a:pt x="0" y="1249988"/>
                    <a:pt x="0" y="1246879"/>
                    <a:pt x="0" y="1243769"/>
                  </a:cubicBezTo>
                  <a:cubicBezTo>
                    <a:pt x="1036" y="1243424"/>
                    <a:pt x="2073" y="1242387"/>
                    <a:pt x="3109" y="1242387"/>
                  </a:cubicBezTo>
                  <a:cubicBezTo>
                    <a:pt x="50442" y="1233404"/>
                    <a:pt x="97774" y="1225113"/>
                    <a:pt x="144761" y="1215093"/>
                  </a:cubicBezTo>
                  <a:cubicBezTo>
                    <a:pt x="158581" y="1212329"/>
                    <a:pt x="169982" y="1213366"/>
                    <a:pt x="181383" y="1220967"/>
                  </a:cubicBezTo>
                  <a:cubicBezTo>
                    <a:pt x="197276" y="1232022"/>
                    <a:pt x="213514" y="1234095"/>
                    <a:pt x="232861" y="1229949"/>
                  </a:cubicBezTo>
                  <a:cubicBezTo>
                    <a:pt x="291249" y="1217512"/>
                    <a:pt x="349983" y="1207147"/>
                    <a:pt x="409753" y="1195746"/>
                  </a:cubicBezTo>
                  <a:cubicBezTo>
                    <a:pt x="413208" y="1171216"/>
                    <a:pt x="416317" y="1147032"/>
                    <a:pt x="419772" y="1121120"/>
                  </a:cubicBezTo>
                  <a:cubicBezTo>
                    <a:pt x="390405" y="1121120"/>
                    <a:pt x="362766" y="1121120"/>
                    <a:pt x="334090" y="1121120"/>
                  </a:cubicBezTo>
                  <a:cubicBezTo>
                    <a:pt x="334090" y="1009871"/>
                    <a:pt x="334090" y="899660"/>
                    <a:pt x="334090" y="789102"/>
                  </a:cubicBezTo>
                  <a:cubicBezTo>
                    <a:pt x="317852" y="789102"/>
                    <a:pt x="302996" y="788757"/>
                    <a:pt x="288140" y="789448"/>
                  </a:cubicBezTo>
                  <a:cubicBezTo>
                    <a:pt x="285030" y="789448"/>
                    <a:pt x="280539" y="792557"/>
                    <a:pt x="279503" y="795321"/>
                  </a:cubicBezTo>
                  <a:cubicBezTo>
                    <a:pt x="272938" y="812250"/>
                    <a:pt x="259464" y="817778"/>
                    <a:pt x="241844" y="819160"/>
                  </a:cubicBezTo>
                  <a:cubicBezTo>
                    <a:pt x="219042" y="771482"/>
                    <a:pt x="195894" y="723114"/>
                    <a:pt x="171364" y="672326"/>
                  </a:cubicBezTo>
                  <a:cubicBezTo>
                    <a:pt x="190366" y="673708"/>
                    <a:pt x="207640" y="673017"/>
                    <a:pt x="223533" y="676472"/>
                  </a:cubicBezTo>
                  <a:cubicBezTo>
                    <a:pt x="240116" y="680273"/>
                    <a:pt x="256355" y="686837"/>
                    <a:pt x="271902" y="694092"/>
                  </a:cubicBezTo>
                  <a:cubicBezTo>
                    <a:pt x="292286" y="703766"/>
                    <a:pt x="313015" y="697202"/>
                    <a:pt x="333745" y="699620"/>
                  </a:cubicBezTo>
                  <a:cubicBezTo>
                    <a:pt x="333745" y="688564"/>
                    <a:pt x="333745" y="679236"/>
                    <a:pt x="333745" y="669562"/>
                  </a:cubicBezTo>
                  <a:cubicBezTo>
                    <a:pt x="329599" y="668180"/>
                    <a:pt x="325453" y="666798"/>
                    <a:pt x="321307" y="665762"/>
                  </a:cubicBezTo>
                  <a:cubicBezTo>
                    <a:pt x="191748" y="626376"/>
                    <a:pt x="110557" y="497162"/>
                    <a:pt x="137160" y="360002"/>
                  </a:cubicBezTo>
                  <a:cubicBezTo>
                    <a:pt x="160999" y="236316"/>
                    <a:pt x="267410" y="148216"/>
                    <a:pt x="388678" y="145797"/>
                  </a:cubicBezTo>
                  <a:cubicBezTo>
                    <a:pt x="488525" y="143724"/>
                    <a:pt x="565569" y="185183"/>
                    <a:pt x="621539" y="267410"/>
                  </a:cubicBezTo>
                  <a:cubicBezTo>
                    <a:pt x="626030" y="273975"/>
                    <a:pt x="629485" y="274666"/>
                    <a:pt x="637432" y="274320"/>
                  </a:cubicBezTo>
                  <a:cubicBezTo>
                    <a:pt x="659198" y="273284"/>
                    <a:pt x="667144" y="263955"/>
                    <a:pt x="673363" y="241844"/>
                  </a:cubicBezTo>
                  <a:cubicBezTo>
                    <a:pt x="707566" y="118849"/>
                    <a:pt x="787375" y="40768"/>
                    <a:pt x="911752" y="8983"/>
                  </a:cubicBezTo>
                  <a:cubicBezTo>
                    <a:pt x="926262" y="5182"/>
                    <a:pt x="941464" y="3109"/>
                    <a:pt x="956320" y="345"/>
                  </a:cubicBezTo>
                  <a:cubicBezTo>
                    <a:pt x="974286" y="0"/>
                    <a:pt x="992597" y="0"/>
                    <a:pt x="1010562" y="0"/>
                  </a:cubicBezTo>
                  <a:close/>
                  <a:moveTo>
                    <a:pt x="1140813" y="314052"/>
                  </a:moveTo>
                  <a:cubicBezTo>
                    <a:pt x="1141158" y="224569"/>
                    <a:pt x="1068259" y="151325"/>
                    <a:pt x="978777" y="151325"/>
                  </a:cubicBezTo>
                  <a:cubicBezTo>
                    <a:pt x="889640" y="151325"/>
                    <a:pt x="816742" y="224224"/>
                    <a:pt x="816742" y="314052"/>
                  </a:cubicBezTo>
                  <a:cubicBezTo>
                    <a:pt x="816742" y="403879"/>
                    <a:pt x="888604" y="476087"/>
                    <a:pt x="978777" y="476433"/>
                  </a:cubicBezTo>
                  <a:cubicBezTo>
                    <a:pt x="1068605" y="476087"/>
                    <a:pt x="1140813" y="404225"/>
                    <a:pt x="1140813" y="314052"/>
                  </a:cubicBezTo>
                  <a:close/>
                  <a:moveTo>
                    <a:pt x="398697" y="267410"/>
                  </a:moveTo>
                  <a:cubicBezTo>
                    <a:pt x="325453" y="267756"/>
                    <a:pt x="267410" y="326489"/>
                    <a:pt x="268101" y="399388"/>
                  </a:cubicBezTo>
                  <a:cubicBezTo>
                    <a:pt x="268792" y="472632"/>
                    <a:pt x="327180" y="530329"/>
                    <a:pt x="400079" y="529984"/>
                  </a:cubicBezTo>
                  <a:cubicBezTo>
                    <a:pt x="472978" y="529638"/>
                    <a:pt x="530329" y="470905"/>
                    <a:pt x="529984" y="397315"/>
                  </a:cubicBezTo>
                  <a:cubicBezTo>
                    <a:pt x="529638" y="325453"/>
                    <a:pt x="470905" y="267065"/>
                    <a:pt x="398697" y="267410"/>
                  </a:cubicBezTo>
                  <a:close/>
                  <a:moveTo>
                    <a:pt x="778047" y="569024"/>
                  </a:moveTo>
                  <a:cubicBezTo>
                    <a:pt x="773555" y="564878"/>
                    <a:pt x="770446" y="562460"/>
                    <a:pt x="767682" y="559351"/>
                  </a:cubicBezTo>
                  <a:cubicBezTo>
                    <a:pt x="749716" y="538276"/>
                    <a:pt x="731060" y="517546"/>
                    <a:pt x="714131" y="495780"/>
                  </a:cubicBezTo>
                  <a:cubicBezTo>
                    <a:pt x="702729" y="480924"/>
                    <a:pt x="703766" y="480233"/>
                    <a:pt x="685455" y="484034"/>
                  </a:cubicBezTo>
                  <a:cubicBezTo>
                    <a:pt x="684073" y="484379"/>
                    <a:pt x="682345" y="485070"/>
                    <a:pt x="680964" y="485070"/>
                  </a:cubicBezTo>
                  <a:cubicBezTo>
                    <a:pt x="659889" y="484724"/>
                    <a:pt x="646414" y="493362"/>
                    <a:pt x="642959" y="515128"/>
                  </a:cubicBezTo>
                  <a:cubicBezTo>
                    <a:pt x="642614" y="516164"/>
                    <a:pt x="641923" y="517201"/>
                    <a:pt x="641577" y="518237"/>
                  </a:cubicBezTo>
                  <a:cubicBezTo>
                    <a:pt x="632595" y="535166"/>
                    <a:pt x="623957" y="551750"/>
                    <a:pt x="614629" y="569024"/>
                  </a:cubicBezTo>
                  <a:cubicBezTo>
                    <a:pt x="668871" y="569024"/>
                    <a:pt x="722422" y="569024"/>
                    <a:pt x="778047" y="569024"/>
                  </a:cubicBezTo>
                  <a:close/>
                  <a:moveTo>
                    <a:pt x="1137703" y="1038893"/>
                  </a:moveTo>
                  <a:cubicBezTo>
                    <a:pt x="1137703" y="1055476"/>
                    <a:pt x="1150141" y="1068260"/>
                    <a:pt x="1166379" y="1068260"/>
                  </a:cubicBezTo>
                  <a:cubicBezTo>
                    <a:pt x="1182272" y="1068260"/>
                    <a:pt x="1195055" y="1055131"/>
                    <a:pt x="1195055" y="1038893"/>
                  </a:cubicBezTo>
                  <a:cubicBezTo>
                    <a:pt x="1194709" y="1023000"/>
                    <a:pt x="1182617" y="1010562"/>
                    <a:pt x="1166724" y="1010562"/>
                  </a:cubicBezTo>
                  <a:cubicBezTo>
                    <a:pt x="1150486" y="1010217"/>
                    <a:pt x="1137703" y="1022655"/>
                    <a:pt x="1137703" y="1038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74501" y="2803872"/>
              <a:ext cx="1136666" cy="1872563"/>
            </a:xfrm>
            <a:custGeom>
              <a:rect b="b" l="l" r="r" t="t"/>
              <a:pathLst>
                <a:path extrusionOk="0" h="1872563" w="1136666">
                  <a:moveTo>
                    <a:pt x="541730" y="1873255"/>
                  </a:moveTo>
                  <a:cubicBezTo>
                    <a:pt x="535512" y="1777899"/>
                    <a:pt x="529293" y="1682198"/>
                    <a:pt x="523419" y="1586842"/>
                  </a:cubicBezTo>
                  <a:cubicBezTo>
                    <a:pt x="519965" y="1528800"/>
                    <a:pt x="516855" y="1471102"/>
                    <a:pt x="513055" y="1413060"/>
                  </a:cubicBezTo>
                  <a:cubicBezTo>
                    <a:pt x="508909" y="1344998"/>
                    <a:pt x="504072" y="1276936"/>
                    <a:pt x="499926" y="1208875"/>
                  </a:cubicBezTo>
                  <a:cubicBezTo>
                    <a:pt x="496471" y="1151177"/>
                    <a:pt x="493362" y="1093826"/>
                    <a:pt x="489561" y="1036129"/>
                  </a:cubicBezTo>
                  <a:cubicBezTo>
                    <a:pt x="485415" y="967721"/>
                    <a:pt x="480578" y="899314"/>
                    <a:pt x="476433" y="830561"/>
                  </a:cubicBezTo>
                  <a:cubicBezTo>
                    <a:pt x="472978" y="773901"/>
                    <a:pt x="469868" y="716895"/>
                    <a:pt x="466068" y="660234"/>
                  </a:cubicBezTo>
                  <a:cubicBezTo>
                    <a:pt x="462613" y="601846"/>
                    <a:pt x="458467" y="543803"/>
                    <a:pt x="454667" y="485415"/>
                  </a:cubicBezTo>
                  <a:cubicBezTo>
                    <a:pt x="451903" y="443265"/>
                    <a:pt x="449830" y="400770"/>
                    <a:pt x="447066" y="358620"/>
                  </a:cubicBezTo>
                  <a:cubicBezTo>
                    <a:pt x="445684" y="335818"/>
                    <a:pt x="444302" y="313361"/>
                    <a:pt x="440847" y="290558"/>
                  </a:cubicBezTo>
                  <a:cubicBezTo>
                    <a:pt x="399388" y="442920"/>
                    <a:pt x="358275" y="595282"/>
                    <a:pt x="316470" y="748334"/>
                  </a:cubicBezTo>
                  <a:cubicBezTo>
                    <a:pt x="320270" y="749025"/>
                    <a:pt x="323034" y="749716"/>
                    <a:pt x="326489" y="750407"/>
                  </a:cubicBezTo>
                  <a:cubicBezTo>
                    <a:pt x="326489" y="772519"/>
                    <a:pt x="326489" y="794630"/>
                    <a:pt x="326489" y="817433"/>
                  </a:cubicBezTo>
                  <a:cubicBezTo>
                    <a:pt x="324762" y="817778"/>
                    <a:pt x="323380" y="818124"/>
                    <a:pt x="321998" y="818124"/>
                  </a:cubicBezTo>
                  <a:cubicBezTo>
                    <a:pt x="297814" y="818815"/>
                    <a:pt x="297468" y="818815"/>
                    <a:pt x="291249" y="841963"/>
                  </a:cubicBezTo>
                  <a:cubicBezTo>
                    <a:pt x="224569" y="1086571"/>
                    <a:pt x="158235" y="1331524"/>
                    <a:pt x="91555" y="1576132"/>
                  </a:cubicBezTo>
                  <a:cubicBezTo>
                    <a:pt x="75317" y="1636593"/>
                    <a:pt x="58734" y="1696708"/>
                    <a:pt x="42150" y="1757169"/>
                  </a:cubicBezTo>
                  <a:cubicBezTo>
                    <a:pt x="41459" y="1759588"/>
                    <a:pt x="40422" y="1762352"/>
                    <a:pt x="39386" y="1765807"/>
                  </a:cubicBezTo>
                  <a:cubicBezTo>
                    <a:pt x="26257" y="1762697"/>
                    <a:pt x="13474" y="1759588"/>
                    <a:pt x="0" y="1756478"/>
                  </a:cubicBezTo>
                  <a:cubicBezTo>
                    <a:pt x="62879" y="1443809"/>
                    <a:pt x="125759" y="1131830"/>
                    <a:pt x="188638" y="819506"/>
                  </a:cubicBezTo>
                  <a:cubicBezTo>
                    <a:pt x="184492" y="818469"/>
                    <a:pt x="181037" y="817778"/>
                    <a:pt x="177237" y="817087"/>
                  </a:cubicBezTo>
                  <a:cubicBezTo>
                    <a:pt x="177237" y="794976"/>
                    <a:pt x="177237" y="772864"/>
                    <a:pt x="177237" y="750753"/>
                  </a:cubicBezTo>
                  <a:cubicBezTo>
                    <a:pt x="178619" y="750062"/>
                    <a:pt x="179310" y="749716"/>
                    <a:pt x="180001" y="749371"/>
                  </a:cubicBezTo>
                  <a:cubicBezTo>
                    <a:pt x="202803" y="747298"/>
                    <a:pt x="202803" y="747298"/>
                    <a:pt x="207295" y="725187"/>
                  </a:cubicBezTo>
                  <a:cubicBezTo>
                    <a:pt x="236662" y="579735"/>
                    <a:pt x="266374" y="433937"/>
                    <a:pt x="295741" y="288485"/>
                  </a:cubicBezTo>
                  <a:cubicBezTo>
                    <a:pt x="307487" y="229406"/>
                    <a:pt x="319234" y="170327"/>
                    <a:pt x="331326" y="109866"/>
                  </a:cubicBezTo>
                  <a:cubicBezTo>
                    <a:pt x="321998" y="109866"/>
                    <a:pt x="313015" y="109866"/>
                    <a:pt x="304032" y="109866"/>
                  </a:cubicBezTo>
                  <a:cubicBezTo>
                    <a:pt x="304032" y="72553"/>
                    <a:pt x="304032" y="36622"/>
                    <a:pt x="304032" y="0"/>
                  </a:cubicBezTo>
                  <a:cubicBezTo>
                    <a:pt x="478160" y="0"/>
                    <a:pt x="651251" y="0"/>
                    <a:pt x="825379" y="0"/>
                  </a:cubicBezTo>
                  <a:cubicBezTo>
                    <a:pt x="825379" y="35931"/>
                    <a:pt x="825379" y="71862"/>
                    <a:pt x="825379" y="109175"/>
                  </a:cubicBezTo>
                  <a:cubicBezTo>
                    <a:pt x="818469" y="109175"/>
                    <a:pt x="811214" y="109175"/>
                    <a:pt x="801540" y="109175"/>
                  </a:cubicBezTo>
                  <a:cubicBezTo>
                    <a:pt x="844726" y="323034"/>
                    <a:pt x="887567" y="535512"/>
                    <a:pt x="930408" y="749025"/>
                  </a:cubicBezTo>
                  <a:cubicBezTo>
                    <a:pt x="942500" y="749025"/>
                    <a:pt x="953902" y="749025"/>
                    <a:pt x="965994" y="749025"/>
                  </a:cubicBezTo>
                  <a:cubicBezTo>
                    <a:pt x="965994" y="772519"/>
                    <a:pt x="965994" y="794630"/>
                    <a:pt x="965994" y="817433"/>
                  </a:cubicBezTo>
                  <a:cubicBezTo>
                    <a:pt x="958738" y="817778"/>
                    <a:pt x="952174" y="818124"/>
                    <a:pt x="944228" y="818469"/>
                  </a:cubicBezTo>
                  <a:cubicBezTo>
                    <a:pt x="1008835" y="1138394"/>
                    <a:pt x="1073096" y="1457283"/>
                    <a:pt x="1137358" y="1777208"/>
                  </a:cubicBezTo>
                  <a:cubicBezTo>
                    <a:pt x="1123883" y="1780317"/>
                    <a:pt x="1111446" y="1783427"/>
                    <a:pt x="1097626" y="1786882"/>
                  </a:cubicBezTo>
                  <a:cubicBezTo>
                    <a:pt x="1092444" y="1767534"/>
                    <a:pt x="1087261" y="1748878"/>
                    <a:pt x="1082079" y="1730221"/>
                  </a:cubicBezTo>
                  <a:cubicBezTo>
                    <a:pt x="1047184" y="1602044"/>
                    <a:pt x="1012290" y="1473866"/>
                    <a:pt x="977395" y="1345689"/>
                  </a:cubicBezTo>
                  <a:cubicBezTo>
                    <a:pt x="930754" y="1173980"/>
                    <a:pt x="884112" y="1002616"/>
                    <a:pt x="838162" y="830907"/>
                  </a:cubicBezTo>
                  <a:cubicBezTo>
                    <a:pt x="834707" y="817433"/>
                    <a:pt x="826761" y="817778"/>
                    <a:pt x="816051" y="817778"/>
                  </a:cubicBezTo>
                  <a:cubicBezTo>
                    <a:pt x="816051" y="813287"/>
                    <a:pt x="815705" y="809486"/>
                    <a:pt x="816051" y="805686"/>
                  </a:cubicBezTo>
                  <a:cubicBezTo>
                    <a:pt x="818469" y="769409"/>
                    <a:pt x="811905" y="734515"/>
                    <a:pt x="802231" y="699275"/>
                  </a:cubicBezTo>
                  <a:cubicBezTo>
                    <a:pt x="759736" y="545185"/>
                    <a:pt x="718277" y="390751"/>
                    <a:pt x="676472" y="236662"/>
                  </a:cubicBezTo>
                  <a:cubicBezTo>
                    <a:pt x="676472" y="235971"/>
                    <a:pt x="675436" y="235625"/>
                    <a:pt x="673708" y="234589"/>
                  </a:cubicBezTo>
                  <a:cubicBezTo>
                    <a:pt x="673363" y="237698"/>
                    <a:pt x="672672" y="240117"/>
                    <a:pt x="672672" y="242535"/>
                  </a:cubicBezTo>
                  <a:cubicBezTo>
                    <a:pt x="668871" y="319580"/>
                    <a:pt x="664725" y="396970"/>
                    <a:pt x="660925" y="474014"/>
                  </a:cubicBezTo>
                  <a:cubicBezTo>
                    <a:pt x="657470" y="541040"/>
                    <a:pt x="654015" y="608065"/>
                    <a:pt x="650906" y="675090"/>
                  </a:cubicBezTo>
                  <a:cubicBezTo>
                    <a:pt x="648487" y="723114"/>
                    <a:pt x="647105" y="771482"/>
                    <a:pt x="644687" y="819506"/>
                  </a:cubicBezTo>
                  <a:cubicBezTo>
                    <a:pt x="640886" y="895514"/>
                    <a:pt x="636050" y="971522"/>
                    <a:pt x="631904" y="1047184"/>
                  </a:cubicBezTo>
                  <a:cubicBezTo>
                    <a:pt x="627067" y="1138740"/>
                    <a:pt x="622575" y="1230641"/>
                    <a:pt x="617739" y="1322196"/>
                  </a:cubicBezTo>
                  <a:cubicBezTo>
                    <a:pt x="614629" y="1381966"/>
                    <a:pt x="611520" y="1442081"/>
                    <a:pt x="608410" y="1501851"/>
                  </a:cubicBezTo>
                  <a:cubicBezTo>
                    <a:pt x="603573" y="1593752"/>
                    <a:pt x="598737" y="1685998"/>
                    <a:pt x="594245" y="1777899"/>
                  </a:cubicBezTo>
                  <a:cubicBezTo>
                    <a:pt x="592518" y="1809684"/>
                    <a:pt x="591481" y="1841469"/>
                    <a:pt x="589754" y="1872909"/>
                  </a:cubicBezTo>
                  <a:cubicBezTo>
                    <a:pt x="574552" y="1873255"/>
                    <a:pt x="558314" y="1873255"/>
                    <a:pt x="541730" y="1873255"/>
                  </a:cubicBezTo>
                  <a:close/>
                  <a:moveTo>
                    <a:pt x="631904" y="110557"/>
                  </a:moveTo>
                  <a:cubicBezTo>
                    <a:pt x="585262" y="110557"/>
                    <a:pt x="540694" y="110557"/>
                    <a:pt x="495780" y="110903"/>
                  </a:cubicBezTo>
                  <a:cubicBezTo>
                    <a:pt x="493016" y="110903"/>
                    <a:pt x="488870" y="116085"/>
                    <a:pt x="487488" y="119540"/>
                  </a:cubicBezTo>
                  <a:cubicBezTo>
                    <a:pt x="478160" y="143379"/>
                    <a:pt x="485070" y="167563"/>
                    <a:pt x="486106" y="191748"/>
                  </a:cubicBezTo>
                  <a:cubicBezTo>
                    <a:pt x="488525" y="249445"/>
                    <a:pt x="493016" y="306796"/>
                    <a:pt x="496817" y="364148"/>
                  </a:cubicBezTo>
                  <a:cubicBezTo>
                    <a:pt x="499580" y="408025"/>
                    <a:pt x="501999" y="451903"/>
                    <a:pt x="504763" y="495780"/>
                  </a:cubicBezTo>
                  <a:cubicBezTo>
                    <a:pt x="508218" y="554168"/>
                    <a:pt x="512018" y="612211"/>
                    <a:pt x="515819" y="670599"/>
                  </a:cubicBezTo>
                  <a:cubicBezTo>
                    <a:pt x="517546" y="698238"/>
                    <a:pt x="519274" y="725877"/>
                    <a:pt x="521346" y="754208"/>
                  </a:cubicBezTo>
                  <a:cubicBezTo>
                    <a:pt x="547258" y="754208"/>
                    <a:pt x="572479" y="754208"/>
                    <a:pt x="599082" y="754208"/>
                  </a:cubicBezTo>
                  <a:cubicBezTo>
                    <a:pt x="609792" y="539658"/>
                    <a:pt x="620848" y="326144"/>
                    <a:pt x="631904" y="110557"/>
                  </a:cubicBezTo>
                  <a:close/>
                  <a:moveTo>
                    <a:pt x="888604" y="747989"/>
                  </a:moveTo>
                  <a:cubicBezTo>
                    <a:pt x="845763" y="535857"/>
                    <a:pt x="803267" y="323380"/>
                    <a:pt x="760426" y="111248"/>
                  </a:cubicBezTo>
                  <a:cubicBezTo>
                    <a:pt x="734860" y="111248"/>
                    <a:pt x="711021" y="111248"/>
                    <a:pt x="686146" y="111248"/>
                  </a:cubicBezTo>
                  <a:cubicBezTo>
                    <a:pt x="687182" y="116085"/>
                    <a:pt x="688219" y="119886"/>
                    <a:pt x="689255" y="123686"/>
                  </a:cubicBezTo>
                  <a:cubicBezTo>
                    <a:pt x="743843" y="324762"/>
                    <a:pt x="798085" y="525492"/>
                    <a:pt x="852673" y="726568"/>
                  </a:cubicBezTo>
                  <a:cubicBezTo>
                    <a:pt x="859583" y="752135"/>
                    <a:pt x="859583" y="752135"/>
                    <a:pt x="886531" y="749371"/>
                  </a:cubicBezTo>
                  <a:cubicBezTo>
                    <a:pt x="886876" y="749025"/>
                    <a:pt x="887222" y="748680"/>
                    <a:pt x="888604" y="747989"/>
                  </a:cubicBezTo>
                  <a:close/>
                  <a:moveTo>
                    <a:pt x="245299" y="749716"/>
                  </a:moveTo>
                  <a:cubicBezTo>
                    <a:pt x="251518" y="749716"/>
                    <a:pt x="256355" y="749025"/>
                    <a:pt x="260846" y="749716"/>
                  </a:cubicBezTo>
                  <a:cubicBezTo>
                    <a:pt x="270865" y="751098"/>
                    <a:pt x="274666" y="746952"/>
                    <a:pt x="277430" y="737279"/>
                  </a:cubicBezTo>
                  <a:cubicBezTo>
                    <a:pt x="327526" y="552095"/>
                    <a:pt x="377277" y="366912"/>
                    <a:pt x="428409" y="182074"/>
                  </a:cubicBezTo>
                  <a:cubicBezTo>
                    <a:pt x="434974" y="158235"/>
                    <a:pt x="433592" y="135087"/>
                    <a:pt x="432210" y="110557"/>
                  </a:cubicBezTo>
                  <a:cubicBezTo>
                    <a:pt x="413899" y="110557"/>
                    <a:pt x="396624" y="110212"/>
                    <a:pt x="379695" y="110903"/>
                  </a:cubicBezTo>
                  <a:cubicBezTo>
                    <a:pt x="377277" y="110903"/>
                    <a:pt x="373131" y="115049"/>
                    <a:pt x="372785" y="118158"/>
                  </a:cubicBezTo>
                  <a:cubicBezTo>
                    <a:pt x="366912" y="146143"/>
                    <a:pt x="361384" y="174128"/>
                    <a:pt x="355856" y="202112"/>
                  </a:cubicBezTo>
                  <a:cubicBezTo>
                    <a:pt x="332708" y="317507"/>
                    <a:pt x="309560" y="432901"/>
                    <a:pt x="286067" y="548295"/>
                  </a:cubicBezTo>
                  <a:cubicBezTo>
                    <a:pt x="272593" y="614629"/>
                    <a:pt x="259119" y="681309"/>
                    <a:pt x="245299" y="749716"/>
                  </a:cubicBezTo>
                  <a:close/>
                  <a:moveTo>
                    <a:pt x="562460" y="1421352"/>
                  </a:moveTo>
                  <a:cubicBezTo>
                    <a:pt x="563151" y="1421352"/>
                    <a:pt x="563842" y="1421352"/>
                    <a:pt x="564533" y="1421352"/>
                  </a:cubicBezTo>
                  <a:cubicBezTo>
                    <a:pt x="574898" y="1223040"/>
                    <a:pt x="584917" y="1024382"/>
                    <a:pt x="595282" y="825724"/>
                  </a:cubicBezTo>
                  <a:cubicBezTo>
                    <a:pt x="571443" y="825724"/>
                    <a:pt x="548640" y="825724"/>
                    <a:pt x="525492" y="825724"/>
                  </a:cubicBezTo>
                  <a:cubicBezTo>
                    <a:pt x="537930" y="1024727"/>
                    <a:pt x="550022" y="1223040"/>
                    <a:pt x="562460" y="1421352"/>
                  </a:cubicBezTo>
                  <a:close/>
                  <a:moveTo>
                    <a:pt x="966339" y="1145304"/>
                  </a:moveTo>
                  <a:cubicBezTo>
                    <a:pt x="967030" y="1144959"/>
                    <a:pt x="967721" y="1144613"/>
                    <a:pt x="968412" y="1144268"/>
                  </a:cubicBezTo>
                  <a:cubicBezTo>
                    <a:pt x="963575" y="1120429"/>
                    <a:pt x="958393" y="1096244"/>
                    <a:pt x="953556" y="1072405"/>
                  </a:cubicBezTo>
                  <a:cubicBezTo>
                    <a:pt x="936973" y="990178"/>
                    <a:pt x="920734" y="907951"/>
                    <a:pt x="903805" y="825724"/>
                  </a:cubicBezTo>
                  <a:cubicBezTo>
                    <a:pt x="903114" y="822961"/>
                    <a:pt x="898623" y="819506"/>
                    <a:pt x="895514" y="818815"/>
                  </a:cubicBezTo>
                  <a:cubicBezTo>
                    <a:pt x="889986" y="817778"/>
                    <a:pt x="884112" y="818469"/>
                    <a:pt x="877548" y="818469"/>
                  </a:cubicBezTo>
                  <a:cubicBezTo>
                    <a:pt x="907606" y="928681"/>
                    <a:pt x="936973" y="1037165"/>
                    <a:pt x="966339" y="1145304"/>
                  </a:cubicBezTo>
                  <a:close/>
                  <a:moveTo>
                    <a:pt x="169636" y="1125611"/>
                  </a:moveTo>
                  <a:cubicBezTo>
                    <a:pt x="170327" y="1125957"/>
                    <a:pt x="171018" y="1125957"/>
                    <a:pt x="171709" y="1126302"/>
                  </a:cubicBezTo>
                  <a:cubicBezTo>
                    <a:pt x="199349" y="1024037"/>
                    <a:pt x="226988" y="922117"/>
                    <a:pt x="254973" y="819160"/>
                  </a:cubicBezTo>
                  <a:cubicBezTo>
                    <a:pt x="246335" y="819160"/>
                    <a:pt x="239426" y="819160"/>
                    <a:pt x="231479" y="819160"/>
                  </a:cubicBezTo>
                  <a:cubicBezTo>
                    <a:pt x="210750" y="921426"/>
                    <a:pt x="190020" y="1023691"/>
                    <a:pt x="169636" y="1125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1268480" y="2196498"/>
              <a:ext cx="286757" cy="442229"/>
            </a:xfrm>
            <a:custGeom>
              <a:rect b="b" l="l" r="r" t="t"/>
              <a:pathLst>
                <a:path extrusionOk="0" h="442229" w="286757">
                  <a:moveTo>
                    <a:pt x="289867" y="442920"/>
                  </a:moveTo>
                  <a:cubicBezTo>
                    <a:pt x="274666" y="434283"/>
                    <a:pt x="259119" y="425991"/>
                    <a:pt x="244262" y="417008"/>
                  </a:cubicBezTo>
                  <a:cubicBezTo>
                    <a:pt x="207986" y="395242"/>
                    <a:pt x="172055" y="373131"/>
                    <a:pt x="135778" y="351365"/>
                  </a:cubicBezTo>
                  <a:cubicBezTo>
                    <a:pt x="130250" y="348255"/>
                    <a:pt x="123340" y="346182"/>
                    <a:pt x="117122" y="346182"/>
                  </a:cubicBezTo>
                  <a:cubicBezTo>
                    <a:pt x="82572" y="345837"/>
                    <a:pt x="48023" y="345837"/>
                    <a:pt x="13474" y="345837"/>
                  </a:cubicBezTo>
                  <a:cubicBezTo>
                    <a:pt x="9328" y="345837"/>
                    <a:pt x="5182" y="345837"/>
                    <a:pt x="0" y="345837"/>
                  </a:cubicBezTo>
                  <a:cubicBezTo>
                    <a:pt x="0" y="263264"/>
                    <a:pt x="0" y="181729"/>
                    <a:pt x="0" y="99156"/>
                  </a:cubicBezTo>
                  <a:cubicBezTo>
                    <a:pt x="15547" y="99156"/>
                    <a:pt x="30749" y="99156"/>
                    <a:pt x="45950" y="99156"/>
                  </a:cubicBezTo>
                  <a:cubicBezTo>
                    <a:pt x="70135" y="99156"/>
                    <a:pt x="94665" y="99156"/>
                    <a:pt x="118849" y="99156"/>
                  </a:cubicBezTo>
                  <a:cubicBezTo>
                    <a:pt x="122995" y="99156"/>
                    <a:pt x="127832" y="98465"/>
                    <a:pt x="130941" y="96392"/>
                  </a:cubicBezTo>
                  <a:cubicBezTo>
                    <a:pt x="183801" y="64607"/>
                    <a:pt x="236662" y="32131"/>
                    <a:pt x="289522" y="0"/>
                  </a:cubicBezTo>
                  <a:cubicBezTo>
                    <a:pt x="289867" y="147870"/>
                    <a:pt x="289867" y="295395"/>
                    <a:pt x="289867" y="442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1016935" y="1911114"/>
              <a:ext cx="51823" cy="51823"/>
            </a:xfrm>
            <a:custGeom>
              <a:rect b="b" l="l" r="r" t="t"/>
              <a:pathLst>
                <a:path extrusionOk="0" h="51823" w="51823">
                  <a:moveTo>
                    <a:pt x="52887" y="26611"/>
                  </a:moveTo>
                  <a:cubicBezTo>
                    <a:pt x="52541" y="40776"/>
                    <a:pt x="40104" y="52523"/>
                    <a:pt x="26284" y="52523"/>
                  </a:cubicBezTo>
                  <a:cubicBezTo>
                    <a:pt x="12119" y="52523"/>
                    <a:pt x="-664" y="39049"/>
                    <a:pt x="27" y="24884"/>
                  </a:cubicBezTo>
                  <a:cubicBezTo>
                    <a:pt x="718" y="10373"/>
                    <a:pt x="12810" y="-337"/>
                    <a:pt x="27321" y="8"/>
                  </a:cubicBezTo>
                  <a:cubicBezTo>
                    <a:pt x="41831" y="354"/>
                    <a:pt x="53232" y="12446"/>
                    <a:pt x="52887" y="26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1007281" y="2003369"/>
              <a:ext cx="51823" cy="51823"/>
            </a:xfrm>
            <a:custGeom>
              <a:rect b="b" l="l" r="r" t="t"/>
              <a:pathLst>
                <a:path extrusionOk="0" h="51823" w="51823">
                  <a:moveTo>
                    <a:pt x="26610" y="0"/>
                  </a:moveTo>
                  <a:cubicBezTo>
                    <a:pt x="41120" y="0"/>
                    <a:pt x="52522" y="11747"/>
                    <a:pt x="52867" y="25912"/>
                  </a:cubicBezTo>
                  <a:cubicBezTo>
                    <a:pt x="52867" y="40422"/>
                    <a:pt x="41466" y="51824"/>
                    <a:pt x="26955" y="52169"/>
                  </a:cubicBezTo>
                  <a:cubicBezTo>
                    <a:pt x="12099" y="52169"/>
                    <a:pt x="-338" y="40077"/>
                    <a:pt x="7" y="25566"/>
                  </a:cubicBezTo>
                  <a:cubicBezTo>
                    <a:pt x="353" y="11747"/>
                    <a:pt x="12445" y="0"/>
                    <a:pt x="266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873921" y="1931161"/>
              <a:ext cx="51823" cy="51823"/>
            </a:xfrm>
            <a:custGeom>
              <a:rect b="b" l="l" r="r" t="t"/>
              <a:pathLst>
                <a:path extrusionOk="0" h="51823" w="51823">
                  <a:moveTo>
                    <a:pt x="52522" y="26257"/>
                  </a:moveTo>
                  <a:cubicBezTo>
                    <a:pt x="52868" y="40077"/>
                    <a:pt x="40430" y="52860"/>
                    <a:pt x="26610" y="53206"/>
                  </a:cubicBezTo>
                  <a:cubicBezTo>
                    <a:pt x="12791" y="53551"/>
                    <a:pt x="353" y="41459"/>
                    <a:pt x="7" y="26948"/>
                  </a:cubicBezTo>
                  <a:cubicBezTo>
                    <a:pt x="-338" y="12438"/>
                    <a:pt x="11409" y="345"/>
                    <a:pt x="25919" y="0"/>
                  </a:cubicBezTo>
                  <a:cubicBezTo>
                    <a:pt x="39739" y="0"/>
                    <a:pt x="52177" y="12092"/>
                    <a:pt x="52522" y="26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936117" y="1861717"/>
              <a:ext cx="51823" cy="51823"/>
            </a:xfrm>
            <a:custGeom>
              <a:rect b="b" l="l" r="r" t="t"/>
              <a:pathLst>
                <a:path extrusionOk="0" h="51823" w="51823">
                  <a:moveTo>
                    <a:pt x="26257" y="0"/>
                  </a:moveTo>
                  <a:cubicBezTo>
                    <a:pt x="41114" y="0"/>
                    <a:pt x="52169" y="11401"/>
                    <a:pt x="52169" y="25912"/>
                  </a:cubicBezTo>
                  <a:cubicBezTo>
                    <a:pt x="52169" y="40422"/>
                    <a:pt x="40423" y="52169"/>
                    <a:pt x="25912" y="51824"/>
                  </a:cubicBezTo>
                  <a:cubicBezTo>
                    <a:pt x="11401" y="51824"/>
                    <a:pt x="0" y="40077"/>
                    <a:pt x="0" y="25221"/>
                  </a:cubicBezTo>
                  <a:cubicBezTo>
                    <a:pt x="0" y="11056"/>
                    <a:pt x="11401" y="0"/>
                    <a:pt x="262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910543" y="2019944"/>
              <a:ext cx="51823" cy="51823"/>
            </a:xfrm>
            <a:custGeom>
              <a:rect b="b" l="l" r="r" t="t"/>
              <a:pathLst>
                <a:path extrusionOk="0" h="51823" w="51823">
                  <a:moveTo>
                    <a:pt x="52177" y="25229"/>
                  </a:moveTo>
                  <a:cubicBezTo>
                    <a:pt x="52522" y="39740"/>
                    <a:pt x="41121" y="51832"/>
                    <a:pt x="26611" y="52177"/>
                  </a:cubicBezTo>
                  <a:cubicBezTo>
                    <a:pt x="12445" y="52523"/>
                    <a:pt x="353" y="40776"/>
                    <a:pt x="8" y="26611"/>
                  </a:cubicBezTo>
                  <a:cubicBezTo>
                    <a:pt x="-338" y="12100"/>
                    <a:pt x="11063" y="354"/>
                    <a:pt x="25574" y="8"/>
                  </a:cubicBezTo>
                  <a:cubicBezTo>
                    <a:pt x="40430" y="-337"/>
                    <a:pt x="51831" y="10373"/>
                    <a:pt x="52177" y="25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14233" y="2024789"/>
              <a:ext cx="41458" cy="41458"/>
            </a:xfrm>
            <a:custGeom>
              <a:rect b="b" l="l" r="r" t="t"/>
              <a:pathLst>
                <a:path extrusionOk="0" h="41458" w="41458">
                  <a:moveTo>
                    <a:pt x="0" y="21766"/>
                  </a:moveTo>
                  <a:cubicBezTo>
                    <a:pt x="0" y="9674"/>
                    <a:pt x="9328" y="0"/>
                    <a:pt x="21075" y="0"/>
                  </a:cubicBezTo>
                  <a:cubicBezTo>
                    <a:pt x="32131" y="0"/>
                    <a:pt x="41804" y="10019"/>
                    <a:pt x="42150" y="21075"/>
                  </a:cubicBezTo>
                  <a:cubicBezTo>
                    <a:pt x="42495" y="32822"/>
                    <a:pt x="32476" y="42495"/>
                    <a:pt x="20729" y="42495"/>
                  </a:cubicBezTo>
                  <a:cubicBezTo>
                    <a:pt x="8637" y="42495"/>
                    <a:pt x="0" y="33858"/>
                    <a:pt x="0" y="217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422708" y="2083523"/>
              <a:ext cx="41458" cy="41458"/>
            </a:xfrm>
            <a:custGeom>
              <a:rect b="b" l="l" r="r" t="t"/>
              <a:pathLst>
                <a:path extrusionOk="0" h="41458" w="41458">
                  <a:moveTo>
                    <a:pt x="9" y="20729"/>
                  </a:moveTo>
                  <a:cubicBezTo>
                    <a:pt x="9" y="8983"/>
                    <a:pt x="8646" y="0"/>
                    <a:pt x="20393" y="0"/>
                  </a:cubicBezTo>
                  <a:cubicBezTo>
                    <a:pt x="32140" y="0"/>
                    <a:pt x="42504" y="9674"/>
                    <a:pt x="42159" y="21075"/>
                  </a:cubicBezTo>
                  <a:cubicBezTo>
                    <a:pt x="42159" y="32131"/>
                    <a:pt x="32140" y="41804"/>
                    <a:pt x="21084" y="42150"/>
                  </a:cubicBezTo>
                  <a:cubicBezTo>
                    <a:pt x="9337" y="42495"/>
                    <a:pt x="-337" y="32822"/>
                    <a:pt x="9" y="20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63629" y="1968119"/>
              <a:ext cx="41458" cy="41458"/>
            </a:xfrm>
            <a:custGeom>
              <a:rect b="b" l="l" r="r" t="t"/>
              <a:pathLst>
                <a:path extrusionOk="0" h="41458" w="41458">
                  <a:moveTo>
                    <a:pt x="21084" y="9"/>
                  </a:moveTo>
                  <a:cubicBezTo>
                    <a:pt x="32485" y="-336"/>
                    <a:pt x="42159" y="8992"/>
                    <a:pt x="42504" y="20048"/>
                  </a:cubicBezTo>
                  <a:cubicBezTo>
                    <a:pt x="42850" y="32140"/>
                    <a:pt x="33867" y="41814"/>
                    <a:pt x="21775" y="42159"/>
                  </a:cubicBezTo>
                  <a:cubicBezTo>
                    <a:pt x="10374" y="42505"/>
                    <a:pt x="700" y="33176"/>
                    <a:pt x="9" y="22121"/>
                  </a:cubicBezTo>
                  <a:cubicBezTo>
                    <a:pt x="-337" y="10720"/>
                    <a:pt x="9337" y="355"/>
                    <a:pt x="21084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429618" y="2008516"/>
              <a:ext cx="41458" cy="41458"/>
            </a:xfrm>
            <a:custGeom>
              <a:rect b="b" l="l" r="r" t="t"/>
              <a:pathLst>
                <a:path extrusionOk="0" h="41458" w="41458">
                  <a:moveTo>
                    <a:pt x="42504" y="21455"/>
                  </a:moveTo>
                  <a:cubicBezTo>
                    <a:pt x="42159" y="32857"/>
                    <a:pt x="33176" y="42185"/>
                    <a:pt x="21429" y="42185"/>
                  </a:cubicBezTo>
                  <a:cubicBezTo>
                    <a:pt x="9682" y="42185"/>
                    <a:pt x="-337" y="32511"/>
                    <a:pt x="9" y="20764"/>
                  </a:cubicBezTo>
                  <a:cubicBezTo>
                    <a:pt x="354" y="9018"/>
                    <a:pt x="10373" y="-656"/>
                    <a:pt x="22120" y="35"/>
                  </a:cubicBezTo>
                  <a:cubicBezTo>
                    <a:pt x="33867" y="380"/>
                    <a:pt x="42850" y="10054"/>
                    <a:pt x="42504" y="21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43254" y="2095951"/>
              <a:ext cx="41458" cy="41458"/>
            </a:xfrm>
            <a:custGeom>
              <a:rect b="b" l="l" r="r" t="t"/>
              <a:pathLst>
                <a:path extrusionOk="0" h="41458" w="41458">
                  <a:moveTo>
                    <a:pt x="21766" y="42505"/>
                  </a:moveTo>
                  <a:cubicBezTo>
                    <a:pt x="9674" y="42505"/>
                    <a:pt x="0" y="32831"/>
                    <a:pt x="0" y="21084"/>
                  </a:cubicBezTo>
                  <a:cubicBezTo>
                    <a:pt x="346" y="10029"/>
                    <a:pt x="10019" y="355"/>
                    <a:pt x="21075" y="9"/>
                  </a:cubicBezTo>
                  <a:cubicBezTo>
                    <a:pt x="32131" y="-336"/>
                    <a:pt x="41804" y="8992"/>
                    <a:pt x="42150" y="20393"/>
                  </a:cubicBezTo>
                  <a:cubicBezTo>
                    <a:pt x="42841" y="32831"/>
                    <a:pt x="33858" y="42159"/>
                    <a:pt x="21766" y="425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402535" y="254632"/>
            <a:ext cx="85200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en-GB" sz="3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471" name="Google Shape;471;p51"/>
          <p:cNvSpPr txBox="1"/>
          <p:nvPr/>
        </p:nvSpPr>
        <p:spPr>
          <a:xfrm>
            <a:off x="651150" y="992700"/>
            <a:ext cx="4000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Focus on Movie Genre.</a:t>
            </a:r>
            <a:endParaRPr sz="20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F3F3F"/>
              </a:solidFill>
            </a:endParaRPr>
          </a:p>
        </p:txBody>
      </p:sp>
      <p:grpSp>
        <p:nvGrpSpPr>
          <p:cNvPr id="472" name="Google Shape;472;p51"/>
          <p:cNvGrpSpPr/>
          <p:nvPr/>
        </p:nvGrpSpPr>
        <p:grpSpPr>
          <a:xfrm>
            <a:off x="5303342" y="3106733"/>
            <a:ext cx="2630168" cy="1444994"/>
            <a:chOff x="-548507" y="477868"/>
            <a:chExt cx="11571351" cy="6357209"/>
          </a:xfrm>
        </p:grpSpPr>
        <p:sp>
          <p:nvSpPr>
            <p:cNvPr id="473" name="Google Shape;473;p51"/>
            <p:cNvSpPr/>
            <p:nvPr/>
          </p:nvSpPr>
          <p:spPr>
            <a:xfrm>
              <a:off x="-482765" y="6440599"/>
              <a:ext cx="11439858" cy="394478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700575" y="477868"/>
              <a:ext cx="9072991" cy="5917168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1088451" y="839448"/>
              <a:ext cx="8284035" cy="5062466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-548507" y="6164484"/>
              <a:ext cx="11571351" cy="460224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oogle Shape;478;p51"/>
            <p:cNvGrpSpPr/>
            <p:nvPr/>
          </p:nvGrpSpPr>
          <p:grpSpPr>
            <a:xfrm>
              <a:off x="1606" y="6382978"/>
              <a:ext cx="414000" cy="115200"/>
              <a:chOff x="5955" y="6353672"/>
              <a:chExt cx="414000" cy="115200"/>
            </a:xfrm>
          </p:grpSpPr>
          <p:sp>
            <p:nvSpPr>
              <p:cNvPr id="479" name="Google Shape;479;p51"/>
              <p:cNvSpPr/>
              <p:nvPr/>
            </p:nvSpPr>
            <p:spPr>
              <a:xfrm>
                <a:off x="5955" y="6353672"/>
                <a:ext cx="414000" cy="115200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1"/>
              <p:cNvSpPr/>
              <p:nvPr/>
            </p:nvSpPr>
            <p:spPr>
              <a:xfrm>
                <a:off x="99417" y="6382279"/>
                <a:ext cx="227100" cy="55200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51"/>
            <p:cNvGrpSpPr/>
            <p:nvPr/>
          </p:nvGrpSpPr>
          <p:grpSpPr>
            <a:xfrm>
              <a:off x="9855291" y="6381600"/>
              <a:ext cx="886126" cy="115200"/>
              <a:chOff x="5955" y="6353672"/>
              <a:chExt cx="414000" cy="115200"/>
            </a:xfrm>
          </p:grpSpPr>
          <p:sp>
            <p:nvSpPr>
              <p:cNvPr id="482" name="Google Shape;482;p51"/>
              <p:cNvSpPr/>
              <p:nvPr/>
            </p:nvSpPr>
            <p:spPr>
              <a:xfrm>
                <a:off x="5955" y="6353672"/>
                <a:ext cx="414000" cy="115200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1"/>
              <p:cNvSpPr/>
              <p:nvPr/>
            </p:nvSpPr>
            <p:spPr>
              <a:xfrm>
                <a:off x="84761" y="6382279"/>
                <a:ext cx="256200" cy="55200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p51"/>
            <p:cNvSpPr/>
            <p:nvPr/>
          </p:nvSpPr>
          <p:spPr>
            <a:xfrm>
              <a:off x="3892805" y="496953"/>
              <a:ext cx="5477614" cy="5427435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51"/>
          <p:cNvGrpSpPr/>
          <p:nvPr/>
        </p:nvGrpSpPr>
        <p:grpSpPr>
          <a:xfrm>
            <a:off x="6198822" y="3322583"/>
            <a:ext cx="835721" cy="860666"/>
            <a:chOff x="2762534" y="101"/>
            <a:chExt cx="6659134" cy="6857898"/>
          </a:xfrm>
        </p:grpSpPr>
        <p:sp>
          <p:nvSpPr>
            <p:cNvPr id="486" name="Google Shape;486;p51"/>
            <p:cNvSpPr/>
            <p:nvPr/>
          </p:nvSpPr>
          <p:spPr>
            <a:xfrm>
              <a:off x="2932896" y="2217990"/>
              <a:ext cx="6403871" cy="4640009"/>
            </a:xfrm>
            <a:custGeom>
              <a:rect b="b" l="l" r="r" t="t"/>
              <a:pathLst>
                <a:path extrusionOk="0" h="4640009" w="6403871">
                  <a:moveTo>
                    <a:pt x="0" y="0"/>
                  </a:moveTo>
                  <a:lnTo>
                    <a:pt x="6409137" y="0"/>
                  </a:lnTo>
                  <a:lnTo>
                    <a:pt x="6409137" y="4640668"/>
                  </a:lnTo>
                  <a:lnTo>
                    <a:pt x="0" y="4640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833094" y="1035766"/>
              <a:ext cx="2290387" cy="1191264"/>
            </a:xfrm>
            <a:custGeom>
              <a:rect b="b" l="l" r="r" t="t"/>
              <a:pathLst>
                <a:path extrusionOk="0" h="1191264" w="2290387">
                  <a:moveTo>
                    <a:pt x="1143639" y="389145"/>
                  </a:moveTo>
                  <a:cubicBezTo>
                    <a:pt x="1137058" y="391120"/>
                    <a:pt x="1130476" y="393752"/>
                    <a:pt x="1118629" y="397701"/>
                  </a:cubicBezTo>
                  <a:cubicBezTo>
                    <a:pt x="1180496" y="451670"/>
                    <a:pt x="1239730" y="503664"/>
                    <a:pt x="1299623" y="555659"/>
                  </a:cubicBezTo>
                  <a:cubicBezTo>
                    <a:pt x="1309495" y="561582"/>
                    <a:pt x="1320684" y="558292"/>
                    <a:pt x="1331214" y="558292"/>
                  </a:cubicBezTo>
                  <a:cubicBezTo>
                    <a:pt x="1650420" y="558292"/>
                    <a:pt x="1968969" y="558292"/>
                    <a:pt x="2288175" y="558292"/>
                  </a:cubicBezTo>
                  <a:cubicBezTo>
                    <a:pt x="2302654" y="568164"/>
                    <a:pt x="2291466" y="570138"/>
                    <a:pt x="2283568" y="572771"/>
                  </a:cubicBezTo>
                  <a:cubicBezTo>
                    <a:pt x="2273696" y="564873"/>
                    <a:pt x="2261849" y="566189"/>
                    <a:pt x="2250002" y="566189"/>
                  </a:cubicBezTo>
                  <a:cubicBezTo>
                    <a:pt x="1949224" y="566189"/>
                    <a:pt x="1647788" y="566189"/>
                    <a:pt x="1347010" y="566189"/>
                  </a:cubicBezTo>
                  <a:cubicBezTo>
                    <a:pt x="1339112" y="566189"/>
                    <a:pt x="1327923" y="562241"/>
                    <a:pt x="1324633" y="570138"/>
                  </a:cubicBezTo>
                  <a:cubicBezTo>
                    <a:pt x="1320025" y="580011"/>
                    <a:pt x="1331872" y="585276"/>
                    <a:pt x="1337796" y="590541"/>
                  </a:cubicBezTo>
                  <a:cubicBezTo>
                    <a:pt x="1385183" y="630031"/>
                    <a:pt x="1433228" y="668862"/>
                    <a:pt x="1468111" y="721515"/>
                  </a:cubicBezTo>
                  <a:cubicBezTo>
                    <a:pt x="1531952" y="817606"/>
                    <a:pt x="1558278" y="920278"/>
                    <a:pt x="1515498" y="1032165"/>
                  </a:cubicBezTo>
                  <a:cubicBezTo>
                    <a:pt x="1481274" y="1120358"/>
                    <a:pt x="1415458" y="1173669"/>
                    <a:pt x="1320684" y="1184199"/>
                  </a:cubicBezTo>
                  <a:cubicBezTo>
                    <a:pt x="1219986" y="1195388"/>
                    <a:pt x="1118629" y="1192755"/>
                    <a:pt x="1017931" y="1185516"/>
                  </a:cubicBezTo>
                  <a:cubicBezTo>
                    <a:pt x="1008059" y="1184857"/>
                    <a:pt x="998186" y="1184857"/>
                    <a:pt x="988314" y="1184857"/>
                  </a:cubicBezTo>
                  <a:cubicBezTo>
                    <a:pt x="725709" y="1184857"/>
                    <a:pt x="463104" y="1184857"/>
                    <a:pt x="200500" y="1184857"/>
                  </a:cubicBezTo>
                  <a:cubicBezTo>
                    <a:pt x="186020" y="1184857"/>
                    <a:pt x="171541" y="1182225"/>
                    <a:pt x="158378" y="1191439"/>
                  </a:cubicBezTo>
                  <a:cubicBezTo>
                    <a:pt x="138633" y="1178276"/>
                    <a:pt x="116914" y="1186832"/>
                    <a:pt x="95853" y="1184857"/>
                  </a:cubicBezTo>
                  <a:cubicBezTo>
                    <a:pt x="69526" y="1182225"/>
                    <a:pt x="35302" y="1195388"/>
                    <a:pt x="18848" y="1177618"/>
                  </a:cubicBezTo>
                  <a:cubicBezTo>
                    <a:pt x="3711" y="1161822"/>
                    <a:pt x="14241" y="1128256"/>
                    <a:pt x="14241" y="1102588"/>
                  </a:cubicBezTo>
                  <a:cubicBezTo>
                    <a:pt x="14241" y="922911"/>
                    <a:pt x="14241" y="742576"/>
                    <a:pt x="14241" y="562899"/>
                  </a:cubicBezTo>
                  <a:cubicBezTo>
                    <a:pt x="14241" y="547761"/>
                    <a:pt x="14241" y="532623"/>
                    <a:pt x="8976" y="518144"/>
                  </a:cubicBezTo>
                  <a:cubicBezTo>
                    <a:pt x="10292" y="481287"/>
                    <a:pt x="3711" y="445089"/>
                    <a:pt x="2394" y="408232"/>
                  </a:cubicBezTo>
                  <a:cubicBezTo>
                    <a:pt x="-1555" y="285156"/>
                    <a:pt x="420" y="162739"/>
                    <a:pt x="1078" y="39663"/>
                  </a:cubicBezTo>
                  <a:cubicBezTo>
                    <a:pt x="1078" y="6098"/>
                    <a:pt x="7660" y="174"/>
                    <a:pt x="40567" y="174"/>
                  </a:cubicBezTo>
                  <a:cubicBezTo>
                    <a:pt x="128761" y="174"/>
                    <a:pt x="217612" y="-1142"/>
                    <a:pt x="306463" y="3465"/>
                  </a:cubicBezTo>
                  <a:cubicBezTo>
                    <a:pt x="405845" y="8730"/>
                    <a:pt x="505227" y="4123"/>
                    <a:pt x="604608" y="4781"/>
                  </a:cubicBezTo>
                  <a:cubicBezTo>
                    <a:pt x="717153" y="5439"/>
                    <a:pt x="682929" y="-5091"/>
                    <a:pt x="767831" y="68622"/>
                  </a:cubicBezTo>
                  <a:cubicBezTo>
                    <a:pt x="876427" y="163397"/>
                    <a:pt x="983707" y="259488"/>
                    <a:pt x="1091645" y="354921"/>
                  </a:cubicBezTo>
                  <a:cubicBezTo>
                    <a:pt x="1107441" y="369400"/>
                    <a:pt x="1131134" y="369400"/>
                    <a:pt x="1143639" y="389145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2846677" y="1578261"/>
              <a:ext cx="6574991" cy="644994"/>
            </a:xfrm>
            <a:custGeom>
              <a:rect b="b" l="l" r="r" t="t"/>
              <a:pathLst>
                <a:path extrusionOk="0" h="644994" w="6574991">
                  <a:moveTo>
                    <a:pt x="6479559" y="648943"/>
                  </a:moveTo>
                  <a:lnTo>
                    <a:pt x="102014" y="648943"/>
                  </a:lnTo>
                  <a:cubicBezTo>
                    <a:pt x="46071" y="648943"/>
                    <a:pt x="0" y="603530"/>
                    <a:pt x="0" y="546929"/>
                  </a:cubicBezTo>
                  <a:lnTo>
                    <a:pt x="0" y="102014"/>
                  </a:lnTo>
                  <a:cubicBezTo>
                    <a:pt x="0" y="46071"/>
                    <a:pt x="45413" y="0"/>
                    <a:pt x="102014" y="0"/>
                  </a:cubicBezTo>
                  <a:lnTo>
                    <a:pt x="6479559" y="0"/>
                  </a:lnTo>
                  <a:cubicBezTo>
                    <a:pt x="6535503" y="0"/>
                    <a:pt x="6581574" y="45413"/>
                    <a:pt x="6581574" y="102014"/>
                  </a:cubicBezTo>
                  <a:lnTo>
                    <a:pt x="6581574" y="546929"/>
                  </a:lnTo>
                  <a:cubicBezTo>
                    <a:pt x="6580916" y="603530"/>
                    <a:pt x="6535503" y="648943"/>
                    <a:pt x="6479559" y="648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2762534" y="101"/>
              <a:ext cx="6568410" cy="1645393"/>
            </a:xfrm>
            <a:custGeom>
              <a:rect b="b" l="l" r="r" t="t"/>
              <a:pathLst>
                <a:path extrusionOk="0" h="1645393" w="6568410">
                  <a:moveTo>
                    <a:pt x="6486040" y="641603"/>
                  </a:moveTo>
                  <a:lnTo>
                    <a:pt x="187474" y="1647267"/>
                  </a:lnTo>
                  <a:cubicBezTo>
                    <a:pt x="132189" y="1655823"/>
                    <a:pt x="79536" y="1618308"/>
                    <a:pt x="70980" y="1563023"/>
                  </a:cubicBezTo>
                  <a:lnTo>
                    <a:pt x="1215" y="1123374"/>
                  </a:lnTo>
                  <a:cubicBezTo>
                    <a:pt x="-7341" y="1068089"/>
                    <a:pt x="30174" y="1016094"/>
                    <a:pt x="85460" y="1006880"/>
                  </a:cubicBezTo>
                  <a:lnTo>
                    <a:pt x="6384026" y="1215"/>
                  </a:lnTo>
                  <a:cubicBezTo>
                    <a:pt x="6439311" y="-7341"/>
                    <a:pt x="6491964" y="30174"/>
                    <a:pt x="6500520" y="85460"/>
                  </a:cubicBezTo>
                  <a:lnTo>
                    <a:pt x="6570284" y="524451"/>
                  </a:lnTo>
                  <a:cubicBezTo>
                    <a:pt x="6578840" y="580394"/>
                    <a:pt x="6541325" y="632388"/>
                    <a:pt x="6486040" y="641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3129644" y="6090444"/>
              <a:ext cx="6015558" cy="138213"/>
            </a:xfrm>
            <a:custGeom>
              <a:rect b="b" l="l" r="r" t="t"/>
              <a:pathLst>
                <a:path extrusionOk="0" h="138213" w="6015558">
                  <a:moveTo>
                    <a:pt x="41" y="137699"/>
                  </a:moveTo>
                  <a:cubicBezTo>
                    <a:pt x="41" y="100184"/>
                    <a:pt x="2015" y="62669"/>
                    <a:pt x="41" y="25154"/>
                  </a:cubicBezTo>
                  <a:cubicBezTo>
                    <a:pt x="-617" y="4093"/>
                    <a:pt x="6622" y="-2488"/>
                    <a:pt x="25709" y="803"/>
                  </a:cubicBezTo>
                  <a:cubicBezTo>
                    <a:pt x="30316" y="1461"/>
                    <a:pt x="34923" y="803"/>
                    <a:pt x="38872" y="803"/>
                  </a:cubicBezTo>
                  <a:cubicBezTo>
                    <a:pt x="2018610" y="803"/>
                    <a:pt x="3998347" y="803"/>
                    <a:pt x="5978084" y="803"/>
                  </a:cubicBezTo>
                  <a:cubicBezTo>
                    <a:pt x="6017574" y="803"/>
                    <a:pt x="6017574" y="803"/>
                    <a:pt x="6016916" y="40950"/>
                  </a:cubicBezTo>
                  <a:cubicBezTo>
                    <a:pt x="6016916" y="73858"/>
                    <a:pt x="6015599" y="107424"/>
                    <a:pt x="6014941" y="140332"/>
                  </a:cubicBezTo>
                  <a:cubicBezTo>
                    <a:pt x="6005727" y="145597"/>
                    <a:pt x="5995855" y="142964"/>
                    <a:pt x="5985982" y="142964"/>
                  </a:cubicBezTo>
                  <a:cubicBezTo>
                    <a:pt x="3999663" y="142964"/>
                    <a:pt x="2012686" y="142964"/>
                    <a:pt x="26367" y="142964"/>
                  </a:cubicBezTo>
                  <a:cubicBezTo>
                    <a:pt x="18469" y="142964"/>
                    <a:pt x="7281" y="148230"/>
                    <a:pt x="41" y="13769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7245143" y="3049901"/>
              <a:ext cx="6600" cy="987236"/>
            </a:xfrm>
            <a:custGeom>
              <a:rect b="b" l="l" r="r" t="t"/>
              <a:pathLst>
                <a:path extrusionOk="0" h="987236" w="120000">
                  <a:moveTo>
                    <a:pt x="0" y="983946"/>
                  </a:moveTo>
                  <a:cubicBezTo>
                    <a:pt x="0" y="656183"/>
                    <a:pt x="0" y="327763"/>
                    <a:pt x="0" y="0"/>
                  </a:cubicBezTo>
                  <a:cubicBezTo>
                    <a:pt x="0" y="326446"/>
                    <a:pt x="0" y="652234"/>
                    <a:pt x="0" y="978680"/>
                  </a:cubicBezTo>
                  <a:cubicBezTo>
                    <a:pt x="0" y="982629"/>
                    <a:pt x="0" y="986578"/>
                    <a:pt x="0" y="989869"/>
                  </a:cubicBezTo>
                  <a:cubicBezTo>
                    <a:pt x="0" y="987894"/>
                    <a:pt x="0" y="985920"/>
                    <a:pt x="0" y="98394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3129027" y="2982111"/>
              <a:ext cx="6600" cy="6600"/>
            </a:xfrm>
            <a:custGeom>
              <a:rect b="b" l="l" r="r" t="t"/>
              <a:pathLst>
                <a:path extrusionOk="0" h="120000" w="120000">
                  <a:moveTo>
                    <a:pt x="11996" y="23993"/>
                  </a:moveTo>
                  <a:cubicBezTo>
                    <a:pt x="11996" y="23993"/>
                    <a:pt x="11996" y="11996"/>
                    <a:pt x="11996" y="11996"/>
                  </a:cubicBezTo>
                  <a:cubicBezTo>
                    <a:pt x="11996" y="11996"/>
                    <a:pt x="0" y="11996"/>
                    <a:pt x="0" y="0"/>
                  </a:cubicBezTo>
                  <a:lnTo>
                    <a:pt x="11996" y="2399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3126751" y="2843240"/>
              <a:ext cx="6022139" cy="2724771"/>
            </a:xfrm>
            <a:custGeom>
              <a:rect b="b" l="l" r="r" t="t"/>
              <a:pathLst>
                <a:path extrusionOk="0" h="2724771" w="6022139">
                  <a:moveTo>
                    <a:pt x="4022301" y="2038972"/>
                  </a:moveTo>
                  <a:cubicBezTo>
                    <a:pt x="4671903" y="2038972"/>
                    <a:pt x="5321504" y="2038972"/>
                    <a:pt x="5971105" y="2038972"/>
                  </a:cubicBezTo>
                  <a:cubicBezTo>
                    <a:pt x="5979003" y="2038972"/>
                    <a:pt x="5987559" y="2038314"/>
                    <a:pt x="5995457" y="2038972"/>
                  </a:cubicBezTo>
                  <a:cubicBezTo>
                    <a:pt x="6014544" y="2041604"/>
                    <a:pt x="6023099" y="2035023"/>
                    <a:pt x="6021783" y="2013962"/>
                  </a:cubicBezTo>
                  <a:cubicBezTo>
                    <a:pt x="6019809" y="1988293"/>
                    <a:pt x="6021783" y="1961967"/>
                    <a:pt x="6021125" y="1936299"/>
                  </a:cubicBezTo>
                  <a:cubicBezTo>
                    <a:pt x="6020467" y="1896151"/>
                    <a:pt x="6027048" y="1901417"/>
                    <a:pt x="5984926" y="1901417"/>
                  </a:cubicBezTo>
                  <a:cubicBezTo>
                    <a:pt x="5330060" y="1901417"/>
                    <a:pt x="4675193" y="1901417"/>
                    <a:pt x="4020327" y="1902075"/>
                  </a:cubicBezTo>
                  <a:cubicBezTo>
                    <a:pt x="3994658" y="1902075"/>
                    <a:pt x="3987419" y="1896810"/>
                    <a:pt x="3987419" y="1869825"/>
                  </a:cubicBezTo>
                  <a:cubicBezTo>
                    <a:pt x="3988735" y="1711209"/>
                    <a:pt x="3988077" y="1552594"/>
                    <a:pt x="3988077" y="1393977"/>
                  </a:cubicBezTo>
                  <a:cubicBezTo>
                    <a:pt x="3988077" y="1359753"/>
                    <a:pt x="3988077" y="1359753"/>
                    <a:pt x="4022959" y="1359753"/>
                  </a:cubicBezTo>
                  <a:cubicBezTo>
                    <a:pt x="4674535" y="1359753"/>
                    <a:pt x="5325453" y="1359753"/>
                    <a:pt x="5977028" y="1359753"/>
                  </a:cubicBezTo>
                  <a:cubicBezTo>
                    <a:pt x="5984926" y="1359753"/>
                    <a:pt x="5993482" y="1359095"/>
                    <a:pt x="6001380" y="1359753"/>
                  </a:cubicBezTo>
                  <a:cubicBezTo>
                    <a:pt x="6016518" y="1361069"/>
                    <a:pt x="6021783" y="1355804"/>
                    <a:pt x="6021783" y="1340667"/>
                  </a:cubicBezTo>
                  <a:cubicBezTo>
                    <a:pt x="6020467" y="1311050"/>
                    <a:pt x="6021783" y="1281433"/>
                    <a:pt x="6021125" y="1251815"/>
                  </a:cubicBezTo>
                  <a:cubicBezTo>
                    <a:pt x="6021125" y="1241285"/>
                    <a:pt x="6027048" y="1228122"/>
                    <a:pt x="6014544" y="1219566"/>
                  </a:cubicBezTo>
                  <a:cubicBezTo>
                    <a:pt x="6004013" y="1216275"/>
                    <a:pt x="5993482" y="1217591"/>
                    <a:pt x="5982294" y="1217591"/>
                  </a:cubicBezTo>
                  <a:cubicBezTo>
                    <a:pt x="5422860" y="1217591"/>
                    <a:pt x="4864085" y="1217591"/>
                    <a:pt x="4304651" y="1217591"/>
                  </a:cubicBezTo>
                  <a:cubicBezTo>
                    <a:pt x="4264503" y="1217591"/>
                    <a:pt x="4269768" y="1222198"/>
                    <a:pt x="4269768" y="1181393"/>
                  </a:cubicBezTo>
                  <a:cubicBezTo>
                    <a:pt x="4269768" y="847049"/>
                    <a:pt x="4269768" y="512705"/>
                    <a:pt x="4269768" y="179019"/>
                  </a:cubicBezTo>
                  <a:cubicBezTo>
                    <a:pt x="4269768" y="138213"/>
                    <a:pt x="4265161" y="142820"/>
                    <a:pt x="4304651" y="142820"/>
                  </a:cubicBezTo>
                  <a:cubicBezTo>
                    <a:pt x="4865401" y="142820"/>
                    <a:pt x="5426809" y="142820"/>
                    <a:pt x="5987559" y="142820"/>
                  </a:cubicBezTo>
                  <a:cubicBezTo>
                    <a:pt x="5998090" y="142820"/>
                    <a:pt x="6009278" y="146111"/>
                    <a:pt x="6019151" y="140187"/>
                  </a:cubicBezTo>
                  <a:cubicBezTo>
                    <a:pt x="6023757" y="107938"/>
                    <a:pt x="6020467" y="75688"/>
                    <a:pt x="6021125" y="43438"/>
                  </a:cubicBezTo>
                  <a:cubicBezTo>
                    <a:pt x="6021783" y="658"/>
                    <a:pt x="6021125" y="658"/>
                    <a:pt x="5979661" y="658"/>
                  </a:cubicBezTo>
                  <a:cubicBezTo>
                    <a:pt x="4002556" y="658"/>
                    <a:pt x="2026110" y="658"/>
                    <a:pt x="49005" y="658"/>
                  </a:cubicBezTo>
                  <a:cubicBezTo>
                    <a:pt x="35842" y="658"/>
                    <a:pt x="22020" y="0"/>
                    <a:pt x="8857" y="0"/>
                  </a:cubicBezTo>
                  <a:cubicBezTo>
                    <a:pt x="4908" y="0"/>
                    <a:pt x="959" y="1974"/>
                    <a:pt x="959" y="5923"/>
                  </a:cubicBezTo>
                  <a:cubicBezTo>
                    <a:pt x="1618" y="50678"/>
                    <a:pt x="-2989" y="95433"/>
                    <a:pt x="3592" y="140187"/>
                  </a:cubicBezTo>
                  <a:cubicBezTo>
                    <a:pt x="12806" y="146769"/>
                    <a:pt x="23995" y="143478"/>
                    <a:pt x="33867" y="143478"/>
                  </a:cubicBezTo>
                  <a:cubicBezTo>
                    <a:pt x="667015" y="143478"/>
                    <a:pt x="1300820" y="143478"/>
                    <a:pt x="1933968" y="143478"/>
                  </a:cubicBezTo>
                  <a:cubicBezTo>
                    <a:pt x="1970824" y="143478"/>
                    <a:pt x="1971483" y="143478"/>
                    <a:pt x="1971483" y="179019"/>
                  </a:cubicBezTo>
                  <a:cubicBezTo>
                    <a:pt x="1971483" y="514021"/>
                    <a:pt x="1971483" y="849023"/>
                    <a:pt x="1971483" y="1184025"/>
                  </a:cubicBezTo>
                  <a:cubicBezTo>
                    <a:pt x="1971483" y="1218908"/>
                    <a:pt x="1971483" y="1218908"/>
                    <a:pt x="1935942" y="1218908"/>
                  </a:cubicBezTo>
                  <a:cubicBezTo>
                    <a:pt x="1304111" y="1218908"/>
                    <a:pt x="672938" y="1218908"/>
                    <a:pt x="41107" y="1218908"/>
                  </a:cubicBezTo>
                  <a:cubicBezTo>
                    <a:pt x="30577" y="1218908"/>
                    <a:pt x="19388" y="1216933"/>
                    <a:pt x="8857" y="1220882"/>
                  </a:cubicBezTo>
                  <a:cubicBezTo>
                    <a:pt x="959" y="1228122"/>
                    <a:pt x="4250" y="1237336"/>
                    <a:pt x="4250" y="1245892"/>
                  </a:cubicBezTo>
                  <a:cubicBezTo>
                    <a:pt x="3592" y="1284065"/>
                    <a:pt x="3592" y="1321580"/>
                    <a:pt x="3592" y="1359753"/>
                  </a:cubicBezTo>
                  <a:cubicBezTo>
                    <a:pt x="12148" y="1368967"/>
                    <a:pt x="23995" y="1364360"/>
                    <a:pt x="33867" y="1364360"/>
                  </a:cubicBezTo>
                  <a:cubicBezTo>
                    <a:pt x="1289632" y="1364360"/>
                    <a:pt x="2546054" y="1364360"/>
                    <a:pt x="3801818" y="1364360"/>
                  </a:cubicBezTo>
                  <a:cubicBezTo>
                    <a:pt x="3809058" y="1364360"/>
                    <a:pt x="3816298" y="1365019"/>
                    <a:pt x="3823537" y="1364360"/>
                  </a:cubicBezTo>
                  <a:cubicBezTo>
                    <a:pt x="3839333" y="1362386"/>
                    <a:pt x="3845257" y="1367651"/>
                    <a:pt x="3845257" y="1384763"/>
                  </a:cubicBezTo>
                  <a:cubicBezTo>
                    <a:pt x="3844599" y="1548644"/>
                    <a:pt x="3844599" y="1712526"/>
                    <a:pt x="3845257" y="1876407"/>
                  </a:cubicBezTo>
                  <a:cubicBezTo>
                    <a:pt x="3845257" y="1890886"/>
                    <a:pt x="3841308" y="1898126"/>
                    <a:pt x="3825512" y="1896810"/>
                  </a:cubicBezTo>
                  <a:cubicBezTo>
                    <a:pt x="3818272" y="1896151"/>
                    <a:pt x="3811033" y="1896810"/>
                    <a:pt x="3803793" y="1896810"/>
                  </a:cubicBezTo>
                  <a:cubicBezTo>
                    <a:pt x="2550661" y="1896810"/>
                    <a:pt x="1296871" y="1896810"/>
                    <a:pt x="43740" y="1896810"/>
                  </a:cubicBezTo>
                  <a:cubicBezTo>
                    <a:pt x="32551" y="1896810"/>
                    <a:pt x="20704" y="1892861"/>
                    <a:pt x="10174" y="1900101"/>
                  </a:cubicBezTo>
                  <a:cubicBezTo>
                    <a:pt x="959" y="1906682"/>
                    <a:pt x="4250" y="1916554"/>
                    <a:pt x="4250" y="1925110"/>
                  </a:cubicBezTo>
                  <a:cubicBezTo>
                    <a:pt x="4250" y="1954728"/>
                    <a:pt x="5567" y="1984345"/>
                    <a:pt x="3592" y="2013962"/>
                  </a:cubicBezTo>
                  <a:cubicBezTo>
                    <a:pt x="2276" y="2035681"/>
                    <a:pt x="10174" y="2042921"/>
                    <a:pt x="30577" y="2040288"/>
                  </a:cubicBezTo>
                  <a:cubicBezTo>
                    <a:pt x="38474" y="2038972"/>
                    <a:pt x="46372" y="2040288"/>
                    <a:pt x="54928" y="2040288"/>
                  </a:cubicBezTo>
                  <a:cubicBezTo>
                    <a:pt x="1307402" y="2040288"/>
                    <a:pt x="2559875" y="2040288"/>
                    <a:pt x="3812349" y="2040288"/>
                  </a:cubicBezTo>
                  <a:cubicBezTo>
                    <a:pt x="3824196" y="2040288"/>
                    <a:pt x="3837359" y="2035023"/>
                    <a:pt x="3847889" y="2044895"/>
                  </a:cubicBezTo>
                  <a:cubicBezTo>
                    <a:pt x="3843282" y="2050160"/>
                    <a:pt x="3845257" y="2056742"/>
                    <a:pt x="3845257" y="2062665"/>
                  </a:cubicBezTo>
                  <a:cubicBezTo>
                    <a:pt x="3845257" y="2227863"/>
                    <a:pt x="3845257" y="2393719"/>
                    <a:pt x="3845257" y="2558916"/>
                  </a:cubicBezTo>
                  <a:cubicBezTo>
                    <a:pt x="3845257" y="2564840"/>
                    <a:pt x="3843282" y="2571421"/>
                    <a:pt x="3848547" y="2576686"/>
                  </a:cubicBezTo>
                  <a:cubicBezTo>
                    <a:pt x="3838017" y="2587217"/>
                    <a:pt x="3824854" y="2581293"/>
                    <a:pt x="3813007" y="2581293"/>
                  </a:cubicBezTo>
                  <a:cubicBezTo>
                    <a:pt x="2557901" y="2581951"/>
                    <a:pt x="1303453" y="2581293"/>
                    <a:pt x="48347" y="2581293"/>
                  </a:cubicBezTo>
                  <a:cubicBezTo>
                    <a:pt x="41107" y="2581293"/>
                    <a:pt x="33867" y="2581951"/>
                    <a:pt x="26628" y="2581293"/>
                  </a:cubicBezTo>
                  <a:cubicBezTo>
                    <a:pt x="9515" y="2579319"/>
                    <a:pt x="2934" y="2585242"/>
                    <a:pt x="3592" y="2603671"/>
                  </a:cubicBezTo>
                  <a:cubicBezTo>
                    <a:pt x="4908" y="2641844"/>
                    <a:pt x="3592" y="2680675"/>
                    <a:pt x="3592" y="2719507"/>
                  </a:cubicBezTo>
                  <a:cubicBezTo>
                    <a:pt x="12148" y="2730037"/>
                    <a:pt x="23337" y="2724772"/>
                    <a:pt x="33209" y="2724772"/>
                  </a:cubicBezTo>
                  <a:cubicBezTo>
                    <a:pt x="2018870" y="2724772"/>
                    <a:pt x="4004531" y="2724772"/>
                    <a:pt x="5990850" y="2724772"/>
                  </a:cubicBezTo>
                  <a:cubicBezTo>
                    <a:pt x="6000722" y="2724772"/>
                    <a:pt x="6010594" y="2727405"/>
                    <a:pt x="6019809" y="2722139"/>
                  </a:cubicBezTo>
                  <a:cubicBezTo>
                    <a:pt x="6024416" y="2691206"/>
                    <a:pt x="6021125" y="2659614"/>
                    <a:pt x="6021783" y="2628023"/>
                  </a:cubicBezTo>
                  <a:cubicBezTo>
                    <a:pt x="6022441" y="2581951"/>
                    <a:pt x="6021783" y="2581951"/>
                    <a:pt x="5977686" y="2581951"/>
                  </a:cubicBezTo>
                  <a:cubicBezTo>
                    <a:pt x="5324795" y="2581951"/>
                    <a:pt x="4671244" y="2581951"/>
                    <a:pt x="4018352" y="2582610"/>
                  </a:cubicBezTo>
                  <a:cubicBezTo>
                    <a:pt x="3994658" y="2582610"/>
                    <a:pt x="3988735" y="2576686"/>
                    <a:pt x="3988735" y="2552993"/>
                  </a:cubicBezTo>
                  <a:cubicBezTo>
                    <a:pt x="3990051" y="2393719"/>
                    <a:pt x="3989393" y="2233786"/>
                    <a:pt x="3989393" y="2074512"/>
                  </a:cubicBezTo>
                  <a:cubicBezTo>
                    <a:pt x="3987419" y="2038972"/>
                    <a:pt x="3987419" y="2038972"/>
                    <a:pt x="4022301" y="2038972"/>
                  </a:cubicBezTo>
                  <a:close/>
                  <a:moveTo>
                    <a:pt x="2149185" y="1218249"/>
                  </a:moveTo>
                  <a:cubicBezTo>
                    <a:pt x="2115619" y="1218249"/>
                    <a:pt x="2115619" y="1218249"/>
                    <a:pt x="2115619" y="1184025"/>
                  </a:cubicBezTo>
                  <a:cubicBezTo>
                    <a:pt x="2115619" y="847707"/>
                    <a:pt x="2115619" y="512046"/>
                    <a:pt x="2115619" y="175728"/>
                  </a:cubicBezTo>
                  <a:cubicBezTo>
                    <a:pt x="2115619" y="142820"/>
                    <a:pt x="2115619" y="142820"/>
                    <a:pt x="2147869" y="142820"/>
                  </a:cubicBezTo>
                  <a:cubicBezTo>
                    <a:pt x="2798128" y="142820"/>
                    <a:pt x="3449046" y="142820"/>
                    <a:pt x="4099305" y="142820"/>
                  </a:cubicBezTo>
                  <a:cubicBezTo>
                    <a:pt x="4107861" y="142820"/>
                    <a:pt x="4117076" y="140846"/>
                    <a:pt x="4125632" y="145453"/>
                  </a:cubicBezTo>
                  <a:cubicBezTo>
                    <a:pt x="4125632" y="229039"/>
                    <a:pt x="4126290" y="311967"/>
                    <a:pt x="4126290" y="395553"/>
                  </a:cubicBezTo>
                  <a:cubicBezTo>
                    <a:pt x="4126290" y="660790"/>
                    <a:pt x="4126290" y="926028"/>
                    <a:pt x="4126290" y="1190607"/>
                  </a:cubicBezTo>
                  <a:cubicBezTo>
                    <a:pt x="4126290" y="1200479"/>
                    <a:pt x="4131555" y="1211668"/>
                    <a:pt x="4121025" y="1220224"/>
                  </a:cubicBezTo>
                  <a:cubicBezTo>
                    <a:pt x="4118392" y="1214958"/>
                    <a:pt x="4117734" y="1209035"/>
                    <a:pt x="4117734" y="1203770"/>
                  </a:cubicBezTo>
                  <a:cubicBezTo>
                    <a:pt x="4116417" y="1218249"/>
                    <a:pt x="4110494" y="1218249"/>
                    <a:pt x="4084826" y="1218249"/>
                  </a:cubicBezTo>
                  <a:cubicBezTo>
                    <a:pt x="3439832" y="1218249"/>
                    <a:pt x="2794838" y="1218249"/>
                    <a:pt x="2149185" y="12182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051364" y="1219566"/>
              <a:ext cx="118468" cy="118468"/>
            </a:xfrm>
            <a:custGeom>
              <a:rect b="b" l="l" r="r" t="t"/>
              <a:pathLst>
                <a:path extrusionOk="0" h="118468" w="118468">
                  <a:moveTo>
                    <a:pt x="63183" y="124392"/>
                  </a:moveTo>
                  <a:cubicBezTo>
                    <a:pt x="27643" y="125050"/>
                    <a:pt x="0" y="97407"/>
                    <a:pt x="0" y="62525"/>
                  </a:cubicBezTo>
                  <a:cubicBezTo>
                    <a:pt x="0" y="27643"/>
                    <a:pt x="28301" y="0"/>
                    <a:pt x="63183" y="0"/>
                  </a:cubicBezTo>
                  <a:cubicBezTo>
                    <a:pt x="97407" y="0"/>
                    <a:pt x="123734" y="26984"/>
                    <a:pt x="124392" y="61209"/>
                  </a:cubicBezTo>
                  <a:cubicBezTo>
                    <a:pt x="125050" y="96749"/>
                    <a:pt x="98724" y="124392"/>
                    <a:pt x="63183" y="124392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051353" y="1956044"/>
              <a:ext cx="118468" cy="118468"/>
            </a:xfrm>
            <a:custGeom>
              <a:rect b="b" l="l" r="r" t="t"/>
              <a:pathLst>
                <a:path extrusionOk="0" h="118468" w="118468">
                  <a:moveTo>
                    <a:pt x="124403" y="63183"/>
                  </a:moveTo>
                  <a:cubicBezTo>
                    <a:pt x="124403" y="98724"/>
                    <a:pt x="96760" y="125050"/>
                    <a:pt x="61220" y="124392"/>
                  </a:cubicBezTo>
                  <a:cubicBezTo>
                    <a:pt x="27654" y="123734"/>
                    <a:pt x="11" y="96749"/>
                    <a:pt x="11" y="63183"/>
                  </a:cubicBezTo>
                  <a:cubicBezTo>
                    <a:pt x="-647" y="28301"/>
                    <a:pt x="27654" y="0"/>
                    <a:pt x="62536" y="0"/>
                  </a:cubicBezTo>
                  <a:cubicBezTo>
                    <a:pt x="98077" y="658"/>
                    <a:pt x="125061" y="27642"/>
                    <a:pt x="124403" y="6318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976075" y="1956044"/>
              <a:ext cx="125049" cy="118468"/>
            </a:xfrm>
            <a:custGeom>
              <a:rect b="b" l="l" r="r" t="t"/>
              <a:pathLst>
                <a:path extrusionOk="0" h="118468" w="125049">
                  <a:moveTo>
                    <a:pt x="125050" y="63183"/>
                  </a:moveTo>
                  <a:cubicBezTo>
                    <a:pt x="124392" y="98724"/>
                    <a:pt x="96749" y="125050"/>
                    <a:pt x="61209" y="124392"/>
                  </a:cubicBezTo>
                  <a:cubicBezTo>
                    <a:pt x="27643" y="123734"/>
                    <a:pt x="0" y="96091"/>
                    <a:pt x="0" y="62525"/>
                  </a:cubicBezTo>
                  <a:cubicBezTo>
                    <a:pt x="0" y="28301"/>
                    <a:pt x="28301" y="0"/>
                    <a:pt x="63183" y="0"/>
                  </a:cubicBezTo>
                  <a:cubicBezTo>
                    <a:pt x="98724" y="658"/>
                    <a:pt x="125708" y="27642"/>
                    <a:pt x="125050" y="6318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4683467" y="1592376"/>
              <a:ext cx="1171520" cy="612744"/>
            </a:xfrm>
            <a:custGeom>
              <a:rect b="b" l="l" r="r" t="t"/>
              <a:pathLst>
                <a:path extrusionOk="0" h="625249" w="1171520">
                  <a:moveTo>
                    <a:pt x="431220" y="14842"/>
                  </a:moveTo>
                  <a:cubicBezTo>
                    <a:pt x="433853" y="10893"/>
                    <a:pt x="437144" y="6944"/>
                    <a:pt x="439776" y="3653"/>
                  </a:cubicBezTo>
                  <a:cubicBezTo>
                    <a:pt x="445700" y="-1612"/>
                    <a:pt x="453598" y="363"/>
                    <a:pt x="460179" y="363"/>
                  </a:cubicBezTo>
                  <a:cubicBezTo>
                    <a:pt x="687243" y="363"/>
                    <a:pt x="914966" y="363"/>
                    <a:pt x="1142030" y="363"/>
                  </a:cubicBezTo>
                  <a:cubicBezTo>
                    <a:pt x="1154535" y="363"/>
                    <a:pt x="1167698" y="-1612"/>
                    <a:pt x="1177571" y="8261"/>
                  </a:cubicBezTo>
                  <a:cubicBezTo>
                    <a:pt x="1076873" y="153713"/>
                    <a:pt x="975516" y="299166"/>
                    <a:pt x="874818" y="443961"/>
                  </a:cubicBezTo>
                  <a:cubicBezTo>
                    <a:pt x="832696" y="505169"/>
                    <a:pt x="789916" y="565720"/>
                    <a:pt x="747136" y="626270"/>
                  </a:cubicBezTo>
                  <a:cubicBezTo>
                    <a:pt x="739896" y="631536"/>
                    <a:pt x="731340" y="628903"/>
                    <a:pt x="723442" y="628903"/>
                  </a:cubicBezTo>
                  <a:cubicBezTo>
                    <a:pt x="490454" y="628903"/>
                    <a:pt x="256809" y="628903"/>
                    <a:pt x="23821" y="628903"/>
                  </a:cubicBezTo>
                  <a:cubicBezTo>
                    <a:pt x="15923" y="628903"/>
                    <a:pt x="7367" y="630877"/>
                    <a:pt x="127" y="626270"/>
                  </a:cubicBezTo>
                  <a:cubicBezTo>
                    <a:pt x="-1189" y="615082"/>
                    <a:pt x="8025" y="608500"/>
                    <a:pt x="13290" y="601260"/>
                  </a:cubicBezTo>
                  <a:cubicBezTo>
                    <a:pt x="146896" y="413685"/>
                    <a:pt x="280502" y="226769"/>
                    <a:pt x="414108" y="39194"/>
                  </a:cubicBezTo>
                  <a:cubicBezTo>
                    <a:pt x="420690" y="31296"/>
                    <a:pt x="425955" y="23398"/>
                    <a:pt x="431220" y="1484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751731" y="1592376"/>
              <a:ext cx="1178101" cy="612744"/>
            </a:xfrm>
            <a:custGeom>
              <a:rect b="b" l="l" r="r" t="t"/>
              <a:pathLst>
                <a:path extrusionOk="0" h="625249" w="1178101">
                  <a:moveTo>
                    <a:pt x="2027" y="627059"/>
                  </a:moveTo>
                  <a:cubicBezTo>
                    <a:pt x="-3896" y="618503"/>
                    <a:pt x="4660" y="613896"/>
                    <a:pt x="8609" y="608631"/>
                  </a:cubicBezTo>
                  <a:cubicBezTo>
                    <a:pt x="150112" y="410526"/>
                    <a:pt x="291616" y="212420"/>
                    <a:pt x="433120" y="14315"/>
                  </a:cubicBezTo>
                  <a:cubicBezTo>
                    <a:pt x="434437" y="12340"/>
                    <a:pt x="436411" y="10366"/>
                    <a:pt x="438385" y="8392"/>
                  </a:cubicBezTo>
                  <a:cubicBezTo>
                    <a:pt x="448258" y="-2139"/>
                    <a:pt x="461421" y="494"/>
                    <a:pt x="473268" y="494"/>
                  </a:cubicBezTo>
                  <a:cubicBezTo>
                    <a:pt x="704281" y="-165"/>
                    <a:pt x="934636" y="-165"/>
                    <a:pt x="1165649" y="494"/>
                  </a:cubicBezTo>
                  <a:cubicBezTo>
                    <a:pt x="1170914" y="494"/>
                    <a:pt x="1176180" y="-165"/>
                    <a:pt x="1180787" y="3784"/>
                  </a:cubicBezTo>
                  <a:cubicBezTo>
                    <a:pt x="1105757" y="111722"/>
                    <a:pt x="1031385" y="219660"/>
                    <a:pt x="956355" y="327598"/>
                  </a:cubicBezTo>
                  <a:cubicBezTo>
                    <a:pt x="887249" y="427638"/>
                    <a:pt x="817484" y="527020"/>
                    <a:pt x="748378" y="626401"/>
                  </a:cubicBezTo>
                  <a:cubicBezTo>
                    <a:pt x="742454" y="631667"/>
                    <a:pt x="734556" y="629692"/>
                    <a:pt x="727975" y="629692"/>
                  </a:cubicBezTo>
                  <a:cubicBezTo>
                    <a:pt x="492354" y="629692"/>
                    <a:pt x="256734" y="629692"/>
                    <a:pt x="20455" y="629692"/>
                  </a:cubicBezTo>
                  <a:cubicBezTo>
                    <a:pt x="14532" y="629692"/>
                    <a:pt x="7950" y="630350"/>
                    <a:pt x="2027" y="62705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6837681" y="1592376"/>
              <a:ext cx="1178101" cy="612744"/>
            </a:xfrm>
            <a:custGeom>
              <a:rect b="b" l="l" r="r" t="t"/>
              <a:pathLst>
                <a:path extrusionOk="0" h="625249" w="1178101">
                  <a:moveTo>
                    <a:pt x="1180796" y="3324"/>
                  </a:moveTo>
                  <a:cubicBezTo>
                    <a:pt x="1093920" y="129032"/>
                    <a:pt x="1006385" y="254082"/>
                    <a:pt x="919508" y="379789"/>
                  </a:cubicBezTo>
                  <a:cubicBezTo>
                    <a:pt x="862249" y="462059"/>
                    <a:pt x="805647" y="544329"/>
                    <a:pt x="748387" y="625940"/>
                  </a:cubicBezTo>
                  <a:cubicBezTo>
                    <a:pt x="742464" y="631206"/>
                    <a:pt x="734566" y="629231"/>
                    <a:pt x="727984" y="629231"/>
                  </a:cubicBezTo>
                  <a:cubicBezTo>
                    <a:pt x="492364" y="629231"/>
                    <a:pt x="256744" y="629231"/>
                    <a:pt x="20465" y="629231"/>
                  </a:cubicBezTo>
                  <a:cubicBezTo>
                    <a:pt x="14542" y="629231"/>
                    <a:pt x="7960" y="630547"/>
                    <a:pt x="2037" y="627257"/>
                  </a:cubicBezTo>
                  <a:cubicBezTo>
                    <a:pt x="-3887" y="618701"/>
                    <a:pt x="4670" y="614094"/>
                    <a:pt x="7960" y="608828"/>
                  </a:cubicBezTo>
                  <a:cubicBezTo>
                    <a:pt x="149464" y="410723"/>
                    <a:pt x="290968" y="212617"/>
                    <a:pt x="432472" y="14512"/>
                  </a:cubicBezTo>
                  <a:cubicBezTo>
                    <a:pt x="433788" y="12538"/>
                    <a:pt x="435763" y="10563"/>
                    <a:pt x="437737" y="8589"/>
                  </a:cubicBezTo>
                  <a:cubicBezTo>
                    <a:pt x="447609" y="-1942"/>
                    <a:pt x="460773" y="691"/>
                    <a:pt x="472619" y="691"/>
                  </a:cubicBezTo>
                  <a:cubicBezTo>
                    <a:pt x="703632" y="33"/>
                    <a:pt x="933987" y="33"/>
                    <a:pt x="1165001" y="691"/>
                  </a:cubicBezTo>
                  <a:cubicBezTo>
                    <a:pt x="1170924" y="33"/>
                    <a:pt x="1176848" y="-1284"/>
                    <a:pt x="1180796" y="332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7941602" y="1592376"/>
              <a:ext cx="1171520" cy="612744"/>
            </a:xfrm>
            <a:custGeom>
              <a:rect b="b" l="l" r="r" t="t"/>
              <a:pathLst>
                <a:path extrusionOk="0" h="625249" w="1171520">
                  <a:moveTo>
                    <a:pt x="529" y="627242"/>
                  </a:moveTo>
                  <a:cubicBezTo>
                    <a:pt x="-1445" y="621319"/>
                    <a:pt x="2504" y="617370"/>
                    <a:pt x="5794" y="612763"/>
                  </a:cubicBezTo>
                  <a:cubicBezTo>
                    <a:pt x="149931" y="411366"/>
                    <a:pt x="294067" y="209970"/>
                    <a:pt x="438204" y="8574"/>
                  </a:cubicBezTo>
                  <a:cubicBezTo>
                    <a:pt x="449393" y="-640"/>
                    <a:pt x="462556" y="676"/>
                    <a:pt x="475719" y="676"/>
                  </a:cubicBezTo>
                  <a:cubicBezTo>
                    <a:pt x="698834" y="676"/>
                    <a:pt x="921950" y="676"/>
                    <a:pt x="1144407" y="676"/>
                  </a:cubicBezTo>
                  <a:cubicBezTo>
                    <a:pt x="1155596" y="676"/>
                    <a:pt x="1168759" y="-3273"/>
                    <a:pt x="1177973" y="7916"/>
                  </a:cubicBezTo>
                  <a:cubicBezTo>
                    <a:pt x="1080565" y="148103"/>
                    <a:pt x="983158" y="288291"/>
                    <a:pt x="885751" y="428478"/>
                  </a:cubicBezTo>
                  <a:cubicBezTo>
                    <a:pt x="839680" y="494294"/>
                    <a:pt x="793609" y="560110"/>
                    <a:pt x="747538" y="626584"/>
                  </a:cubicBezTo>
                  <a:cubicBezTo>
                    <a:pt x="740956" y="631191"/>
                    <a:pt x="733717" y="629217"/>
                    <a:pt x="727135" y="629217"/>
                  </a:cubicBezTo>
                  <a:cubicBezTo>
                    <a:pt x="492173" y="629217"/>
                    <a:pt x="257211" y="629217"/>
                    <a:pt x="22248" y="629217"/>
                  </a:cubicBezTo>
                  <a:cubicBezTo>
                    <a:pt x="14350" y="629875"/>
                    <a:pt x="7111" y="631191"/>
                    <a:pt x="529" y="62724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278169" y="677487"/>
              <a:ext cx="1257080" cy="658157"/>
            </a:xfrm>
            <a:custGeom>
              <a:rect b="b" l="l" r="r" t="t"/>
              <a:pathLst>
                <a:path extrusionOk="0" h="658157" w="1257080">
                  <a:moveTo>
                    <a:pt x="523235" y="652649"/>
                  </a:moveTo>
                  <a:cubicBezTo>
                    <a:pt x="526526" y="655940"/>
                    <a:pt x="529817" y="659231"/>
                    <a:pt x="533766" y="662522"/>
                  </a:cubicBezTo>
                  <a:cubicBezTo>
                    <a:pt x="541005" y="666471"/>
                    <a:pt x="547587" y="663180"/>
                    <a:pt x="554827" y="662522"/>
                  </a:cubicBezTo>
                  <a:cubicBezTo>
                    <a:pt x="779258" y="625665"/>
                    <a:pt x="1003690" y="588808"/>
                    <a:pt x="1228122" y="551951"/>
                  </a:cubicBezTo>
                  <a:cubicBezTo>
                    <a:pt x="1239969" y="549977"/>
                    <a:pt x="1253790" y="549977"/>
                    <a:pt x="1261688" y="538130"/>
                  </a:cubicBezTo>
                  <a:cubicBezTo>
                    <a:pt x="1138612" y="411764"/>
                    <a:pt x="1015537" y="285398"/>
                    <a:pt x="892461" y="159689"/>
                  </a:cubicBezTo>
                  <a:cubicBezTo>
                    <a:pt x="841125" y="107037"/>
                    <a:pt x="789131" y="54384"/>
                    <a:pt x="737136" y="1732"/>
                  </a:cubicBezTo>
                  <a:cubicBezTo>
                    <a:pt x="729238" y="-2217"/>
                    <a:pt x="721340" y="1732"/>
                    <a:pt x="713443" y="2390"/>
                  </a:cubicBezTo>
                  <a:cubicBezTo>
                    <a:pt x="483088" y="39905"/>
                    <a:pt x="252732" y="78078"/>
                    <a:pt x="23036" y="115593"/>
                  </a:cubicBezTo>
                  <a:cubicBezTo>
                    <a:pt x="15138" y="116909"/>
                    <a:pt x="6582" y="116251"/>
                    <a:pt x="0" y="122174"/>
                  </a:cubicBezTo>
                  <a:cubicBezTo>
                    <a:pt x="658" y="133363"/>
                    <a:pt x="10530" y="137970"/>
                    <a:pt x="17112" y="144552"/>
                  </a:cubicBezTo>
                  <a:cubicBezTo>
                    <a:pt x="179019" y="306459"/>
                    <a:pt x="341584" y="469023"/>
                    <a:pt x="503490" y="630930"/>
                  </a:cubicBezTo>
                  <a:cubicBezTo>
                    <a:pt x="510072" y="638170"/>
                    <a:pt x="516653" y="645410"/>
                    <a:pt x="523235" y="6526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332841" y="504870"/>
              <a:ext cx="1263662" cy="658157"/>
            </a:xfrm>
            <a:custGeom>
              <a:rect b="b" l="l" r="r" t="t"/>
              <a:pathLst>
                <a:path extrusionOk="0" h="658157" w="1263662">
                  <a:moveTo>
                    <a:pt x="1013" y="121037"/>
                  </a:moveTo>
                  <a:cubicBezTo>
                    <a:pt x="-2936" y="130251"/>
                    <a:pt x="5620" y="133542"/>
                    <a:pt x="10227" y="138149"/>
                  </a:cubicBezTo>
                  <a:cubicBezTo>
                    <a:pt x="181348" y="309928"/>
                    <a:pt x="353127" y="481049"/>
                    <a:pt x="524906" y="652828"/>
                  </a:cubicBezTo>
                  <a:cubicBezTo>
                    <a:pt x="526881" y="654803"/>
                    <a:pt x="528855" y="656119"/>
                    <a:pt x="531488" y="658094"/>
                  </a:cubicBezTo>
                  <a:cubicBezTo>
                    <a:pt x="542676" y="667308"/>
                    <a:pt x="555840" y="662043"/>
                    <a:pt x="567028" y="660068"/>
                  </a:cubicBezTo>
                  <a:cubicBezTo>
                    <a:pt x="794751" y="623211"/>
                    <a:pt x="1022473" y="585696"/>
                    <a:pt x="1250196" y="548181"/>
                  </a:cubicBezTo>
                  <a:cubicBezTo>
                    <a:pt x="1255461" y="547523"/>
                    <a:pt x="1260726" y="547523"/>
                    <a:pt x="1264675" y="542916"/>
                  </a:cubicBezTo>
                  <a:cubicBezTo>
                    <a:pt x="1173191" y="449458"/>
                    <a:pt x="1082365" y="355341"/>
                    <a:pt x="990881" y="261883"/>
                  </a:cubicBezTo>
                  <a:cubicBezTo>
                    <a:pt x="906637" y="175006"/>
                    <a:pt x="821735" y="88787"/>
                    <a:pt x="737491" y="1911"/>
                  </a:cubicBezTo>
                  <a:cubicBezTo>
                    <a:pt x="730251" y="-2038"/>
                    <a:pt x="723670" y="1253"/>
                    <a:pt x="716430" y="1911"/>
                  </a:cubicBezTo>
                  <a:cubicBezTo>
                    <a:pt x="483442" y="40084"/>
                    <a:pt x="251113" y="78257"/>
                    <a:pt x="18125" y="116430"/>
                  </a:cubicBezTo>
                  <a:cubicBezTo>
                    <a:pt x="12202" y="117088"/>
                    <a:pt x="6278" y="117088"/>
                    <a:pt x="1013" y="12103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6404078" y="337351"/>
              <a:ext cx="1263662" cy="658157"/>
            </a:xfrm>
            <a:custGeom>
              <a:rect b="b" l="l" r="r" t="t"/>
              <a:pathLst>
                <a:path extrusionOk="0" h="658157" w="1263662">
                  <a:moveTo>
                    <a:pt x="1264918" y="542916"/>
                  </a:moveTo>
                  <a:cubicBezTo>
                    <a:pt x="1158955" y="433662"/>
                    <a:pt x="1052991" y="325066"/>
                    <a:pt x="946369" y="215812"/>
                  </a:cubicBezTo>
                  <a:cubicBezTo>
                    <a:pt x="877263" y="144731"/>
                    <a:pt x="807498" y="73650"/>
                    <a:pt x="737734" y="1911"/>
                  </a:cubicBezTo>
                  <a:cubicBezTo>
                    <a:pt x="730494" y="-2038"/>
                    <a:pt x="723912" y="1253"/>
                    <a:pt x="716673" y="1911"/>
                  </a:cubicBezTo>
                  <a:cubicBezTo>
                    <a:pt x="483685" y="40084"/>
                    <a:pt x="251355" y="78257"/>
                    <a:pt x="19026" y="116430"/>
                  </a:cubicBezTo>
                  <a:cubicBezTo>
                    <a:pt x="13102" y="117746"/>
                    <a:pt x="6521" y="117088"/>
                    <a:pt x="1256" y="121695"/>
                  </a:cubicBezTo>
                  <a:cubicBezTo>
                    <a:pt x="-3352" y="130910"/>
                    <a:pt x="5863" y="134200"/>
                    <a:pt x="10470" y="138807"/>
                  </a:cubicBezTo>
                  <a:cubicBezTo>
                    <a:pt x="181591" y="310587"/>
                    <a:pt x="353370" y="481707"/>
                    <a:pt x="525149" y="653487"/>
                  </a:cubicBezTo>
                  <a:cubicBezTo>
                    <a:pt x="527124" y="655461"/>
                    <a:pt x="529098" y="656777"/>
                    <a:pt x="531730" y="658752"/>
                  </a:cubicBezTo>
                  <a:cubicBezTo>
                    <a:pt x="542919" y="667966"/>
                    <a:pt x="556082" y="662701"/>
                    <a:pt x="567271" y="660726"/>
                  </a:cubicBezTo>
                  <a:cubicBezTo>
                    <a:pt x="794993" y="623870"/>
                    <a:pt x="1022716" y="586354"/>
                    <a:pt x="1250438" y="548840"/>
                  </a:cubicBezTo>
                  <a:cubicBezTo>
                    <a:pt x="1255703" y="547523"/>
                    <a:pt x="1260969" y="547523"/>
                    <a:pt x="1264918" y="54291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7493196" y="158362"/>
              <a:ext cx="1257080" cy="658157"/>
            </a:xfrm>
            <a:custGeom>
              <a:rect b="b" l="l" r="r" t="t"/>
              <a:pathLst>
                <a:path extrusionOk="0" h="658157" w="1257080">
                  <a:moveTo>
                    <a:pt x="72" y="122982"/>
                  </a:moveTo>
                  <a:cubicBezTo>
                    <a:pt x="-586" y="128905"/>
                    <a:pt x="3363" y="132196"/>
                    <a:pt x="7312" y="136145"/>
                  </a:cubicBezTo>
                  <a:cubicBezTo>
                    <a:pt x="181724" y="310557"/>
                    <a:pt x="356794" y="484968"/>
                    <a:pt x="531205" y="658722"/>
                  </a:cubicBezTo>
                  <a:cubicBezTo>
                    <a:pt x="543711" y="665962"/>
                    <a:pt x="556874" y="662013"/>
                    <a:pt x="569378" y="660038"/>
                  </a:cubicBezTo>
                  <a:cubicBezTo>
                    <a:pt x="789203" y="623840"/>
                    <a:pt x="1009686" y="588299"/>
                    <a:pt x="1229510" y="551442"/>
                  </a:cubicBezTo>
                  <a:cubicBezTo>
                    <a:pt x="1240699" y="549468"/>
                    <a:pt x="1253862" y="551442"/>
                    <a:pt x="1261102" y="538937"/>
                  </a:cubicBezTo>
                  <a:cubicBezTo>
                    <a:pt x="1142634" y="417178"/>
                    <a:pt x="1023507" y="295419"/>
                    <a:pt x="905039" y="173660"/>
                  </a:cubicBezTo>
                  <a:cubicBezTo>
                    <a:pt x="849095" y="116400"/>
                    <a:pt x="792494" y="59141"/>
                    <a:pt x="736551" y="1881"/>
                  </a:cubicBezTo>
                  <a:cubicBezTo>
                    <a:pt x="729311" y="-2068"/>
                    <a:pt x="722729" y="1223"/>
                    <a:pt x="715489" y="2539"/>
                  </a:cubicBezTo>
                  <a:cubicBezTo>
                    <a:pt x="483818" y="40712"/>
                    <a:pt x="251488" y="78885"/>
                    <a:pt x="19817" y="117058"/>
                  </a:cubicBezTo>
                  <a:cubicBezTo>
                    <a:pt x="13235" y="118375"/>
                    <a:pt x="5337" y="117717"/>
                    <a:pt x="72" y="12298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51"/>
          <p:cNvSpPr/>
          <p:nvPr/>
        </p:nvSpPr>
        <p:spPr>
          <a:xfrm>
            <a:off x="4945497" y="1592537"/>
            <a:ext cx="2075846" cy="1636488"/>
          </a:xfrm>
          <a:custGeom>
            <a:rect b="b" l="l" r="r" t="t"/>
            <a:pathLst>
              <a:path extrusionOk="0" h="2389034" w="3030432">
                <a:moveTo>
                  <a:pt x="2816801" y="1302269"/>
                </a:moveTo>
                <a:lnTo>
                  <a:pt x="2816801" y="1414911"/>
                </a:lnTo>
                <a:cubicBezTo>
                  <a:pt x="2823903" y="1379524"/>
                  <a:pt x="2824274" y="1341419"/>
                  <a:pt x="2816801" y="1302269"/>
                </a:cubicBezTo>
                <a:close/>
                <a:moveTo>
                  <a:pt x="562836" y="927283"/>
                </a:moveTo>
                <a:lnTo>
                  <a:pt x="537673" y="933593"/>
                </a:lnTo>
                <a:lnTo>
                  <a:pt x="562836" y="933593"/>
                </a:lnTo>
                <a:lnTo>
                  <a:pt x="562836" y="927283"/>
                </a:lnTo>
                <a:close/>
                <a:moveTo>
                  <a:pt x="1150461" y="202377"/>
                </a:moveTo>
                <a:lnTo>
                  <a:pt x="1130911" y="204988"/>
                </a:lnTo>
                <a:lnTo>
                  <a:pt x="1225770" y="204988"/>
                </a:lnTo>
                <a:cubicBezTo>
                  <a:pt x="1201550" y="202774"/>
                  <a:pt x="1176451" y="201940"/>
                  <a:pt x="1150461" y="202377"/>
                </a:cubicBezTo>
                <a:close/>
                <a:moveTo>
                  <a:pt x="1158778" y="176"/>
                </a:moveTo>
                <a:cubicBezTo>
                  <a:pt x="1218355" y="-965"/>
                  <a:pt x="1282984" y="3457"/>
                  <a:pt x="1356183" y="12982"/>
                </a:cubicBezTo>
                <a:cubicBezTo>
                  <a:pt x="1619595" y="56522"/>
                  <a:pt x="1824229" y="256800"/>
                  <a:pt x="1885183" y="424426"/>
                </a:cubicBezTo>
                <a:cubicBezTo>
                  <a:pt x="2026685" y="343878"/>
                  <a:pt x="2125737" y="331905"/>
                  <a:pt x="2306423" y="417896"/>
                </a:cubicBezTo>
                <a:cubicBezTo>
                  <a:pt x="2441394" y="514771"/>
                  <a:pt x="2491463" y="592051"/>
                  <a:pt x="2505614" y="741174"/>
                </a:cubicBezTo>
                <a:cubicBezTo>
                  <a:pt x="2632965" y="740085"/>
                  <a:pt x="2825625" y="869613"/>
                  <a:pt x="2920323" y="1008937"/>
                </a:cubicBezTo>
                <a:cubicBezTo>
                  <a:pt x="3045498" y="1217926"/>
                  <a:pt x="3072710" y="1449771"/>
                  <a:pt x="2956244" y="1635900"/>
                </a:cubicBezTo>
                <a:cubicBezTo>
                  <a:pt x="2827803" y="1818765"/>
                  <a:pt x="2666709" y="1923258"/>
                  <a:pt x="2440306" y="1939585"/>
                </a:cubicBezTo>
                <a:lnTo>
                  <a:pt x="1369486" y="1935740"/>
                </a:lnTo>
                <a:cubicBezTo>
                  <a:pt x="1190897" y="2029686"/>
                  <a:pt x="1193283" y="2256982"/>
                  <a:pt x="1490944" y="2389028"/>
                </a:cubicBezTo>
                <a:cubicBezTo>
                  <a:pt x="1227854" y="2389533"/>
                  <a:pt x="869514" y="2361462"/>
                  <a:pt x="701674" y="1933342"/>
                </a:cubicBezTo>
                <a:lnTo>
                  <a:pt x="621462" y="1933054"/>
                </a:lnTo>
                <a:cubicBezTo>
                  <a:pt x="477783" y="1930877"/>
                  <a:pt x="66339" y="1817677"/>
                  <a:pt x="4296" y="1436710"/>
                </a:cubicBezTo>
                <a:cubicBezTo>
                  <a:pt x="-20739" y="1258199"/>
                  <a:pt x="58719" y="919683"/>
                  <a:pt x="373290" y="767296"/>
                </a:cubicBezTo>
                <a:cubicBezTo>
                  <a:pt x="378732" y="624706"/>
                  <a:pt x="465810" y="318845"/>
                  <a:pt x="663912" y="172988"/>
                </a:cubicBezTo>
                <a:cubicBezTo>
                  <a:pt x="846776" y="57065"/>
                  <a:pt x="980048" y="3593"/>
                  <a:pt x="1158778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1"/>
          <p:cNvSpPr txBox="1"/>
          <p:nvPr/>
        </p:nvSpPr>
        <p:spPr>
          <a:xfrm>
            <a:off x="651150" y="1467500"/>
            <a:ext cx="37824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800"/>
              <a:buFont typeface="Roboto"/>
              <a:buChar char="●"/>
            </a:pPr>
            <a:r>
              <a:rPr lang="en-GB" sz="21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Runtime should not be overlooked.</a:t>
            </a:r>
            <a:endParaRPr sz="18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F3F3F"/>
              </a:solidFill>
            </a:endParaRPr>
          </a:p>
        </p:txBody>
      </p:sp>
      <p:sp>
        <p:nvSpPr>
          <p:cNvPr id="507" name="Google Shape;507;p51"/>
          <p:cNvSpPr txBox="1"/>
          <p:nvPr/>
        </p:nvSpPr>
        <p:spPr>
          <a:xfrm>
            <a:off x="671850" y="2306275"/>
            <a:ext cx="4152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700"/>
              <a:buFont typeface="Roboto"/>
              <a:buChar char="●"/>
            </a:pPr>
            <a:r>
              <a:rPr lang="en-GB" sz="20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Movies with Average vote count seems to be doing well.</a:t>
            </a:r>
            <a:endParaRPr sz="17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F3F3F"/>
              </a:solidFill>
            </a:endParaRPr>
          </a:p>
        </p:txBody>
      </p:sp>
      <p:sp>
        <p:nvSpPr>
          <p:cNvPr id="508" name="Google Shape;508;p51"/>
          <p:cNvSpPr txBox="1"/>
          <p:nvPr/>
        </p:nvSpPr>
        <p:spPr>
          <a:xfrm>
            <a:off x="734100" y="3025575"/>
            <a:ext cx="4374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Release Time of Movie is important.</a:t>
            </a:r>
            <a:endParaRPr b="1" sz="400">
              <a:solidFill>
                <a:srgbClr val="3F3F3F"/>
              </a:solidFill>
            </a:endParaRPr>
          </a:p>
        </p:txBody>
      </p:sp>
      <p:sp>
        <p:nvSpPr>
          <p:cNvPr id="509" name="Google Shape;509;p51"/>
          <p:cNvSpPr txBox="1"/>
          <p:nvPr/>
        </p:nvSpPr>
        <p:spPr>
          <a:xfrm>
            <a:off x="734100" y="3813725"/>
            <a:ext cx="4000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Knowing language preferred by your audiences matters.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/>
        </p:nvSpPr>
        <p:spPr>
          <a:xfrm>
            <a:off x="2407041" y="314650"/>
            <a:ext cx="48435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500">
                <a:solidFill>
                  <a:schemeClr val="dk1"/>
                </a:solidFill>
              </a:rPr>
              <a:t>THANK YOU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515" name="Google Shape;515;p52"/>
          <p:cNvGrpSpPr/>
          <p:nvPr/>
        </p:nvGrpSpPr>
        <p:grpSpPr>
          <a:xfrm>
            <a:off x="6645788" y="798388"/>
            <a:ext cx="421448" cy="268213"/>
            <a:chOff x="4411404" y="1607746"/>
            <a:chExt cx="520434" cy="272215"/>
          </a:xfrm>
        </p:grpSpPr>
        <p:sp>
          <p:nvSpPr>
            <p:cNvPr id="516" name="Google Shape;516;p52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2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52"/>
          <p:cNvSpPr txBox="1"/>
          <p:nvPr/>
        </p:nvSpPr>
        <p:spPr>
          <a:xfrm>
            <a:off x="4101250" y="1776025"/>
            <a:ext cx="47637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Namita Rana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Email:namitarana21@gmail.com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Github:</a:t>
            </a:r>
            <a:r>
              <a:rPr lang="en-GB" sz="23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https://github.com/namitarana</a:t>
            </a:r>
            <a:r>
              <a:rPr lang="en-GB" sz="25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02535" y="254632"/>
            <a:ext cx="85200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b="1" i="1" lang="en-GB" u="sng">
                <a:solidFill>
                  <a:schemeClr val="dk1"/>
                </a:solidFill>
              </a:rPr>
              <a:t>The Purpose</a:t>
            </a:r>
            <a:endParaRPr b="1" i="1" u="sng">
              <a:solidFill>
                <a:schemeClr val="dk1"/>
              </a:solidFill>
            </a:endParaRPr>
          </a:p>
        </p:txBody>
      </p:sp>
      <p:grpSp>
        <p:nvGrpSpPr>
          <p:cNvPr id="242" name="Google Shape;242;p38"/>
          <p:cNvGrpSpPr/>
          <p:nvPr/>
        </p:nvGrpSpPr>
        <p:grpSpPr>
          <a:xfrm>
            <a:off x="623760" y="1671174"/>
            <a:ext cx="1894524" cy="1840660"/>
            <a:chOff x="2762534" y="101"/>
            <a:chExt cx="6659134" cy="6857898"/>
          </a:xfrm>
        </p:grpSpPr>
        <p:sp>
          <p:nvSpPr>
            <p:cNvPr id="243" name="Google Shape;243;p38"/>
            <p:cNvSpPr/>
            <p:nvPr/>
          </p:nvSpPr>
          <p:spPr>
            <a:xfrm>
              <a:off x="2932896" y="2217990"/>
              <a:ext cx="6403871" cy="4640009"/>
            </a:xfrm>
            <a:custGeom>
              <a:rect b="b" l="l" r="r" t="t"/>
              <a:pathLst>
                <a:path extrusionOk="0" h="4640009" w="6403871">
                  <a:moveTo>
                    <a:pt x="0" y="0"/>
                  </a:moveTo>
                  <a:lnTo>
                    <a:pt x="6409137" y="0"/>
                  </a:lnTo>
                  <a:lnTo>
                    <a:pt x="6409137" y="4640668"/>
                  </a:lnTo>
                  <a:lnTo>
                    <a:pt x="0" y="4640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2833094" y="1035766"/>
              <a:ext cx="2290387" cy="1191264"/>
            </a:xfrm>
            <a:custGeom>
              <a:rect b="b" l="l" r="r" t="t"/>
              <a:pathLst>
                <a:path extrusionOk="0" h="1191264" w="2290387">
                  <a:moveTo>
                    <a:pt x="1143639" y="389145"/>
                  </a:moveTo>
                  <a:cubicBezTo>
                    <a:pt x="1137058" y="391120"/>
                    <a:pt x="1130476" y="393752"/>
                    <a:pt x="1118629" y="397701"/>
                  </a:cubicBezTo>
                  <a:cubicBezTo>
                    <a:pt x="1180496" y="451670"/>
                    <a:pt x="1239730" y="503664"/>
                    <a:pt x="1299623" y="555659"/>
                  </a:cubicBezTo>
                  <a:cubicBezTo>
                    <a:pt x="1309495" y="561582"/>
                    <a:pt x="1320684" y="558292"/>
                    <a:pt x="1331214" y="558292"/>
                  </a:cubicBezTo>
                  <a:cubicBezTo>
                    <a:pt x="1650420" y="558292"/>
                    <a:pt x="1968969" y="558292"/>
                    <a:pt x="2288175" y="558292"/>
                  </a:cubicBezTo>
                  <a:cubicBezTo>
                    <a:pt x="2302654" y="568164"/>
                    <a:pt x="2291466" y="570138"/>
                    <a:pt x="2283568" y="572771"/>
                  </a:cubicBezTo>
                  <a:cubicBezTo>
                    <a:pt x="2273696" y="564873"/>
                    <a:pt x="2261849" y="566189"/>
                    <a:pt x="2250002" y="566189"/>
                  </a:cubicBezTo>
                  <a:cubicBezTo>
                    <a:pt x="1949224" y="566189"/>
                    <a:pt x="1647788" y="566189"/>
                    <a:pt x="1347010" y="566189"/>
                  </a:cubicBezTo>
                  <a:cubicBezTo>
                    <a:pt x="1339112" y="566189"/>
                    <a:pt x="1327923" y="562241"/>
                    <a:pt x="1324633" y="570138"/>
                  </a:cubicBezTo>
                  <a:cubicBezTo>
                    <a:pt x="1320025" y="580011"/>
                    <a:pt x="1331872" y="585276"/>
                    <a:pt x="1337796" y="590541"/>
                  </a:cubicBezTo>
                  <a:cubicBezTo>
                    <a:pt x="1385183" y="630031"/>
                    <a:pt x="1433228" y="668862"/>
                    <a:pt x="1468111" y="721515"/>
                  </a:cubicBezTo>
                  <a:cubicBezTo>
                    <a:pt x="1531952" y="817606"/>
                    <a:pt x="1558278" y="920278"/>
                    <a:pt x="1515498" y="1032165"/>
                  </a:cubicBezTo>
                  <a:cubicBezTo>
                    <a:pt x="1481274" y="1120358"/>
                    <a:pt x="1415458" y="1173669"/>
                    <a:pt x="1320684" y="1184199"/>
                  </a:cubicBezTo>
                  <a:cubicBezTo>
                    <a:pt x="1219986" y="1195388"/>
                    <a:pt x="1118629" y="1192755"/>
                    <a:pt x="1017931" y="1185516"/>
                  </a:cubicBezTo>
                  <a:cubicBezTo>
                    <a:pt x="1008059" y="1184857"/>
                    <a:pt x="998186" y="1184857"/>
                    <a:pt x="988314" y="1184857"/>
                  </a:cubicBezTo>
                  <a:cubicBezTo>
                    <a:pt x="725709" y="1184857"/>
                    <a:pt x="463104" y="1184857"/>
                    <a:pt x="200500" y="1184857"/>
                  </a:cubicBezTo>
                  <a:cubicBezTo>
                    <a:pt x="186020" y="1184857"/>
                    <a:pt x="171541" y="1182225"/>
                    <a:pt x="158378" y="1191439"/>
                  </a:cubicBezTo>
                  <a:cubicBezTo>
                    <a:pt x="138633" y="1178276"/>
                    <a:pt x="116914" y="1186832"/>
                    <a:pt x="95853" y="1184857"/>
                  </a:cubicBezTo>
                  <a:cubicBezTo>
                    <a:pt x="69526" y="1182225"/>
                    <a:pt x="35302" y="1195388"/>
                    <a:pt x="18848" y="1177618"/>
                  </a:cubicBezTo>
                  <a:cubicBezTo>
                    <a:pt x="3711" y="1161822"/>
                    <a:pt x="14241" y="1128256"/>
                    <a:pt x="14241" y="1102588"/>
                  </a:cubicBezTo>
                  <a:cubicBezTo>
                    <a:pt x="14241" y="922911"/>
                    <a:pt x="14241" y="742576"/>
                    <a:pt x="14241" y="562899"/>
                  </a:cubicBezTo>
                  <a:cubicBezTo>
                    <a:pt x="14241" y="547761"/>
                    <a:pt x="14241" y="532623"/>
                    <a:pt x="8976" y="518144"/>
                  </a:cubicBezTo>
                  <a:cubicBezTo>
                    <a:pt x="10292" y="481287"/>
                    <a:pt x="3711" y="445089"/>
                    <a:pt x="2394" y="408232"/>
                  </a:cubicBezTo>
                  <a:cubicBezTo>
                    <a:pt x="-1555" y="285156"/>
                    <a:pt x="420" y="162739"/>
                    <a:pt x="1078" y="39663"/>
                  </a:cubicBezTo>
                  <a:cubicBezTo>
                    <a:pt x="1078" y="6098"/>
                    <a:pt x="7660" y="174"/>
                    <a:pt x="40567" y="174"/>
                  </a:cubicBezTo>
                  <a:cubicBezTo>
                    <a:pt x="128761" y="174"/>
                    <a:pt x="217612" y="-1142"/>
                    <a:pt x="306463" y="3465"/>
                  </a:cubicBezTo>
                  <a:cubicBezTo>
                    <a:pt x="405845" y="8730"/>
                    <a:pt x="505227" y="4123"/>
                    <a:pt x="604608" y="4781"/>
                  </a:cubicBezTo>
                  <a:cubicBezTo>
                    <a:pt x="717153" y="5439"/>
                    <a:pt x="682929" y="-5091"/>
                    <a:pt x="767831" y="68622"/>
                  </a:cubicBezTo>
                  <a:cubicBezTo>
                    <a:pt x="876427" y="163397"/>
                    <a:pt x="983707" y="259488"/>
                    <a:pt x="1091645" y="354921"/>
                  </a:cubicBezTo>
                  <a:cubicBezTo>
                    <a:pt x="1107441" y="369400"/>
                    <a:pt x="1131134" y="369400"/>
                    <a:pt x="1143639" y="389145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2846677" y="1578261"/>
              <a:ext cx="6574991" cy="644994"/>
            </a:xfrm>
            <a:custGeom>
              <a:rect b="b" l="l" r="r" t="t"/>
              <a:pathLst>
                <a:path extrusionOk="0" h="644994" w="6574991">
                  <a:moveTo>
                    <a:pt x="6479559" y="648943"/>
                  </a:moveTo>
                  <a:lnTo>
                    <a:pt x="102014" y="648943"/>
                  </a:lnTo>
                  <a:cubicBezTo>
                    <a:pt x="46071" y="648943"/>
                    <a:pt x="0" y="603530"/>
                    <a:pt x="0" y="546929"/>
                  </a:cubicBezTo>
                  <a:lnTo>
                    <a:pt x="0" y="102014"/>
                  </a:lnTo>
                  <a:cubicBezTo>
                    <a:pt x="0" y="46071"/>
                    <a:pt x="45413" y="0"/>
                    <a:pt x="102014" y="0"/>
                  </a:cubicBezTo>
                  <a:lnTo>
                    <a:pt x="6479559" y="0"/>
                  </a:lnTo>
                  <a:cubicBezTo>
                    <a:pt x="6535503" y="0"/>
                    <a:pt x="6581574" y="45413"/>
                    <a:pt x="6581574" y="102014"/>
                  </a:cubicBezTo>
                  <a:lnTo>
                    <a:pt x="6581574" y="546929"/>
                  </a:lnTo>
                  <a:cubicBezTo>
                    <a:pt x="6580916" y="603530"/>
                    <a:pt x="6535503" y="648943"/>
                    <a:pt x="6479559" y="648943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2762534" y="101"/>
              <a:ext cx="6568410" cy="1645393"/>
            </a:xfrm>
            <a:custGeom>
              <a:rect b="b" l="l" r="r" t="t"/>
              <a:pathLst>
                <a:path extrusionOk="0" h="1645393" w="6568410">
                  <a:moveTo>
                    <a:pt x="6486040" y="641603"/>
                  </a:moveTo>
                  <a:lnTo>
                    <a:pt x="187474" y="1647267"/>
                  </a:lnTo>
                  <a:cubicBezTo>
                    <a:pt x="132189" y="1655823"/>
                    <a:pt x="79536" y="1618308"/>
                    <a:pt x="70980" y="1563023"/>
                  </a:cubicBezTo>
                  <a:lnTo>
                    <a:pt x="1215" y="1123374"/>
                  </a:lnTo>
                  <a:cubicBezTo>
                    <a:pt x="-7341" y="1068089"/>
                    <a:pt x="30174" y="1016094"/>
                    <a:pt x="85460" y="1006880"/>
                  </a:cubicBezTo>
                  <a:lnTo>
                    <a:pt x="6384026" y="1215"/>
                  </a:lnTo>
                  <a:cubicBezTo>
                    <a:pt x="6439311" y="-7341"/>
                    <a:pt x="6491964" y="30174"/>
                    <a:pt x="6500520" y="85460"/>
                  </a:cubicBezTo>
                  <a:lnTo>
                    <a:pt x="6570284" y="524451"/>
                  </a:lnTo>
                  <a:cubicBezTo>
                    <a:pt x="6578840" y="580394"/>
                    <a:pt x="6541325" y="632388"/>
                    <a:pt x="6486040" y="641603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3129644" y="6090444"/>
              <a:ext cx="6015558" cy="138213"/>
            </a:xfrm>
            <a:custGeom>
              <a:rect b="b" l="l" r="r" t="t"/>
              <a:pathLst>
                <a:path extrusionOk="0" h="138213" w="6015558">
                  <a:moveTo>
                    <a:pt x="41" y="137699"/>
                  </a:moveTo>
                  <a:cubicBezTo>
                    <a:pt x="41" y="100184"/>
                    <a:pt x="2015" y="62669"/>
                    <a:pt x="41" y="25154"/>
                  </a:cubicBezTo>
                  <a:cubicBezTo>
                    <a:pt x="-617" y="4093"/>
                    <a:pt x="6622" y="-2488"/>
                    <a:pt x="25709" y="803"/>
                  </a:cubicBezTo>
                  <a:cubicBezTo>
                    <a:pt x="30316" y="1461"/>
                    <a:pt x="34923" y="803"/>
                    <a:pt x="38872" y="803"/>
                  </a:cubicBezTo>
                  <a:cubicBezTo>
                    <a:pt x="2018610" y="803"/>
                    <a:pt x="3998347" y="803"/>
                    <a:pt x="5978084" y="803"/>
                  </a:cubicBezTo>
                  <a:cubicBezTo>
                    <a:pt x="6017574" y="803"/>
                    <a:pt x="6017574" y="803"/>
                    <a:pt x="6016916" y="40950"/>
                  </a:cubicBezTo>
                  <a:cubicBezTo>
                    <a:pt x="6016916" y="73858"/>
                    <a:pt x="6015599" y="107424"/>
                    <a:pt x="6014941" y="140332"/>
                  </a:cubicBezTo>
                  <a:cubicBezTo>
                    <a:pt x="6005727" y="145597"/>
                    <a:pt x="5995855" y="142964"/>
                    <a:pt x="5985982" y="142964"/>
                  </a:cubicBezTo>
                  <a:cubicBezTo>
                    <a:pt x="3999663" y="142964"/>
                    <a:pt x="2012686" y="142964"/>
                    <a:pt x="26367" y="142964"/>
                  </a:cubicBezTo>
                  <a:cubicBezTo>
                    <a:pt x="18469" y="142964"/>
                    <a:pt x="7281" y="148230"/>
                    <a:pt x="41" y="13769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7245143" y="3049901"/>
              <a:ext cx="6600" cy="987236"/>
            </a:xfrm>
            <a:custGeom>
              <a:rect b="b" l="l" r="r" t="t"/>
              <a:pathLst>
                <a:path extrusionOk="0" h="987236" w="120000">
                  <a:moveTo>
                    <a:pt x="0" y="983946"/>
                  </a:moveTo>
                  <a:cubicBezTo>
                    <a:pt x="0" y="656183"/>
                    <a:pt x="0" y="327763"/>
                    <a:pt x="0" y="0"/>
                  </a:cubicBezTo>
                  <a:cubicBezTo>
                    <a:pt x="0" y="326446"/>
                    <a:pt x="0" y="652234"/>
                    <a:pt x="0" y="978680"/>
                  </a:cubicBezTo>
                  <a:cubicBezTo>
                    <a:pt x="0" y="982629"/>
                    <a:pt x="0" y="986578"/>
                    <a:pt x="0" y="989869"/>
                  </a:cubicBezTo>
                  <a:cubicBezTo>
                    <a:pt x="0" y="987894"/>
                    <a:pt x="0" y="985920"/>
                    <a:pt x="0" y="98394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3129027" y="2982111"/>
              <a:ext cx="6600" cy="6600"/>
            </a:xfrm>
            <a:custGeom>
              <a:rect b="b" l="l" r="r" t="t"/>
              <a:pathLst>
                <a:path extrusionOk="0" h="120000" w="120000">
                  <a:moveTo>
                    <a:pt x="11996" y="23993"/>
                  </a:moveTo>
                  <a:cubicBezTo>
                    <a:pt x="11996" y="23993"/>
                    <a:pt x="11996" y="11996"/>
                    <a:pt x="11996" y="11996"/>
                  </a:cubicBezTo>
                  <a:cubicBezTo>
                    <a:pt x="11996" y="11996"/>
                    <a:pt x="0" y="11996"/>
                    <a:pt x="0" y="0"/>
                  </a:cubicBezTo>
                  <a:lnTo>
                    <a:pt x="11996" y="2399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3126751" y="2843240"/>
              <a:ext cx="6022139" cy="2724771"/>
            </a:xfrm>
            <a:custGeom>
              <a:rect b="b" l="l" r="r" t="t"/>
              <a:pathLst>
                <a:path extrusionOk="0" h="2724771" w="6022139">
                  <a:moveTo>
                    <a:pt x="4022301" y="2038972"/>
                  </a:moveTo>
                  <a:cubicBezTo>
                    <a:pt x="4671903" y="2038972"/>
                    <a:pt x="5321504" y="2038972"/>
                    <a:pt x="5971105" y="2038972"/>
                  </a:cubicBezTo>
                  <a:cubicBezTo>
                    <a:pt x="5979003" y="2038972"/>
                    <a:pt x="5987559" y="2038314"/>
                    <a:pt x="5995457" y="2038972"/>
                  </a:cubicBezTo>
                  <a:cubicBezTo>
                    <a:pt x="6014544" y="2041604"/>
                    <a:pt x="6023099" y="2035023"/>
                    <a:pt x="6021783" y="2013962"/>
                  </a:cubicBezTo>
                  <a:cubicBezTo>
                    <a:pt x="6019809" y="1988293"/>
                    <a:pt x="6021783" y="1961967"/>
                    <a:pt x="6021125" y="1936299"/>
                  </a:cubicBezTo>
                  <a:cubicBezTo>
                    <a:pt x="6020467" y="1896151"/>
                    <a:pt x="6027048" y="1901417"/>
                    <a:pt x="5984926" y="1901417"/>
                  </a:cubicBezTo>
                  <a:cubicBezTo>
                    <a:pt x="5330060" y="1901417"/>
                    <a:pt x="4675193" y="1901417"/>
                    <a:pt x="4020327" y="1902075"/>
                  </a:cubicBezTo>
                  <a:cubicBezTo>
                    <a:pt x="3994658" y="1902075"/>
                    <a:pt x="3987419" y="1896810"/>
                    <a:pt x="3987419" y="1869825"/>
                  </a:cubicBezTo>
                  <a:cubicBezTo>
                    <a:pt x="3988735" y="1711209"/>
                    <a:pt x="3988077" y="1552594"/>
                    <a:pt x="3988077" y="1393977"/>
                  </a:cubicBezTo>
                  <a:cubicBezTo>
                    <a:pt x="3988077" y="1359753"/>
                    <a:pt x="3988077" y="1359753"/>
                    <a:pt x="4022959" y="1359753"/>
                  </a:cubicBezTo>
                  <a:cubicBezTo>
                    <a:pt x="4674535" y="1359753"/>
                    <a:pt x="5325453" y="1359753"/>
                    <a:pt x="5977028" y="1359753"/>
                  </a:cubicBezTo>
                  <a:cubicBezTo>
                    <a:pt x="5984926" y="1359753"/>
                    <a:pt x="5993482" y="1359095"/>
                    <a:pt x="6001380" y="1359753"/>
                  </a:cubicBezTo>
                  <a:cubicBezTo>
                    <a:pt x="6016518" y="1361069"/>
                    <a:pt x="6021783" y="1355804"/>
                    <a:pt x="6021783" y="1340667"/>
                  </a:cubicBezTo>
                  <a:cubicBezTo>
                    <a:pt x="6020467" y="1311050"/>
                    <a:pt x="6021783" y="1281433"/>
                    <a:pt x="6021125" y="1251815"/>
                  </a:cubicBezTo>
                  <a:cubicBezTo>
                    <a:pt x="6021125" y="1241285"/>
                    <a:pt x="6027048" y="1228122"/>
                    <a:pt x="6014544" y="1219566"/>
                  </a:cubicBezTo>
                  <a:cubicBezTo>
                    <a:pt x="6004013" y="1216275"/>
                    <a:pt x="5993482" y="1217591"/>
                    <a:pt x="5982294" y="1217591"/>
                  </a:cubicBezTo>
                  <a:cubicBezTo>
                    <a:pt x="5422860" y="1217591"/>
                    <a:pt x="4864085" y="1217591"/>
                    <a:pt x="4304651" y="1217591"/>
                  </a:cubicBezTo>
                  <a:cubicBezTo>
                    <a:pt x="4264503" y="1217591"/>
                    <a:pt x="4269768" y="1222198"/>
                    <a:pt x="4269768" y="1181393"/>
                  </a:cubicBezTo>
                  <a:cubicBezTo>
                    <a:pt x="4269768" y="847049"/>
                    <a:pt x="4269768" y="512705"/>
                    <a:pt x="4269768" y="179019"/>
                  </a:cubicBezTo>
                  <a:cubicBezTo>
                    <a:pt x="4269768" y="138213"/>
                    <a:pt x="4265161" y="142820"/>
                    <a:pt x="4304651" y="142820"/>
                  </a:cubicBezTo>
                  <a:cubicBezTo>
                    <a:pt x="4865401" y="142820"/>
                    <a:pt x="5426809" y="142820"/>
                    <a:pt x="5987559" y="142820"/>
                  </a:cubicBezTo>
                  <a:cubicBezTo>
                    <a:pt x="5998090" y="142820"/>
                    <a:pt x="6009278" y="146111"/>
                    <a:pt x="6019151" y="140187"/>
                  </a:cubicBezTo>
                  <a:cubicBezTo>
                    <a:pt x="6023757" y="107938"/>
                    <a:pt x="6020467" y="75688"/>
                    <a:pt x="6021125" y="43438"/>
                  </a:cubicBezTo>
                  <a:cubicBezTo>
                    <a:pt x="6021783" y="658"/>
                    <a:pt x="6021125" y="658"/>
                    <a:pt x="5979661" y="658"/>
                  </a:cubicBezTo>
                  <a:cubicBezTo>
                    <a:pt x="4002556" y="658"/>
                    <a:pt x="2026110" y="658"/>
                    <a:pt x="49005" y="658"/>
                  </a:cubicBezTo>
                  <a:cubicBezTo>
                    <a:pt x="35842" y="658"/>
                    <a:pt x="22020" y="0"/>
                    <a:pt x="8857" y="0"/>
                  </a:cubicBezTo>
                  <a:cubicBezTo>
                    <a:pt x="4908" y="0"/>
                    <a:pt x="959" y="1974"/>
                    <a:pt x="959" y="5923"/>
                  </a:cubicBezTo>
                  <a:cubicBezTo>
                    <a:pt x="1618" y="50678"/>
                    <a:pt x="-2989" y="95433"/>
                    <a:pt x="3592" y="140187"/>
                  </a:cubicBezTo>
                  <a:cubicBezTo>
                    <a:pt x="12806" y="146769"/>
                    <a:pt x="23995" y="143478"/>
                    <a:pt x="33867" y="143478"/>
                  </a:cubicBezTo>
                  <a:cubicBezTo>
                    <a:pt x="667015" y="143478"/>
                    <a:pt x="1300820" y="143478"/>
                    <a:pt x="1933968" y="143478"/>
                  </a:cubicBezTo>
                  <a:cubicBezTo>
                    <a:pt x="1970824" y="143478"/>
                    <a:pt x="1971483" y="143478"/>
                    <a:pt x="1971483" y="179019"/>
                  </a:cubicBezTo>
                  <a:cubicBezTo>
                    <a:pt x="1971483" y="514021"/>
                    <a:pt x="1971483" y="849023"/>
                    <a:pt x="1971483" y="1184025"/>
                  </a:cubicBezTo>
                  <a:cubicBezTo>
                    <a:pt x="1971483" y="1218908"/>
                    <a:pt x="1971483" y="1218908"/>
                    <a:pt x="1935942" y="1218908"/>
                  </a:cubicBezTo>
                  <a:cubicBezTo>
                    <a:pt x="1304111" y="1218908"/>
                    <a:pt x="672938" y="1218908"/>
                    <a:pt x="41107" y="1218908"/>
                  </a:cubicBezTo>
                  <a:cubicBezTo>
                    <a:pt x="30577" y="1218908"/>
                    <a:pt x="19388" y="1216933"/>
                    <a:pt x="8857" y="1220882"/>
                  </a:cubicBezTo>
                  <a:cubicBezTo>
                    <a:pt x="959" y="1228122"/>
                    <a:pt x="4250" y="1237336"/>
                    <a:pt x="4250" y="1245892"/>
                  </a:cubicBezTo>
                  <a:cubicBezTo>
                    <a:pt x="3592" y="1284065"/>
                    <a:pt x="3592" y="1321580"/>
                    <a:pt x="3592" y="1359753"/>
                  </a:cubicBezTo>
                  <a:cubicBezTo>
                    <a:pt x="12148" y="1368967"/>
                    <a:pt x="23995" y="1364360"/>
                    <a:pt x="33867" y="1364360"/>
                  </a:cubicBezTo>
                  <a:cubicBezTo>
                    <a:pt x="1289632" y="1364360"/>
                    <a:pt x="2546054" y="1364360"/>
                    <a:pt x="3801818" y="1364360"/>
                  </a:cubicBezTo>
                  <a:cubicBezTo>
                    <a:pt x="3809058" y="1364360"/>
                    <a:pt x="3816298" y="1365019"/>
                    <a:pt x="3823537" y="1364360"/>
                  </a:cubicBezTo>
                  <a:cubicBezTo>
                    <a:pt x="3839333" y="1362386"/>
                    <a:pt x="3845257" y="1367651"/>
                    <a:pt x="3845257" y="1384763"/>
                  </a:cubicBezTo>
                  <a:cubicBezTo>
                    <a:pt x="3844599" y="1548644"/>
                    <a:pt x="3844599" y="1712526"/>
                    <a:pt x="3845257" y="1876407"/>
                  </a:cubicBezTo>
                  <a:cubicBezTo>
                    <a:pt x="3845257" y="1890886"/>
                    <a:pt x="3841308" y="1898126"/>
                    <a:pt x="3825512" y="1896810"/>
                  </a:cubicBezTo>
                  <a:cubicBezTo>
                    <a:pt x="3818272" y="1896151"/>
                    <a:pt x="3811033" y="1896810"/>
                    <a:pt x="3803793" y="1896810"/>
                  </a:cubicBezTo>
                  <a:cubicBezTo>
                    <a:pt x="2550661" y="1896810"/>
                    <a:pt x="1296871" y="1896810"/>
                    <a:pt x="43740" y="1896810"/>
                  </a:cubicBezTo>
                  <a:cubicBezTo>
                    <a:pt x="32551" y="1896810"/>
                    <a:pt x="20704" y="1892861"/>
                    <a:pt x="10174" y="1900101"/>
                  </a:cubicBezTo>
                  <a:cubicBezTo>
                    <a:pt x="959" y="1906682"/>
                    <a:pt x="4250" y="1916554"/>
                    <a:pt x="4250" y="1925110"/>
                  </a:cubicBezTo>
                  <a:cubicBezTo>
                    <a:pt x="4250" y="1954728"/>
                    <a:pt x="5567" y="1984345"/>
                    <a:pt x="3592" y="2013962"/>
                  </a:cubicBezTo>
                  <a:cubicBezTo>
                    <a:pt x="2276" y="2035681"/>
                    <a:pt x="10174" y="2042921"/>
                    <a:pt x="30577" y="2040288"/>
                  </a:cubicBezTo>
                  <a:cubicBezTo>
                    <a:pt x="38474" y="2038972"/>
                    <a:pt x="46372" y="2040288"/>
                    <a:pt x="54928" y="2040288"/>
                  </a:cubicBezTo>
                  <a:cubicBezTo>
                    <a:pt x="1307402" y="2040288"/>
                    <a:pt x="2559875" y="2040288"/>
                    <a:pt x="3812349" y="2040288"/>
                  </a:cubicBezTo>
                  <a:cubicBezTo>
                    <a:pt x="3824196" y="2040288"/>
                    <a:pt x="3837359" y="2035023"/>
                    <a:pt x="3847889" y="2044895"/>
                  </a:cubicBezTo>
                  <a:cubicBezTo>
                    <a:pt x="3843282" y="2050160"/>
                    <a:pt x="3845257" y="2056742"/>
                    <a:pt x="3845257" y="2062665"/>
                  </a:cubicBezTo>
                  <a:cubicBezTo>
                    <a:pt x="3845257" y="2227863"/>
                    <a:pt x="3845257" y="2393719"/>
                    <a:pt x="3845257" y="2558916"/>
                  </a:cubicBezTo>
                  <a:cubicBezTo>
                    <a:pt x="3845257" y="2564840"/>
                    <a:pt x="3843282" y="2571421"/>
                    <a:pt x="3848547" y="2576686"/>
                  </a:cubicBezTo>
                  <a:cubicBezTo>
                    <a:pt x="3838017" y="2587217"/>
                    <a:pt x="3824854" y="2581293"/>
                    <a:pt x="3813007" y="2581293"/>
                  </a:cubicBezTo>
                  <a:cubicBezTo>
                    <a:pt x="2557901" y="2581951"/>
                    <a:pt x="1303453" y="2581293"/>
                    <a:pt x="48347" y="2581293"/>
                  </a:cubicBezTo>
                  <a:cubicBezTo>
                    <a:pt x="41107" y="2581293"/>
                    <a:pt x="33867" y="2581951"/>
                    <a:pt x="26628" y="2581293"/>
                  </a:cubicBezTo>
                  <a:cubicBezTo>
                    <a:pt x="9515" y="2579319"/>
                    <a:pt x="2934" y="2585242"/>
                    <a:pt x="3592" y="2603671"/>
                  </a:cubicBezTo>
                  <a:cubicBezTo>
                    <a:pt x="4908" y="2641844"/>
                    <a:pt x="3592" y="2680675"/>
                    <a:pt x="3592" y="2719507"/>
                  </a:cubicBezTo>
                  <a:cubicBezTo>
                    <a:pt x="12148" y="2730037"/>
                    <a:pt x="23337" y="2724772"/>
                    <a:pt x="33209" y="2724772"/>
                  </a:cubicBezTo>
                  <a:cubicBezTo>
                    <a:pt x="2018870" y="2724772"/>
                    <a:pt x="4004531" y="2724772"/>
                    <a:pt x="5990850" y="2724772"/>
                  </a:cubicBezTo>
                  <a:cubicBezTo>
                    <a:pt x="6000722" y="2724772"/>
                    <a:pt x="6010594" y="2727405"/>
                    <a:pt x="6019809" y="2722139"/>
                  </a:cubicBezTo>
                  <a:cubicBezTo>
                    <a:pt x="6024416" y="2691206"/>
                    <a:pt x="6021125" y="2659614"/>
                    <a:pt x="6021783" y="2628023"/>
                  </a:cubicBezTo>
                  <a:cubicBezTo>
                    <a:pt x="6022441" y="2581951"/>
                    <a:pt x="6021783" y="2581951"/>
                    <a:pt x="5977686" y="2581951"/>
                  </a:cubicBezTo>
                  <a:cubicBezTo>
                    <a:pt x="5324795" y="2581951"/>
                    <a:pt x="4671244" y="2581951"/>
                    <a:pt x="4018352" y="2582610"/>
                  </a:cubicBezTo>
                  <a:cubicBezTo>
                    <a:pt x="3994658" y="2582610"/>
                    <a:pt x="3988735" y="2576686"/>
                    <a:pt x="3988735" y="2552993"/>
                  </a:cubicBezTo>
                  <a:cubicBezTo>
                    <a:pt x="3990051" y="2393719"/>
                    <a:pt x="3989393" y="2233786"/>
                    <a:pt x="3989393" y="2074512"/>
                  </a:cubicBezTo>
                  <a:cubicBezTo>
                    <a:pt x="3987419" y="2038972"/>
                    <a:pt x="3987419" y="2038972"/>
                    <a:pt x="4022301" y="2038972"/>
                  </a:cubicBezTo>
                  <a:close/>
                  <a:moveTo>
                    <a:pt x="2149185" y="1218249"/>
                  </a:moveTo>
                  <a:cubicBezTo>
                    <a:pt x="2115619" y="1218249"/>
                    <a:pt x="2115619" y="1218249"/>
                    <a:pt x="2115619" y="1184025"/>
                  </a:cubicBezTo>
                  <a:cubicBezTo>
                    <a:pt x="2115619" y="847707"/>
                    <a:pt x="2115619" y="512046"/>
                    <a:pt x="2115619" y="175728"/>
                  </a:cubicBezTo>
                  <a:cubicBezTo>
                    <a:pt x="2115619" y="142820"/>
                    <a:pt x="2115619" y="142820"/>
                    <a:pt x="2147869" y="142820"/>
                  </a:cubicBezTo>
                  <a:cubicBezTo>
                    <a:pt x="2798128" y="142820"/>
                    <a:pt x="3449046" y="142820"/>
                    <a:pt x="4099305" y="142820"/>
                  </a:cubicBezTo>
                  <a:cubicBezTo>
                    <a:pt x="4107861" y="142820"/>
                    <a:pt x="4117076" y="140846"/>
                    <a:pt x="4125632" y="145453"/>
                  </a:cubicBezTo>
                  <a:cubicBezTo>
                    <a:pt x="4125632" y="229039"/>
                    <a:pt x="4126290" y="311967"/>
                    <a:pt x="4126290" y="395553"/>
                  </a:cubicBezTo>
                  <a:cubicBezTo>
                    <a:pt x="4126290" y="660790"/>
                    <a:pt x="4126290" y="926028"/>
                    <a:pt x="4126290" y="1190607"/>
                  </a:cubicBezTo>
                  <a:cubicBezTo>
                    <a:pt x="4126290" y="1200479"/>
                    <a:pt x="4131555" y="1211668"/>
                    <a:pt x="4121025" y="1220224"/>
                  </a:cubicBezTo>
                  <a:cubicBezTo>
                    <a:pt x="4118392" y="1214958"/>
                    <a:pt x="4117734" y="1209035"/>
                    <a:pt x="4117734" y="1203770"/>
                  </a:cubicBezTo>
                  <a:cubicBezTo>
                    <a:pt x="4116417" y="1218249"/>
                    <a:pt x="4110494" y="1218249"/>
                    <a:pt x="4084826" y="1218249"/>
                  </a:cubicBezTo>
                  <a:cubicBezTo>
                    <a:pt x="3439832" y="1218249"/>
                    <a:pt x="2794838" y="1218249"/>
                    <a:pt x="2149185" y="12182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3051364" y="1219566"/>
              <a:ext cx="118468" cy="118468"/>
            </a:xfrm>
            <a:custGeom>
              <a:rect b="b" l="l" r="r" t="t"/>
              <a:pathLst>
                <a:path extrusionOk="0" h="118468" w="118468">
                  <a:moveTo>
                    <a:pt x="63183" y="124392"/>
                  </a:moveTo>
                  <a:cubicBezTo>
                    <a:pt x="27643" y="125050"/>
                    <a:pt x="0" y="97407"/>
                    <a:pt x="0" y="62525"/>
                  </a:cubicBezTo>
                  <a:cubicBezTo>
                    <a:pt x="0" y="27643"/>
                    <a:pt x="28301" y="0"/>
                    <a:pt x="63183" y="0"/>
                  </a:cubicBezTo>
                  <a:cubicBezTo>
                    <a:pt x="97407" y="0"/>
                    <a:pt x="123734" y="26984"/>
                    <a:pt x="124392" y="61209"/>
                  </a:cubicBezTo>
                  <a:cubicBezTo>
                    <a:pt x="125050" y="96749"/>
                    <a:pt x="98724" y="124392"/>
                    <a:pt x="63183" y="124392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3051353" y="1956044"/>
              <a:ext cx="118468" cy="118468"/>
            </a:xfrm>
            <a:custGeom>
              <a:rect b="b" l="l" r="r" t="t"/>
              <a:pathLst>
                <a:path extrusionOk="0" h="118468" w="118468">
                  <a:moveTo>
                    <a:pt x="124403" y="63183"/>
                  </a:moveTo>
                  <a:cubicBezTo>
                    <a:pt x="124403" y="98724"/>
                    <a:pt x="96760" y="125050"/>
                    <a:pt x="61220" y="124392"/>
                  </a:cubicBezTo>
                  <a:cubicBezTo>
                    <a:pt x="27654" y="123734"/>
                    <a:pt x="11" y="96749"/>
                    <a:pt x="11" y="63183"/>
                  </a:cubicBezTo>
                  <a:cubicBezTo>
                    <a:pt x="-647" y="28301"/>
                    <a:pt x="27654" y="0"/>
                    <a:pt x="62536" y="0"/>
                  </a:cubicBezTo>
                  <a:cubicBezTo>
                    <a:pt x="98077" y="658"/>
                    <a:pt x="125061" y="27642"/>
                    <a:pt x="124403" y="6318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3976075" y="1956044"/>
              <a:ext cx="125049" cy="118468"/>
            </a:xfrm>
            <a:custGeom>
              <a:rect b="b" l="l" r="r" t="t"/>
              <a:pathLst>
                <a:path extrusionOk="0" h="118468" w="125049">
                  <a:moveTo>
                    <a:pt x="125050" y="63183"/>
                  </a:moveTo>
                  <a:cubicBezTo>
                    <a:pt x="124392" y="98724"/>
                    <a:pt x="96749" y="125050"/>
                    <a:pt x="61209" y="124392"/>
                  </a:cubicBezTo>
                  <a:cubicBezTo>
                    <a:pt x="27643" y="123734"/>
                    <a:pt x="0" y="96091"/>
                    <a:pt x="0" y="62525"/>
                  </a:cubicBezTo>
                  <a:cubicBezTo>
                    <a:pt x="0" y="28301"/>
                    <a:pt x="28301" y="0"/>
                    <a:pt x="63183" y="0"/>
                  </a:cubicBezTo>
                  <a:cubicBezTo>
                    <a:pt x="98724" y="658"/>
                    <a:pt x="125708" y="27642"/>
                    <a:pt x="125050" y="6318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4683467" y="1592376"/>
              <a:ext cx="1171520" cy="612744"/>
            </a:xfrm>
            <a:custGeom>
              <a:rect b="b" l="l" r="r" t="t"/>
              <a:pathLst>
                <a:path extrusionOk="0" h="625249" w="1171520">
                  <a:moveTo>
                    <a:pt x="431220" y="14842"/>
                  </a:moveTo>
                  <a:cubicBezTo>
                    <a:pt x="433853" y="10893"/>
                    <a:pt x="437144" y="6944"/>
                    <a:pt x="439776" y="3653"/>
                  </a:cubicBezTo>
                  <a:cubicBezTo>
                    <a:pt x="445700" y="-1612"/>
                    <a:pt x="453598" y="363"/>
                    <a:pt x="460179" y="363"/>
                  </a:cubicBezTo>
                  <a:cubicBezTo>
                    <a:pt x="687243" y="363"/>
                    <a:pt x="914966" y="363"/>
                    <a:pt x="1142030" y="363"/>
                  </a:cubicBezTo>
                  <a:cubicBezTo>
                    <a:pt x="1154535" y="363"/>
                    <a:pt x="1167698" y="-1612"/>
                    <a:pt x="1177571" y="8261"/>
                  </a:cubicBezTo>
                  <a:cubicBezTo>
                    <a:pt x="1076873" y="153713"/>
                    <a:pt x="975516" y="299166"/>
                    <a:pt x="874818" y="443961"/>
                  </a:cubicBezTo>
                  <a:cubicBezTo>
                    <a:pt x="832696" y="505169"/>
                    <a:pt x="789916" y="565720"/>
                    <a:pt x="747136" y="626270"/>
                  </a:cubicBezTo>
                  <a:cubicBezTo>
                    <a:pt x="739896" y="631536"/>
                    <a:pt x="731340" y="628903"/>
                    <a:pt x="723442" y="628903"/>
                  </a:cubicBezTo>
                  <a:cubicBezTo>
                    <a:pt x="490454" y="628903"/>
                    <a:pt x="256809" y="628903"/>
                    <a:pt x="23821" y="628903"/>
                  </a:cubicBezTo>
                  <a:cubicBezTo>
                    <a:pt x="15923" y="628903"/>
                    <a:pt x="7367" y="630877"/>
                    <a:pt x="127" y="626270"/>
                  </a:cubicBezTo>
                  <a:cubicBezTo>
                    <a:pt x="-1189" y="615082"/>
                    <a:pt x="8025" y="608500"/>
                    <a:pt x="13290" y="601260"/>
                  </a:cubicBezTo>
                  <a:cubicBezTo>
                    <a:pt x="146896" y="413685"/>
                    <a:pt x="280502" y="226769"/>
                    <a:pt x="414108" y="39194"/>
                  </a:cubicBezTo>
                  <a:cubicBezTo>
                    <a:pt x="420690" y="31296"/>
                    <a:pt x="425955" y="23398"/>
                    <a:pt x="431220" y="1484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5751731" y="1592376"/>
              <a:ext cx="1178101" cy="612744"/>
            </a:xfrm>
            <a:custGeom>
              <a:rect b="b" l="l" r="r" t="t"/>
              <a:pathLst>
                <a:path extrusionOk="0" h="625249" w="1178101">
                  <a:moveTo>
                    <a:pt x="2027" y="627059"/>
                  </a:moveTo>
                  <a:cubicBezTo>
                    <a:pt x="-3896" y="618503"/>
                    <a:pt x="4660" y="613896"/>
                    <a:pt x="8609" y="608631"/>
                  </a:cubicBezTo>
                  <a:cubicBezTo>
                    <a:pt x="150112" y="410526"/>
                    <a:pt x="291616" y="212420"/>
                    <a:pt x="433120" y="14315"/>
                  </a:cubicBezTo>
                  <a:cubicBezTo>
                    <a:pt x="434437" y="12340"/>
                    <a:pt x="436411" y="10366"/>
                    <a:pt x="438385" y="8392"/>
                  </a:cubicBezTo>
                  <a:cubicBezTo>
                    <a:pt x="448258" y="-2139"/>
                    <a:pt x="461421" y="494"/>
                    <a:pt x="473268" y="494"/>
                  </a:cubicBezTo>
                  <a:cubicBezTo>
                    <a:pt x="704281" y="-165"/>
                    <a:pt x="934636" y="-165"/>
                    <a:pt x="1165649" y="494"/>
                  </a:cubicBezTo>
                  <a:cubicBezTo>
                    <a:pt x="1170914" y="494"/>
                    <a:pt x="1176180" y="-165"/>
                    <a:pt x="1180787" y="3784"/>
                  </a:cubicBezTo>
                  <a:cubicBezTo>
                    <a:pt x="1105757" y="111722"/>
                    <a:pt x="1031385" y="219660"/>
                    <a:pt x="956355" y="327598"/>
                  </a:cubicBezTo>
                  <a:cubicBezTo>
                    <a:pt x="887249" y="427638"/>
                    <a:pt x="817484" y="527020"/>
                    <a:pt x="748378" y="626401"/>
                  </a:cubicBezTo>
                  <a:cubicBezTo>
                    <a:pt x="742454" y="631667"/>
                    <a:pt x="734556" y="629692"/>
                    <a:pt x="727975" y="629692"/>
                  </a:cubicBezTo>
                  <a:cubicBezTo>
                    <a:pt x="492354" y="629692"/>
                    <a:pt x="256734" y="629692"/>
                    <a:pt x="20455" y="629692"/>
                  </a:cubicBezTo>
                  <a:cubicBezTo>
                    <a:pt x="14532" y="629692"/>
                    <a:pt x="7950" y="630350"/>
                    <a:pt x="2027" y="62705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6837681" y="1592376"/>
              <a:ext cx="1178101" cy="612744"/>
            </a:xfrm>
            <a:custGeom>
              <a:rect b="b" l="l" r="r" t="t"/>
              <a:pathLst>
                <a:path extrusionOk="0" h="625249" w="1178101">
                  <a:moveTo>
                    <a:pt x="1180796" y="3324"/>
                  </a:moveTo>
                  <a:cubicBezTo>
                    <a:pt x="1093920" y="129032"/>
                    <a:pt x="1006385" y="254082"/>
                    <a:pt x="919508" y="379789"/>
                  </a:cubicBezTo>
                  <a:cubicBezTo>
                    <a:pt x="862249" y="462059"/>
                    <a:pt x="805647" y="544329"/>
                    <a:pt x="748387" y="625940"/>
                  </a:cubicBezTo>
                  <a:cubicBezTo>
                    <a:pt x="742464" y="631206"/>
                    <a:pt x="734566" y="629231"/>
                    <a:pt x="727984" y="629231"/>
                  </a:cubicBezTo>
                  <a:cubicBezTo>
                    <a:pt x="492364" y="629231"/>
                    <a:pt x="256744" y="629231"/>
                    <a:pt x="20465" y="629231"/>
                  </a:cubicBezTo>
                  <a:cubicBezTo>
                    <a:pt x="14542" y="629231"/>
                    <a:pt x="7960" y="630547"/>
                    <a:pt x="2037" y="627257"/>
                  </a:cubicBezTo>
                  <a:cubicBezTo>
                    <a:pt x="-3887" y="618701"/>
                    <a:pt x="4670" y="614094"/>
                    <a:pt x="7960" y="608828"/>
                  </a:cubicBezTo>
                  <a:cubicBezTo>
                    <a:pt x="149464" y="410723"/>
                    <a:pt x="290968" y="212617"/>
                    <a:pt x="432472" y="14512"/>
                  </a:cubicBezTo>
                  <a:cubicBezTo>
                    <a:pt x="433788" y="12538"/>
                    <a:pt x="435763" y="10563"/>
                    <a:pt x="437737" y="8589"/>
                  </a:cubicBezTo>
                  <a:cubicBezTo>
                    <a:pt x="447609" y="-1942"/>
                    <a:pt x="460773" y="691"/>
                    <a:pt x="472619" y="691"/>
                  </a:cubicBezTo>
                  <a:cubicBezTo>
                    <a:pt x="703632" y="33"/>
                    <a:pt x="933987" y="33"/>
                    <a:pt x="1165001" y="691"/>
                  </a:cubicBezTo>
                  <a:cubicBezTo>
                    <a:pt x="1170924" y="33"/>
                    <a:pt x="1176848" y="-1284"/>
                    <a:pt x="1180796" y="332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7941602" y="1592376"/>
              <a:ext cx="1171520" cy="612744"/>
            </a:xfrm>
            <a:custGeom>
              <a:rect b="b" l="l" r="r" t="t"/>
              <a:pathLst>
                <a:path extrusionOk="0" h="625249" w="1171520">
                  <a:moveTo>
                    <a:pt x="529" y="627242"/>
                  </a:moveTo>
                  <a:cubicBezTo>
                    <a:pt x="-1445" y="621319"/>
                    <a:pt x="2504" y="617370"/>
                    <a:pt x="5794" y="612763"/>
                  </a:cubicBezTo>
                  <a:cubicBezTo>
                    <a:pt x="149931" y="411366"/>
                    <a:pt x="294067" y="209970"/>
                    <a:pt x="438204" y="8574"/>
                  </a:cubicBezTo>
                  <a:cubicBezTo>
                    <a:pt x="449393" y="-640"/>
                    <a:pt x="462556" y="676"/>
                    <a:pt x="475719" y="676"/>
                  </a:cubicBezTo>
                  <a:cubicBezTo>
                    <a:pt x="698834" y="676"/>
                    <a:pt x="921950" y="676"/>
                    <a:pt x="1144407" y="676"/>
                  </a:cubicBezTo>
                  <a:cubicBezTo>
                    <a:pt x="1155596" y="676"/>
                    <a:pt x="1168759" y="-3273"/>
                    <a:pt x="1177973" y="7916"/>
                  </a:cubicBezTo>
                  <a:cubicBezTo>
                    <a:pt x="1080565" y="148103"/>
                    <a:pt x="983158" y="288291"/>
                    <a:pt x="885751" y="428478"/>
                  </a:cubicBezTo>
                  <a:cubicBezTo>
                    <a:pt x="839680" y="494294"/>
                    <a:pt x="793609" y="560110"/>
                    <a:pt x="747538" y="626584"/>
                  </a:cubicBezTo>
                  <a:cubicBezTo>
                    <a:pt x="740956" y="631191"/>
                    <a:pt x="733717" y="629217"/>
                    <a:pt x="727135" y="629217"/>
                  </a:cubicBezTo>
                  <a:cubicBezTo>
                    <a:pt x="492173" y="629217"/>
                    <a:pt x="257211" y="629217"/>
                    <a:pt x="22248" y="629217"/>
                  </a:cubicBezTo>
                  <a:cubicBezTo>
                    <a:pt x="14350" y="629875"/>
                    <a:pt x="7111" y="631191"/>
                    <a:pt x="529" y="62724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4278169" y="677487"/>
              <a:ext cx="1257080" cy="658157"/>
            </a:xfrm>
            <a:custGeom>
              <a:rect b="b" l="l" r="r" t="t"/>
              <a:pathLst>
                <a:path extrusionOk="0" h="658157" w="1257080">
                  <a:moveTo>
                    <a:pt x="523235" y="652649"/>
                  </a:moveTo>
                  <a:cubicBezTo>
                    <a:pt x="526526" y="655940"/>
                    <a:pt x="529817" y="659231"/>
                    <a:pt x="533766" y="662522"/>
                  </a:cubicBezTo>
                  <a:cubicBezTo>
                    <a:pt x="541005" y="666471"/>
                    <a:pt x="547587" y="663180"/>
                    <a:pt x="554827" y="662522"/>
                  </a:cubicBezTo>
                  <a:cubicBezTo>
                    <a:pt x="779258" y="625665"/>
                    <a:pt x="1003690" y="588808"/>
                    <a:pt x="1228122" y="551951"/>
                  </a:cubicBezTo>
                  <a:cubicBezTo>
                    <a:pt x="1239969" y="549977"/>
                    <a:pt x="1253790" y="549977"/>
                    <a:pt x="1261688" y="538130"/>
                  </a:cubicBezTo>
                  <a:cubicBezTo>
                    <a:pt x="1138612" y="411764"/>
                    <a:pt x="1015537" y="285398"/>
                    <a:pt x="892461" y="159689"/>
                  </a:cubicBezTo>
                  <a:cubicBezTo>
                    <a:pt x="841125" y="107037"/>
                    <a:pt x="789131" y="54384"/>
                    <a:pt x="737136" y="1732"/>
                  </a:cubicBezTo>
                  <a:cubicBezTo>
                    <a:pt x="729238" y="-2217"/>
                    <a:pt x="721340" y="1732"/>
                    <a:pt x="713443" y="2390"/>
                  </a:cubicBezTo>
                  <a:cubicBezTo>
                    <a:pt x="483088" y="39905"/>
                    <a:pt x="252732" y="78078"/>
                    <a:pt x="23036" y="115593"/>
                  </a:cubicBezTo>
                  <a:cubicBezTo>
                    <a:pt x="15138" y="116909"/>
                    <a:pt x="6582" y="116251"/>
                    <a:pt x="0" y="122174"/>
                  </a:cubicBezTo>
                  <a:cubicBezTo>
                    <a:pt x="658" y="133363"/>
                    <a:pt x="10530" y="137970"/>
                    <a:pt x="17112" y="144552"/>
                  </a:cubicBezTo>
                  <a:cubicBezTo>
                    <a:pt x="179019" y="306459"/>
                    <a:pt x="341584" y="469023"/>
                    <a:pt x="503490" y="630930"/>
                  </a:cubicBezTo>
                  <a:cubicBezTo>
                    <a:pt x="510072" y="638170"/>
                    <a:pt x="516653" y="645410"/>
                    <a:pt x="523235" y="6526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5332841" y="504870"/>
              <a:ext cx="1263662" cy="658157"/>
            </a:xfrm>
            <a:custGeom>
              <a:rect b="b" l="l" r="r" t="t"/>
              <a:pathLst>
                <a:path extrusionOk="0" h="658157" w="1263662">
                  <a:moveTo>
                    <a:pt x="1013" y="121037"/>
                  </a:moveTo>
                  <a:cubicBezTo>
                    <a:pt x="-2936" y="130251"/>
                    <a:pt x="5620" y="133542"/>
                    <a:pt x="10227" y="138149"/>
                  </a:cubicBezTo>
                  <a:cubicBezTo>
                    <a:pt x="181348" y="309928"/>
                    <a:pt x="353127" y="481049"/>
                    <a:pt x="524906" y="652828"/>
                  </a:cubicBezTo>
                  <a:cubicBezTo>
                    <a:pt x="526881" y="654803"/>
                    <a:pt x="528855" y="656119"/>
                    <a:pt x="531488" y="658094"/>
                  </a:cubicBezTo>
                  <a:cubicBezTo>
                    <a:pt x="542676" y="667308"/>
                    <a:pt x="555840" y="662043"/>
                    <a:pt x="567028" y="660068"/>
                  </a:cubicBezTo>
                  <a:cubicBezTo>
                    <a:pt x="794751" y="623211"/>
                    <a:pt x="1022473" y="585696"/>
                    <a:pt x="1250196" y="548181"/>
                  </a:cubicBezTo>
                  <a:cubicBezTo>
                    <a:pt x="1255461" y="547523"/>
                    <a:pt x="1260726" y="547523"/>
                    <a:pt x="1264675" y="542916"/>
                  </a:cubicBezTo>
                  <a:cubicBezTo>
                    <a:pt x="1173191" y="449458"/>
                    <a:pt x="1082365" y="355341"/>
                    <a:pt x="990881" y="261883"/>
                  </a:cubicBezTo>
                  <a:cubicBezTo>
                    <a:pt x="906637" y="175006"/>
                    <a:pt x="821735" y="88787"/>
                    <a:pt x="737491" y="1911"/>
                  </a:cubicBezTo>
                  <a:cubicBezTo>
                    <a:pt x="730251" y="-2038"/>
                    <a:pt x="723670" y="1253"/>
                    <a:pt x="716430" y="1911"/>
                  </a:cubicBezTo>
                  <a:cubicBezTo>
                    <a:pt x="483442" y="40084"/>
                    <a:pt x="251113" y="78257"/>
                    <a:pt x="18125" y="116430"/>
                  </a:cubicBezTo>
                  <a:cubicBezTo>
                    <a:pt x="12202" y="117088"/>
                    <a:pt x="6278" y="117088"/>
                    <a:pt x="1013" y="12103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6404078" y="337351"/>
              <a:ext cx="1263662" cy="658157"/>
            </a:xfrm>
            <a:custGeom>
              <a:rect b="b" l="l" r="r" t="t"/>
              <a:pathLst>
                <a:path extrusionOk="0" h="658157" w="1263662">
                  <a:moveTo>
                    <a:pt x="1264918" y="542916"/>
                  </a:moveTo>
                  <a:cubicBezTo>
                    <a:pt x="1158955" y="433662"/>
                    <a:pt x="1052991" y="325066"/>
                    <a:pt x="946369" y="215812"/>
                  </a:cubicBezTo>
                  <a:cubicBezTo>
                    <a:pt x="877263" y="144731"/>
                    <a:pt x="807498" y="73650"/>
                    <a:pt x="737734" y="1911"/>
                  </a:cubicBezTo>
                  <a:cubicBezTo>
                    <a:pt x="730494" y="-2038"/>
                    <a:pt x="723912" y="1253"/>
                    <a:pt x="716673" y="1911"/>
                  </a:cubicBezTo>
                  <a:cubicBezTo>
                    <a:pt x="483685" y="40084"/>
                    <a:pt x="251355" y="78257"/>
                    <a:pt x="19026" y="116430"/>
                  </a:cubicBezTo>
                  <a:cubicBezTo>
                    <a:pt x="13102" y="117746"/>
                    <a:pt x="6521" y="117088"/>
                    <a:pt x="1256" y="121695"/>
                  </a:cubicBezTo>
                  <a:cubicBezTo>
                    <a:pt x="-3352" y="130910"/>
                    <a:pt x="5863" y="134200"/>
                    <a:pt x="10470" y="138807"/>
                  </a:cubicBezTo>
                  <a:cubicBezTo>
                    <a:pt x="181591" y="310587"/>
                    <a:pt x="353370" y="481707"/>
                    <a:pt x="525149" y="653487"/>
                  </a:cubicBezTo>
                  <a:cubicBezTo>
                    <a:pt x="527124" y="655461"/>
                    <a:pt x="529098" y="656777"/>
                    <a:pt x="531730" y="658752"/>
                  </a:cubicBezTo>
                  <a:cubicBezTo>
                    <a:pt x="542919" y="667966"/>
                    <a:pt x="556082" y="662701"/>
                    <a:pt x="567271" y="660726"/>
                  </a:cubicBezTo>
                  <a:cubicBezTo>
                    <a:pt x="794993" y="623870"/>
                    <a:pt x="1022716" y="586354"/>
                    <a:pt x="1250438" y="548840"/>
                  </a:cubicBezTo>
                  <a:cubicBezTo>
                    <a:pt x="1255703" y="547523"/>
                    <a:pt x="1260969" y="547523"/>
                    <a:pt x="1264918" y="54291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493196" y="158362"/>
              <a:ext cx="1257080" cy="658157"/>
            </a:xfrm>
            <a:custGeom>
              <a:rect b="b" l="l" r="r" t="t"/>
              <a:pathLst>
                <a:path extrusionOk="0" h="658157" w="1257080">
                  <a:moveTo>
                    <a:pt x="72" y="122982"/>
                  </a:moveTo>
                  <a:cubicBezTo>
                    <a:pt x="-586" y="128905"/>
                    <a:pt x="3363" y="132196"/>
                    <a:pt x="7312" y="136145"/>
                  </a:cubicBezTo>
                  <a:cubicBezTo>
                    <a:pt x="181724" y="310557"/>
                    <a:pt x="356794" y="484968"/>
                    <a:pt x="531205" y="658722"/>
                  </a:cubicBezTo>
                  <a:cubicBezTo>
                    <a:pt x="543711" y="665962"/>
                    <a:pt x="556874" y="662013"/>
                    <a:pt x="569378" y="660038"/>
                  </a:cubicBezTo>
                  <a:cubicBezTo>
                    <a:pt x="789203" y="623840"/>
                    <a:pt x="1009686" y="588299"/>
                    <a:pt x="1229510" y="551442"/>
                  </a:cubicBezTo>
                  <a:cubicBezTo>
                    <a:pt x="1240699" y="549468"/>
                    <a:pt x="1253862" y="551442"/>
                    <a:pt x="1261102" y="538937"/>
                  </a:cubicBezTo>
                  <a:cubicBezTo>
                    <a:pt x="1142634" y="417178"/>
                    <a:pt x="1023507" y="295419"/>
                    <a:pt x="905039" y="173660"/>
                  </a:cubicBezTo>
                  <a:cubicBezTo>
                    <a:pt x="849095" y="116400"/>
                    <a:pt x="792494" y="59141"/>
                    <a:pt x="736551" y="1881"/>
                  </a:cubicBezTo>
                  <a:cubicBezTo>
                    <a:pt x="729311" y="-2068"/>
                    <a:pt x="722729" y="1223"/>
                    <a:pt x="715489" y="2539"/>
                  </a:cubicBezTo>
                  <a:cubicBezTo>
                    <a:pt x="483818" y="40712"/>
                    <a:pt x="251488" y="78885"/>
                    <a:pt x="19817" y="117058"/>
                  </a:cubicBezTo>
                  <a:cubicBezTo>
                    <a:pt x="13235" y="118375"/>
                    <a:pt x="5337" y="117717"/>
                    <a:pt x="72" y="12298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38"/>
          <p:cNvSpPr txBox="1"/>
          <p:nvPr/>
        </p:nvSpPr>
        <p:spPr>
          <a:xfrm>
            <a:off x="3262475" y="1291325"/>
            <a:ext cx="5206800" cy="23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Provide  actionable insights for  profitability that a company like Microsoft could use to  venture into the movie industry.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402525" y="254625"/>
            <a:ext cx="5371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Considerations Before Investing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68" name="Google Shape;268;p39"/>
          <p:cNvSpPr/>
          <p:nvPr/>
        </p:nvSpPr>
        <p:spPr>
          <a:xfrm flipH="1">
            <a:off x="5774229" y="1360717"/>
            <a:ext cx="3257954" cy="3782783"/>
          </a:xfrm>
          <a:custGeom>
            <a:rect b="b" l="l" r="r" t="t"/>
            <a:pathLst>
              <a:path extrusionOk="0" h="5043711" w="4343938">
                <a:moveTo>
                  <a:pt x="3066932" y="3180482"/>
                </a:moveTo>
                <a:cubicBezTo>
                  <a:pt x="2581918" y="3180482"/>
                  <a:pt x="2099794" y="3180482"/>
                  <a:pt x="1614780" y="3180482"/>
                </a:cubicBezTo>
                <a:cubicBezTo>
                  <a:pt x="1614780" y="3282488"/>
                  <a:pt x="1614780" y="3382570"/>
                  <a:pt x="1614780" y="3486501"/>
                </a:cubicBezTo>
                <a:cubicBezTo>
                  <a:pt x="1639802" y="3486501"/>
                  <a:pt x="1664823" y="3486501"/>
                  <a:pt x="1690805" y="3486501"/>
                </a:cubicBezTo>
                <a:cubicBezTo>
                  <a:pt x="1657124" y="3654908"/>
                  <a:pt x="1624404" y="3819465"/>
                  <a:pt x="1591687" y="3984023"/>
                </a:cubicBezTo>
                <a:lnTo>
                  <a:pt x="1377066" y="5043711"/>
                </a:lnTo>
                <a:lnTo>
                  <a:pt x="1496731" y="5043711"/>
                </a:lnTo>
                <a:lnTo>
                  <a:pt x="1564741" y="4707693"/>
                </a:lnTo>
                <a:cubicBezTo>
                  <a:pt x="1630178" y="4386276"/>
                  <a:pt x="1694654" y="4064860"/>
                  <a:pt x="1759130" y="3743441"/>
                </a:cubicBezTo>
                <a:cubicBezTo>
                  <a:pt x="1774528" y="3665495"/>
                  <a:pt x="1789925" y="3587546"/>
                  <a:pt x="1806284" y="3509597"/>
                </a:cubicBezTo>
                <a:cubicBezTo>
                  <a:pt x="1807248" y="3500938"/>
                  <a:pt x="1818796" y="3489389"/>
                  <a:pt x="1825531" y="3489389"/>
                </a:cubicBezTo>
                <a:cubicBezTo>
                  <a:pt x="1872685" y="3487465"/>
                  <a:pt x="1920802" y="3488426"/>
                  <a:pt x="1971805" y="3488426"/>
                </a:cubicBezTo>
                <a:cubicBezTo>
                  <a:pt x="1975655" y="3556751"/>
                  <a:pt x="1979504" y="3621227"/>
                  <a:pt x="1961218" y="3687628"/>
                </a:cubicBezTo>
                <a:lnTo>
                  <a:pt x="1592453" y="5043711"/>
                </a:lnTo>
                <a:lnTo>
                  <a:pt x="1709516" y="5043711"/>
                </a:lnTo>
                <a:lnTo>
                  <a:pt x="1995863" y="3989797"/>
                </a:lnTo>
                <a:cubicBezTo>
                  <a:pt x="2005486" y="4053312"/>
                  <a:pt x="2009336" y="4115863"/>
                  <a:pt x="2013185" y="4179375"/>
                </a:cubicBezTo>
                <a:cubicBezTo>
                  <a:pt x="2020884" y="4296779"/>
                  <a:pt x="2026658" y="4415144"/>
                  <a:pt x="2034357" y="4532548"/>
                </a:cubicBezTo>
                <a:cubicBezTo>
                  <a:pt x="2044941" y="4695181"/>
                  <a:pt x="2056489" y="4856852"/>
                  <a:pt x="2066113" y="5019485"/>
                </a:cubicBezTo>
                <a:lnTo>
                  <a:pt x="2067587" y="5043711"/>
                </a:lnTo>
                <a:lnTo>
                  <a:pt x="2204394" y="5043711"/>
                </a:lnTo>
                <a:lnTo>
                  <a:pt x="2173893" y="4561418"/>
                </a:lnTo>
                <a:cubicBezTo>
                  <a:pt x="2166194" y="4439204"/>
                  <a:pt x="2159457" y="4316987"/>
                  <a:pt x="2151760" y="4194773"/>
                </a:cubicBezTo>
                <a:cubicBezTo>
                  <a:pt x="2141173" y="4035026"/>
                  <a:pt x="2128664" y="3875282"/>
                  <a:pt x="2121926" y="3714573"/>
                </a:cubicBezTo>
                <a:cubicBezTo>
                  <a:pt x="2119041" y="3647209"/>
                  <a:pt x="2099794" y="3579847"/>
                  <a:pt x="2125776" y="3513447"/>
                </a:cubicBezTo>
                <a:cubicBezTo>
                  <a:pt x="2129625" y="3503823"/>
                  <a:pt x="2141173" y="3489389"/>
                  <a:pt x="2148872" y="3489389"/>
                </a:cubicBezTo>
                <a:cubicBezTo>
                  <a:pt x="2273975" y="3488426"/>
                  <a:pt x="2398114" y="3488426"/>
                  <a:pt x="2528030" y="3488426"/>
                </a:cubicBezTo>
                <a:lnTo>
                  <a:pt x="2448720" y="5043711"/>
                </a:lnTo>
                <a:lnTo>
                  <a:pt x="2581812" y="5043711"/>
                </a:lnTo>
                <a:lnTo>
                  <a:pt x="2608864" y="4500792"/>
                </a:lnTo>
                <a:cubicBezTo>
                  <a:pt x="2619449" y="4286195"/>
                  <a:pt x="2630997" y="4070634"/>
                  <a:pt x="2641584" y="3856035"/>
                </a:cubicBezTo>
                <a:cubicBezTo>
                  <a:pt x="2641584" y="3849299"/>
                  <a:pt x="2643509" y="3842562"/>
                  <a:pt x="2644470" y="3833902"/>
                </a:cubicBezTo>
                <a:cubicBezTo>
                  <a:pt x="2649283" y="3836788"/>
                  <a:pt x="2652168" y="3837751"/>
                  <a:pt x="2652168" y="3839676"/>
                </a:cubicBezTo>
                <a:lnTo>
                  <a:pt x="2979480" y="5043711"/>
                </a:lnTo>
                <a:lnTo>
                  <a:pt x="3099439" y="5043711"/>
                </a:lnTo>
                <a:lnTo>
                  <a:pt x="2687774" y="3524995"/>
                </a:lnTo>
                <a:cubicBezTo>
                  <a:pt x="2684888" y="3514410"/>
                  <a:pt x="2682000" y="3503823"/>
                  <a:pt x="2679114" y="3490350"/>
                </a:cubicBezTo>
                <a:cubicBezTo>
                  <a:pt x="2748401" y="3490350"/>
                  <a:pt x="2814802" y="3490350"/>
                  <a:pt x="2886012" y="3490350"/>
                </a:cubicBezTo>
                <a:lnTo>
                  <a:pt x="3198708" y="5043711"/>
                </a:lnTo>
                <a:lnTo>
                  <a:pt x="3314546" y="5043711"/>
                </a:lnTo>
                <a:lnTo>
                  <a:pt x="3000531" y="3484576"/>
                </a:lnTo>
                <a:cubicBezTo>
                  <a:pt x="3027476" y="3484576"/>
                  <a:pt x="3047684" y="3484576"/>
                  <a:pt x="3066932" y="3484576"/>
                </a:cubicBezTo>
                <a:cubicBezTo>
                  <a:pt x="3066932" y="3380645"/>
                  <a:pt x="3066932" y="3280564"/>
                  <a:pt x="3066932" y="3180482"/>
                </a:cubicBezTo>
                <a:close/>
                <a:moveTo>
                  <a:pt x="3249770" y="2814800"/>
                </a:moveTo>
                <a:cubicBezTo>
                  <a:pt x="3294039" y="2814800"/>
                  <a:pt x="3327720" y="2849444"/>
                  <a:pt x="3328683" y="2893713"/>
                </a:cubicBezTo>
                <a:cubicBezTo>
                  <a:pt x="3328683" y="2938942"/>
                  <a:pt x="3293078" y="2975511"/>
                  <a:pt x="3248810" y="2975511"/>
                </a:cubicBezTo>
                <a:cubicBezTo>
                  <a:pt x="3203580" y="2975511"/>
                  <a:pt x="3168936" y="2939903"/>
                  <a:pt x="3168936" y="2893713"/>
                </a:cubicBezTo>
                <a:cubicBezTo>
                  <a:pt x="3168936" y="2848483"/>
                  <a:pt x="3204542" y="2813839"/>
                  <a:pt x="3249770" y="2814800"/>
                </a:cubicBezTo>
                <a:close/>
                <a:moveTo>
                  <a:pt x="4342977" y="1488715"/>
                </a:moveTo>
                <a:cubicBezTo>
                  <a:pt x="4195741" y="1578213"/>
                  <a:pt x="4048503" y="1668670"/>
                  <a:pt x="3901267" y="1757204"/>
                </a:cubicBezTo>
                <a:cubicBezTo>
                  <a:pt x="3892607" y="1762978"/>
                  <a:pt x="3879134" y="1764903"/>
                  <a:pt x="3867586" y="1764903"/>
                </a:cubicBezTo>
                <a:cubicBezTo>
                  <a:pt x="3800224" y="1764903"/>
                  <a:pt x="3731899" y="1764903"/>
                  <a:pt x="3664534" y="1764903"/>
                </a:cubicBezTo>
                <a:cubicBezTo>
                  <a:pt x="3622193" y="1764903"/>
                  <a:pt x="3579849" y="1764903"/>
                  <a:pt x="3536545" y="1764903"/>
                </a:cubicBezTo>
                <a:cubicBezTo>
                  <a:pt x="3536545" y="1994900"/>
                  <a:pt x="3536545" y="2222006"/>
                  <a:pt x="3536545" y="2452003"/>
                </a:cubicBezTo>
                <a:cubicBezTo>
                  <a:pt x="3550979" y="2452003"/>
                  <a:pt x="3562527" y="2452003"/>
                  <a:pt x="3574075" y="2452003"/>
                </a:cubicBezTo>
                <a:cubicBezTo>
                  <a:pt x="3670308" y="2452003"/>
                  <a:pt x="3766540" y="2452003"/>
                  <a:pt x="3862776" y="2452964"/>
                </a:cubicBezTo>
                <a:cubicBezTo>
                  <a:pt x="3880095" y="2452964"/>
                  <a:pt x="3899342" y="2458738"/>
                  <a:pt x="3914740" y="2467401"/>
                </a:cubicBezTo>
                <a:cubicBezTo>
                  <a:pt x="4015785" y="2528027"/>
                  <a:pt x="4115867" y="2589614"/>
                  <a:pt x="4216910" y="2650240"/>
                </a:cubicBezTo>
                <a:cubicBezTo>
                  <a:pt x="4258293" y="2675261"/>
                  <a:pt x="4301597" y="2698358"/>
                  <a:pt x="4343938" y="2722415"/>
                </a:cubicBezTo>
                <a:cubicBezTo>
                  <a:pt x="4343938" y="2311503"/>
                  <a:pt x="4343938" y="1900590"/>
                  <a:pt x="4342977" y="1488715"/>
                </a:cubicBezTo>
                <a:close/>
                <a:moveTo>
                  <a:pt x="1938784" y="1343046"/>
                </a:moveTo>
                <a:cubicBezTo>
                  <a:pt x="1960977" y="1341060"/>
                  <a:pt x="1965308" y="1349902"/>
                  <a:pt x="1989127" y="1380936"/>
                </a:cubicBezTo>
                <a:cubicBezTo>
                  <a:pt x="2036280" y="1441563"/>
                  <a:pt x="2088244" y="1499304"/>
                  <a:pt x="2138287" y="1558006"/>
                </a:cubicBezTo>
                <a:cubicBezTo>
                  <a:pt x="2145986" y="1566666"/>
                  <a:pt x="2154645" y="1573401"/>
                  <a:pt x="2167157" y="1584949"/>
                </a:cubicBezTo>
                <a:cubicBezTo>
                  <a:pt x="2012220" y="1584949"/>
                  <a:pt x="1863060" y="1584949"/>
                  <a:pt x="1711976" y="1584949"/>
                </a:cubicBezTo>
                <a:cubicBezTo>
                  <a:pt x="1737958" y="1536834"/>
                  <a:pt x="1762018" y="1490642"/>
                  <a:pt x="1787036" y="1443488"/>
                </a:cubicBezTo>
                <a:cubicBezTo>
                  <a:pt x="1788000" y="1440602"/>
                  <a:pt x="1789925" y="1437714"/>
                  <a:pt x="1790886" y="1434828"/>
                </a:cubicBezTo>
                <a:cubicBezTo>
                  <a:pt x="1800509" y="1374202"/>
                  <a:pt x="1838042" y="1350141"/>
                  <a:pt x="1896744" y="1351105"/>
                </a:cubicBezTo>
                <a:cubicBezTo>
                  <a:pt x="1900591" y="1351105"/>
                  <a:pt x="1905404" y="1349180"/>
                  <a:pt x="1909253" y="1348220"/>
                </a:cubicBezTo>
                <a:cubicBezTo>
                  <a:pt x="1922004" y="1345573"/>
                  <a:pt x="1931386" y="1343708"/>
                  <a:pt x="1938784" y="1343046"/>
                </a:cubicBezTo>
                <a:close/>
                <a:moveTo>
                  <a:pt x="1018141" y="1208678"/>
                </a:moveTo>
                <a:cubicBezTo>
                  <a:pt x="987345" y="1209642"/>
                  <a:pt x="960402" y="1236589"/>
                  <a:pt x="959438" y="1267381"/>
                </a:cubicBezTo>
                <a:cubicBezTo>
                  <a:pt x="959438" y="1300102"/>
                  <a:pt x="986384" y="1327048"/>
                  <a:pt x="1020066" y="1327048"/>
                </a:cubicBezTo>
                <a:cubicBezTo>
                  <a:pt x="1053748" y="1326085"/>
                  <a:pt x="1078769" y="1300102"/>
                  <a:pt x="1076845" y="1265457"/>
                </a:cubicBezTo>
                <a:cubicBezTo>
                  <a:pt x="1075881" y="1233700"/>
                  <a:pt x="1048937" y="1207717"/>
                  <a:pt x="1018141" y="1208678"/>
                </a:cubicBezTo>
                <a:close/>
                <a:moveTo>
                  <a:pt x="1237552" y="1174037"/>
                </a:moveTo>
                <a:cubicBezTo>
                  <a:pt x="1204831" y="1174037"/>
                  <a:pt x="1180773" y="1199058"/>
                  <a:pt x="1180773" y="1231776"/>
                </a:cubicBezTo>
                <a:cubicBezTo>
                  <a:pt x="1179809" y="1265461"/>
                  <a:pt x="1206756" y="1292404"/>
                  <a:pt x="1239476" y="1291443"/>
                </a:cubicBezTo>
                <a:cubicBezTo>
                  <a:pt x="1270272" y="1290480"/>
                  <a:pt x="1298180" y="1263536"/>
                  <a:pt x="1298180" y="1232740"/>
                </a:cubicBezTo>
                <a:cubicBezTo>
                  <a:pt x="1299141" y="1200983"/>
                  <a:pt x="1270272" y="1174037"/>
                  <a:pt x="1237552" y="1174037"/>
                </a:cubicBezTo>
                <a:close/>
                <a:moveTo>
                  <a:pt x="937307" y="1010440"/>
                </a:moveTo>
                <a:cubicBezTo>
                  <a:pt x="904587" y="1010440"/>
                  <a:pt x="878604" y="1037386"/>
                  <a:pt x="878604" y="1071068"/>
                </a:cubicBezTo>
                <a:cubicBezTo>
                  <a:pt x="878604" y="1104749"/>
                  <a:pt x="902662" y="1128807"/>
                  <a:pt x="936344" y="1128807"/>
                </a:cubicBezTo>
                <a:cubicBezTo>
                  <a:pt x="969064" y="1128807"/>
                  <a:pt x="996972" y="1101863"/>
                  <a:pt x="996011" y="1069143"/>
                </a:cubicBezTo>
                <a:cubicBezTo>
                  <a:pt x="995047" y="1038347"/>
                  <a:pt x="968103" y="1010440"/>
                  <a:pt x="937307" y="1010440"/>
                </a:cubicBezTo>
                <a:close/>
                <a:moveTo>
                  <a:pt x="2610788" y="996967"/>
                </a:moveTo>
                <a:cubicBezTo>
                  <a:pt x="2570368" y="997931"/>
                  <a:pt x="2538612" y="1030649"/>
                  <a:pt x="2539575" y="1071069"/>
                </a:cubicBezTo>
                <a:cubicBezTo>
                  <a:pt x="2540536" y="1110524"/>
                  <a:pt x="2574218" y="1143245"/>
                  <a:pt x="2613676" y="1142281"/>
                </a:cubicBezTo>
                <a:cubicBezTo>
                  <a:pt x="2654093" y="1141320"/>
                  <a:pt x="2685850" y="1107638"/>
                  <a:pt x="2684889" y="1067219"/>
                </a:cubicBezTo>
                <a:cubicBezTo>
                  <a:pt x="2683925" y="1025838"/>
                  <a:pt x="2652168" y="996006"/>
                  <a:pt x="2610788" y="996967"/>
                </a:cubicBezTo>
                <a:close/>
                <a:moveTo>
                  <a:pt x="1261609" y="965211"/>
                </a:moveTo>
                <a:cubicBezTo>
                  <a:pt x="1228888" y="963286"/>
                  <a:pt x="1200981" y="990233"/>
                  <a:pt x="1200020" y="1022950"/>
                </a:cubicBezTo>
                <a:cubicBezTo>
                  <a:pt x="1199056" y="1055671"/>
                  <a:pt x="1226964" y="1082617"/>
                  <a:pt x="1259684" y="1082617"/>
                </a:cubicBezTo>
                <a:cubicBezTo>
                  <a:pt x="1292405" y="1082617"/>
                  <a:pt x="1317427" y="1056635"/>
                  <a:pt x="1318388" y="1024875"/>
                </a:cubicBezTo>
                <a:cubicBezTo>
                  <a:pt x="1319351" y="993118"/>
                  <a:pt x="1294330" y="966172"/>
                  <a:pt x="1261609" y="965211"/>
                </a:cubicBezTo>
                <a:close/>
                <a:moveTo>
                  <a:pt x="2883127" y="950778"/>
                </a:moveTo>
                <a:cubicBezTo>
                  <a:pt x="2843671" y="950778"/>
                  <a:pt x="2809989" y="983498"/>
                  <a:pt x="2809025" y="1021991"/>
                </a:cubicBezTo>
                <a:cubicBezTo>
                  <a:pt x="2808065" y="1062410"/>
                  <a:pt x="2842707" y="1096092"/>
                  <a:pt x="2884088" y="1096092"/>
                </a:cubicBezTo>
                <a:cubicBezTo>
                  <a:pt x="2924507" y="1095131"/>
                  <a:pt x="2956264" y="1063371"/>
                  <a:pt x="2956264" y="1022954"/>
                </a:cubicBezTo>
                <a:cubicBezTo>
                  <a:pt x="2955303" y="983498"/>
                  <a:pt x="2923543" y="950778"/>
                  <a:pt x="2883127" y="950778"/>
                </a:cubicBezTo>
                <a:close/>
                <a:moveTo>
                  <a:pt x="1074918" y="852617"/>
                </a:moveTo>
                <a:cubicBezTo>
                  <a:pt x="1042198" y="853581"/>
                  <a:pt x="1015251" y="882452"/>
                  <a:pt x="1016215" y="914209"/>
                </a:cubicBezTo>
                <a:cubicBezTo>
                  <a:pt x="1018140" y="945002"/>
                  <a:pt x="1045086" y="970988"/>
                  <a:pt x="1076843" y="970024"/>
                </a:cubicBezTo>
                <a:cubicBezTo>
                  <a:pt x="1110525" y="969063"/>
                  <a:pt x="1135546" y="942117"/>
                  <a:pt x="1134583" y="908435"/>
                </a:cubicBezTo>
                <a:cubicBezTo>
                  <a:pt x="1133622" y="877639"/>
                  <a:pt x="1106675" y="851656"/>
                  <a:pt x="1074918" y="852617"/>
                </a:cubicBezTo>
                <a:close/>
                <a:moveTo>
                  <a:pt x="2509743" y="749651"/>
                </a:moveTo>
                <a:cubicBezTo>
                  <a:pt x="2469326" y="750612"/>
                  <a:pt x="2436606" y="784297"/>
                  <a:pt x="2437566" y="824713"/>
                </a:cubicBezTo>
                <a:cubicBezTo>
                  <a:pt x="2438530" y="865133"/>
                  <a:pt x="2473176" y="898814"/>
                  <a:pt x="2511668" y="897854"/>
                </a:cubicBezTo>
                <a:cubicBezTo>
                  <a:pt x="2550162" y="896890"/>
                  <a:pt x="2584808" y="861283"/>
                  <a:pt x="2583844" y="822788"/>
                </a:cubicBezTo>
                <a:cubicBezTo>
                  <a:pt x="2582883" y="783332"/>
                  <a:pt x="2548238" y="749651"/>
                  <a:pt x="2509743" y="749651"/>
                </a:cubicBezTo>
                <a:close/>
                <a:moveTo>
                  <a:pt x="1110523" y="744839"/>
                </a:moveTo>
                <a:cubicBezTo>
                  <a:pt x="1311650" y="743878"/>
                  <a:pt x="1475244" y="906510"/>
                  <a:pt x="1476207" y="1106674"/>
                </a:cubicBezTo>
                <a:cubicBezTo>
                  <a:pt x="1477168" y="1311650"/>
                  <a:pt x="1317424" y="1475244"/>
                  <a:pt x="1114372" y="1476208"/>
                </a:cubicBezTo>
                <a:cubicBezTo>
                  <a:pt x="911321" y="1477168"/>
                  <a:pt x="748688" y="1316461"/>
                  <a:pt x="746763" y="1112448"/>
                </a:cubicBezTo>
                <a:cubicBezTo>
                  <a:pt x="744839" y="909396"/>
                  <a:pt x="906510" y="745803"/>
                  <a:pt x="1110523" y="744839"/>
                </a:cubicBezTo>
                <a:close/>
                <a:moveTo>
                  <a:pt x="2911997" y="693835"/>
                </a:moveTo>
                <a:cubicBezTo>
                  <a:pt x="2871578" y="692874"/>
                  <a:pt x="2837896" y="722706"/>
                  <a:pt x="2835971" y="763125"/>
                </a:cubicBezTo>
                <a:cubicBezTo>
                  <a:pt x="2834046" y="802581"/>
                  <a:pt x="2869653" y="840112"/>
                  <a:pt x="2909109" y="840112"/>
                </a:cubicBezTo>
                <a:cubicBezTo>
                  <a:pt x="2947603" y="840112"/>
                  <a:pt x="2982246" y="807392"/>
                  <a:pt x="2983210" y="767936"/>
                </a:cubicBezTo>
                <a:cubicBezTo>
                  <a:pt x="2984171" y="728480"/>
                  <a:pt x="2952414" y="694798"/>
                  <a:pt x="2911997" y="693835"/>
                </a:cubicBezTo>
                <a:close/>
                <a:moveTo>
                  <a:pt x="2683924" y="556223"/>
                </a:moveTo>
                <a:cubicBezTo>
                  <a:pt x="2642544" y="556223"/>
                  <a:pt x="2610787" y="587019"/>
                  <a:pt x="2610787" y="626475"/>
                </a:cubicBezTo>
                <a:cubicBezTo>
                  <a:pt x="2610787" y="667855"/>
                  <a:pt x="2642544" y="700576"/>
                  <a:pt x="2682963" y="700576"/>
                </a:cubicBezTo>
                <a:cubicBezTo>
                  <a:pt x="2723383" y="701537"/>
                  <a:pt x="2756101" y="668816"/>
                  <a:pt x="2756101" y="628399"/>
                </a:cubicBezTo>
                <a:cubicBezTo>
                  <a:pt x="2756101" y="587980"/>
                  <a:pt x="2725308" y="556223"/>
                  <a:pt x="2683924" y="556223"/>
                </a:cubicBezTo>
                <a:close/>
                <a:moveTo>
                  <a:pt x="2726266" y="421498"/>
                </a:moveTo>
                <a:cubicBezTo>
                  <a:pt x="2975508" y="421498"/>
                  <a:pt x="3178560" y="625510"/>
                  <a:pt x="3177598" y="874755"/>
                </a:cubicBezTo>
                <a:cubicBezTo>
                  <a:pt x="3177598" y="1125920"/>
                  <a:pt x="2976472" y="1326084"/>
                  <a:pt x="2726266" y="1327048"/>
                </a:cubicBezTo>
                <a:cubicBezTo>
                  <a:pt x="2475100" y="1326084"/>
                  <a:pt x="2274938" y="1124958"/>
                  <a:pt x="2274938" y="874755"/>
                </a:cubicBezTo>
                <a:cubicBezTo>
                  <a:pt x="2274938" y="624549"/>
                  <a:pt x="2477986" y="421498"/>
                  <a:pt x="2726266" y="421498"/>
                </a:cubicBezTo>
                <a:close/>
                <a:moveTo>
                  <a:pt x="2814800" y="0"/>
                </a:moveTo>
                <a:cubicBezTo>
                  <a:pt x="2764760" y="0"/>
                  <a:pt x="2713758" y="0"/>
                  <a:pt x="2663715" y="961"/>
                </a:cubicBezTo>
                <a:cubicBezTo>
                  <a:pt x="2622336" y="8659"/>
                  <a:pt x="2579992" y="14433"/>
                  <a:pt x="2539576" y="25021"/>
                </a:cubicBezTo>
                <a:cubicBezTo>
                  <a:pt x="2193139" y="113554"/>
                  <a:pt x="1970841" y="331040"/>
                  <a:pt x="1875572" y="673628"/>
                </a:cubicBezTo>
                <a:cubicBezTo>
                  <a:pt x="1858250" y="735215"/>
                  <a:pt x="1836117" y="761200"/>
                  <a:pt x="1775491" y="764086"/>
                </a:cubicBezTo>
                <a:cubicBezTo>
                  <a:pt x="1753355" y="765050"/>
                  <a:pt x="1743732" y="763124"/>
                  <a:pt x="1731223" y="744839"/>
                </a:cubicBezTo>
                <a:cubicBezTo>
                  <a:pt x="1575325" y="515805"/>
                  <a:pt x="1360728" y="400326"/>
                  <a:pt x="1082616" y="406100"/>
                </a:cubicBezTo>
                <a:cubicBezTo>
                  <a:pt x="744839" y="412838"/>
                  <a:pt x="448444" y="658230"/>
                  <a:pt x="382043" y="1002743"/>
                </a:cubicBezTo>
                <a:cubicBezTo>
                  <a:pt x="307943" y="1384786"/>
                  <a:pt x="534091" y="1744696"/>
                  <a:pt x="894962" y="1854402"/>
                </a:cubicBezTo>
                <a:cubicBezTo>
                  <a:pt x="906510" y="1857287"/>
                  <a:pt x="918059" y="1861137"/>
                  <a:pt x="929607" y="1864986"/>
                </a:cubicBezTo>
                <a:cubicBezTo>
                  <a:pt x="929607" y="1891932"/>
                  <a:pt x="929607" y="1917914"/>
                  <a:pt x="929607" y="1948709"/>
                </a:cubicBezTo>
                <a:cubicBezTo>
                  <a:pt x="871866" y="1941974"/>
                  <a:pt x="814128" y="1960257"/>
                  <a:pt x="757351" y="1933311"/>
                </a:cubicBezTo>
                <a:cubicBezTo>
                  <a:pt x="714046" y="1913103"/>
                  <a:pt x="668814" y="1894820"/>
                  <a:pt x="622624" y="1884233"/>
                </a:cubicBezTo>
                <a:cubicBezTo>
                  <a:pt x="578356" y="1874609"/>
                  <a:pt x="530242" y="1876534"/>
                  <a:pt x="477314" y="1872685"/>
                </a:cubicBezTo>
                <a:cubicBezTo>
                  <a:pt x="545639" y="2014149"/>
                  <a:pt x="610115" y="2148872"/>
                  <a:pt x="673628" y="2281673"/>
                </a:cubicBezTo>
                <a:cubicBezTo>
                  <a:pt x="722706" y="2277824"/>
                  <a:pt x="760236" y="2262426"/>
                  <a:pt x="778522" y="2215273"/>
                </a:cubicBezTo>
                <a:cubicBezTo>
                  <a:pt x="781408" y="2207574"/>
                  <a:pt x="793917" y="2198914"/>
                  <a:pt x="802580" y="2198914"/>
                </a:cubicBezTo>
                <a:cubicBezTo>
                  <a:pt x="843959" y="2196990"/>
                  <a:pt x="885339" y="2197951"/>
                  <a:pt x="930568" y="2197951"/>
                </a:cubicBezTo>
                <a:cubicBezTo>
                  <a:pt x="930568" y="2505897"/>
                  <a:pt x="930568" y="2812875"/>
                  <a:pt x="930568" y="3122746"/>
                </a:cubicBezTo>
                <a:cubicBezTo>
                  <a:pt x="1010441" y="3122746"/>
                  <a:pt x="1087427" y="3122746"/>
                  <a:pt x="1169225" y="3122746"/>
                </a:cubicBezTo>
                <a:cubicBezTo>
                  <a:pt x="1159601" y="3194921"/>
                  <a:pt x="1150942" y="3262283"/>
                  <a:pt x="1141318" y="3330608"/>
                </a:cubicBezTo>
                <a:cubicBezTo>
                  <a:pt x="974836" y="3362364"/>
                  <a:pt x="811239" y="3391235"/>
                  <a:pt x="648607" y="3425877"/>
                </a:cubicBezTo>
                <a:cubicBezTo>
                  <a:pt x="594718" y="3437425"/>
                  <a:pt x="549489" y="3431651"/>
                  <a:pt x="505221" y="3400858"/>
                </a:cubicBezTo>
                <a:cubicBezTo>
                  <a:pt x="473465" y="3379687"/>
                  <a:pt x="441708" y="3376798"/>
                  <a:pt x="403214" y="3384497"/>
                </a:cubicBezTo>
                <a:cubicBezTo>
                  <a:pt x="272338" y="3412406"/>
                  <a:pt x="140500" y="3435500"/>
                  <a:pt x="8660" y="3460521"/>
                </a:cubicBezTo>
                <a:cubicBezTo>
                  <a:pt x="5774" y="3460521"/>
                  <a:pt x="2886" y="3463410"/>
                  <a:pt x="0" y="3464371"/>
                </a:cubicBezTo>
                <a:cubicBezTo>
                  <a:pt x="0" y="3473033"/>
                  <a:pt x="0" y="3481693"/>
                  <a:pt x="0" y="3490353"/>
                </a:cubicBezTo>
                <a:cubicBezTo>
                  <a:pt x="4810" y="3516337"/>
                  <a:pt x="9623" y="3541356"/>
                  <a:pt x="13473" y="3567341"/>
                </a:cubicBezTo>
                <a:cubicBezTo>
                  <a:pt x="20208" y="3616419"/>
                  <a:pt x="25982" y="3665497"/>
                  <a:pt x="32720" y="3714576"/>
                </a:cubicBezTo>
                <a:cubicBezTo>
                  <a:pt x="44268" y="3713612"/>
                  <a:pt x="51003" y="3713612"/>
                  <a:pt x="57738" y="3712651"/>
                </a:cubicBezTo>
                <a:cubicBezTo>
                  <a:pt x="163597" y="3693404"/>
                  <a:pt x="268488" y="3667422"/>
                  <a:pt x="375308" y="3653949"/>
                </a:cubicBezTo>
                <a:cubicBezTo>
                  <a:pt x="459028" y="3643365"/>
                  <a:pt x="524468" y="3608720"/>
                  <a:pt x="576432" y="3543280"/>
                </a:cubicBezTo>
                <a:cubicBezTo>
                  <a:pt x="586055" y="3530771"/>
                  <a:pt x="604341" y="3522112"/>
                  <a:pt x="619736" y="3518262"/>
                </a:cubicBezTo>
                <a:cubicBezTo>
                  <a:pt x="791992" y="3479768"/>
                  <a:pt x="964249" y="3443199"/>
                  <a:pt x="1136505" y="3405669"/>
                </a:cubicBezTo>
                <a:cubicBezTo>
                  <a:pt x="1210604" y="3390271"/>
                  <a:pt x="1209644" y="3390271"/>
                  <a:pt x="1220228" y="3315211"/>
                </a:cubicBezTo>
                <a:cubicBezTo>
                  <a:pt x="1229852" y="3252659"/>
                  <a:pt x="1241400" y="3189147"/>
                  <a:pt x="1251984" y="3123707"/>
                </a:cubicBezTo>
                <a:cubicBezTo>
                  <a:pt x="2003561" y="3123707"/>
                  <a:pt x="2753212" y="3123707"/>
                  <a:pt x="3503825" y="3123707"/>
                </a:cubicBezTo>
                <a:cubicBezTo>
                  <a:pt x="3503825" y="2609826"/>
                  <a:pt x="3503825" y="2099793"/>
                  <a:pt x="3503825" y="1585913"/>
                </a:cubicBezTo>
                <a:cubicBezTo>
                  <a:pt x="3440313" y="1585913"/>
                  <a:pt x="3378722" y="1585913"/>
                  <a:pt x="3310397" y="1585913"/>
                </a:cubicBezTo>
                <a:cubicBezTo>
                  <a:pt x="3321945" y="1574365"/>
                  <a:pt x="3329644" y="1566666"/>
                  <a:pt x="3337343" y="1559931"/>
                </a:cubicBezTo>
                <a:cubicBezTo>
                  <a:pt x="3562527" y="1348220"/>
                  <a:pt x="3668383" y="1086465"/>
                  <a:pt x="3624118" y="781408"/>
                </a:cubicBezTo>
                <a:cubicBezTo>
                  <a:pt x="3569262" y="397440"/>
                  <a:pt x="3345042" y="147235"/>
                  <a:pt x="2973583" y="32719"/>
                </a:cubicBezTo>
                <a:cubicBezTo>
                  <a:pt x="2922580" y="17322"/>
                  <a:pt x="2867728" y="10584"/>
                  <a:pt x="28148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0" y="2477327"/>
            <a:ext cx="5786304" cy="924340"/>
          </a:xfrm>
          <a:custGeom>
            <a:rect b="b" l="l" r="r" t="t"/>
            <a:pathLst>
              <a:path extrusionOk="0" h="1232453" w="7715072">
                <a:moveTo>
                  <a:pt x="7501273" y="1041585"/>
                </a:moveTo>
                <a:cubicBezTo>
                  <a:pt x="7492929" y="1041538"/>
                  <a:pt x="7486126" y="1048264"/>
                  <a:pt x="7486079" y="1056608"/>
                </a:cubicBezTo>
                <a:lnTo>
                  <a:pt x="7485568" y="1147261"/>
                </a:lnTo>
                <a:cubicBezTo>
                  <a:pt x="7485521" y="1155605"/>
                  <a:pt x="7492248" y="1162408"/>
                  <a:pt x="7500592" y="1162455"/>
                </a:cubicBezTo>
                <a:lnTo>
                  <a:pt x="7561026" y="1162795"/>
                </a:lnTo>
                <a:cubicBezTo>
                  <a:pt x="7569370" y="1162842"/>
                  <a:pt x="7576173" y="1156115"/>
                  <a:pt x="7576220" y="1147771"/>
                </a:cubicBezTo>
                <a:lnTo>
                  <a:pt x="7576731" y="1057118"/>
                </a:lnTo>
                <a:cubicBezTo>
                  <a:pt x="7576778" y="1048774"/>
                  <a:pt x="7570051" y="1041972"/>
                  <a:pt x="7561707" y="1041925"/>
                </a:cubicBezTo>
                <a:close/>
                <a:moveTo>
                  <a:pt x="6671821" y="1041585"/>
                </a:moveTo>
                <a:cubicBezTo>
                  <a:pt x="6663477" y="1041538"/>
                  <a:pt x="6656674" y="1048264"/>
                  <a:pt x="6656627" y="1056608"/>
                </a:cubicBezTo>
                <a:lnTo>
                  <a:pt x="6656117" y="1147261"/>
                </a:lnTo>
                <a:cubicBezTo>
                  <a:pt x="6656070" y="1155605"/>
                  <a:pt x="6662796" y="1162408"/>
                  <a:pt x="6671140" y="1162455"/>
                </a:cubicBezTo>
                <a:lnTo>
                  <a:pt x="6731574" y="1162795"/>
                </a:lnTo>
                <a:cubicBezTo>
                  <a:pt x="6739918" y="1162842"/>
                  <a:pt x="6746721" y="1156115"/>
                  <a:pt x="6746768" y="1147771"/>
                </a:cubicBezTo>
                <a:lnTo>
                  <a:pt x="6747278" y="1057119"/>
                </a:lnTo>
                <a:cubicBezTo>
                  <a:pt x="6747325" y="1048774"/>
                  <a:pt x="6740599" y="1041972"/>
                  <a:pt x="6732255" y="1041925"/>
                </a:cubicBezTo>
                <a:close/>
                <a:moveTo>
                  <a:pt x="5704127" y="1041585"/>
                </a:moveTo>
                <a:cubicBezTo>
                  <a:pt x="5695783" y="1041538"/>
                  <a:pt x="5688980" y="1048265"/>
                  <a:pt x="5688933" y="1056608"/>
                </a:cubicBezTo>
                <a:lnTo>
                  <a:pt x="5688423" y="1147261"/>
                </a:lnTo>
                <a:cubicBezTo>
                  <a:pt x="5688376" y="1155605"/>
                  <a:pt x="5695102" y="1162408"/>
                  <a:pt x="5703446" y="1162455"/>
                </a:cubicBezTo>
                <a:lnTo>
                  <a:pt x="5763880" y="1162795"/>
                </a:lnTo>
                <a:cubicBezTo>
                  <a:pt x="5772224" y="1162842"/>
                  <a:pt x="5779027" y="1156115"/>
                  <a:pt x="5779074" y="1147771"/>
                </a:cubicBezTo>
                <a:lnTo>
                  <a:pt x="5779585" y="1057118"/>
                </a:lnTo>
                <a:cubicBezTo>
                  <a:pt x="5779632" y="1048774"/>
                  <a:pt x="5772905" y="1041972"/>
                  <a:pt x="5764561" y="1041925"/>
                </a:cubicBezTo>
                <a:close/>
                <a:moveTo>
                  <a:pt x="4874675" y="1041585"/>
                </a:moveTo>
                <a:cubicBezTo>
                  <a:pt x="4866331" y="1041538"/>
                  <a:pt x="4859528" y="1048264"/>
                  <a:pt x="4859481" y="1056608"/>
                </a:cubicBezTo>
                <a:lnTo>
                  <a:pt x="4858971" y="1147261"/>
                </a:lnTo>
                <a:cubicBezTo>
                  <a:pt x="4858924" y="1155605"/>
                  <a:pt x="4865650" y="1162408"/>
                  <a:pt x="4873994" y="1162455"/>
                </a:cubicBezTo>
                <a:lnTo>
                  <a:pt x="4934428" y="1162795"/>
                </a:lnTo>
                <a:cubicBezTo>
                  <a:pt x="4942772" y="1162842"/>
                  <a:pt x="4949575" y="1156116"/>
                  <a:pt x="4949622" y="1147771"/>
                </a:cubicBezTo>
                <a:lnTo>
                  <a:pt x="4950133" y="1057118"/>
                </a:lnTo>
                <a:cubicBezTo>
                  <a:pt x="4950180" y="1048774"/>
                  <a:pt x="4943453" y="1041972"/>
                  <a:pt x="4935109" y="1041925"/>
                </a:cubicBezTo>
                <a:close/>
                <a:moveTo>
                  <a:pt x="4045223" y="1041585"/>
                </a:moveTo>
                <a:cubicBezTo>
                  <a:pt x="4036879" y="1041538"/>
                  <a:pt x="4030076" y="1048264"/>
                  <a:pt x="4030029" y="1056608"/>
                </a:cubicBezTo>
                <a:lnTo>
                  <a:pt x="4029518" y="1147261"/>
                </a:lnTo>
                <a:cubicBezTo>
                  <a:pt x="4029471" y="1155605"/>
                  <a:pt x="4036198" y="1162408"/>
                  <a:pt x="4044542" y="1162455"/>
                </a:cubicBezTo>
                <a:lnTo>
                  <a:pt x="4104976" y="1162795"/>
                </a:lnTo>
                <a:cubicBezTo>
                  <a:pt x="4113320" y="1162842"/>
                  <a:pt x="4120123" y="1156115"/>
                  <a:pt x="4120170" y="1147771"/>
                </a:cubicBezTo>
                <a:lnTo>
                  <a:pt x="4120681" y="1057119"/>
                </a:lnTo>
                <a:cubicBezTo>
                  <a:pt x="4120728" y="1048774"/>
                  <a:pt x="4114001" y="1041972"/>
                  <a:pt x="4105657" y="1041925"/>
                </a:cubicBezTo>
                <a:close/>
                <a:moveTo>
                  <a:pt x="3215773" y="1041585"/>
                </a:moveTo>
                <a:cubicBezTo>
                  <a:pt x="3207430" y="1041538"/>
                  <a:pt x="3200626" y="1048264"/>
                  <a:pt x="3200579" y="1056608"/>
                </a:cubicBezTo>
                <a:lnTo>
                  <a:pt x="3200069" y="1147261"/>
                </a:lnTo>
                <a:cubicBezTo>
                  <a:pt x="3200022" y="1155605"/>
                  <a:pt x="3206748" y="1162408"/>
                  <a:pt x="3215092" y="1162455"/>
                </a:cubicBezTo>
                <a:lnTo>
                  <a:pt x="3275526" y="1162795"/>
                </a:lnTo>
                <a:cubicBezTo>
                  <a:pt x="3283871" y="1162842"/>
                  <a:pt x="3290673" y="1156115"/>
                  <a:pt x="3290721" y="1147771"/>
                </a:cubicBezTo>
                <a:lnTo>
                  <a:pt x="3291231" y="1057119"/>
                </a:lnTo>
                <a:cubicBezTo>
                  <a:pt x="3291278" y="1048774"/>
                  <a:pt x="3284552" y="1041972"/>
                  <a:pt x="3276208" y="1041925"/>
                </a:cubicBezTo>
                <a:close/>
                <a:moveTo>
                  <a:pt x="2248078" y="1041585"/>
                </a:moveTo>
                <a:cubicBezTo>
                  <a:pt x="2239734" y="1041538"/>
                  <a:pt x="2232930" y="1048265"/>
                  <a:pt x="2232884" y="1056608"/>
                </a:cubicBezTo>
                <a:lnTo>
                  <a:pt x="2232373" y="1147261"/>
                </a:lnTo>
                <a:cubicBezTo>
                  <a:pt x="2232326" y="1155605"/>
                  <a:pt x="2239053" y="1162408"/>
                  <a:pt x="2247397" y="1162455"/>
                </a:cubicBezTo>
                <a:lnTo>
                  <a:pt x="2307831" y="1162795"/>
                </a:lnTo>
                <a:cubicBezTo>
                  <a:pt x="2316176" y="1162842"/>
                  <a:pt x="2322977" y="1156116"/>
                  <a:pt x="2323026" y="1147771"/>
                </a:cubicBezTo>
                <a:lnTo>
                  <a:pt x="2323536" y="1057118"/>
                </a:lnTo>
                <a:cubicBezTo>
                  <a:pt x="2323583" y="1048774"/>
                  <a:pt x="2316856" y="1041972"/>
                  <a:pt x="2308511" y="1041925"/>
                </a:cubicBezTo>
                <a:close/>
                <a:moveTo>
                  <a:pt x="1418626" y="1041585"/>
                </a:moveTo>
                <a:cubicBezTo>
                  <a:pt x="1410283" y="1041538"/>
                  <a:pt x="1403479" y="1048264"/>
                  <a:pt x="1403432" y="1056608"/>
                </a:cubicBezTo>
                <a:lnTo>
                  <a:pt x="1402923" y="1147261"/>
                </a:lnTo>
                <a:cubicBezTo>
                  <a:pt x="1402875" y="1155605"/>
                  <a:pt x="1409602" y="1162408"/>
                  <a:pt x="1417946" y="1162455"/>
                </a:cubicBezTo>
                <a:lnTo>
                  <a:pt x="1478380" y="1162795"/>
                </a:lnTo>
                <a:cubicBezTo>
                  <a:pt x="1486724" y="1162842"/>
                  <a:pt x="1493527" y="1156116"/>
                  <a:pt x="1493574" y="1147771"/>
                </a:cubicBezTo>
                <a:lnTo>
                  <a:pt x="1494085" y="1057118"/>
                </a:lnTo>
                <a:cubicBezTo>
                  <a:pt x="1494132" y="1048774"/>
                  <a:pt x="1487405" y="1041972"/>
                  <a:pt x="1479061" y="1041925"/>
                </a:cubicBezTo>
                <a:close/>
                <a:moveTo>
                  <a:pt x="589174" y="1041585"/>
                </a:moveTo>
                <a:cubicBezTo>
                  <a:pt x="580830" y="1041538"/>
                  <a:pt x="574027" y="1048264"/>
                  <a:pt x="573980" y="1056608"/>
                </a:cubicBezTo>
                <a:lnTo>
                  <a:pt x="573470" y="1147261"/>
                </a:lnTo>
                <a:cubicBezTo>
                  <a:pt x="573422" y="1155605"/>
                  <a:pt x="580149" y="1162408"/>
                  <a:pt x="588493" y="1162455"/>
                </a:cubicBezTo>
                <a:lnTo>
                  <a:pt x="648927" y="1162795"/>
                </a:lnTo>
                <a:cubicBezTo>
                  <a:pt x="657271" y="1162842"/>
                  <a:pt x="664074" y="1156115"/>
                  <a:pt x="664121" y="1147771"/>
                </a:cubicBezTo>
                <a:lnTo>
                  <a:pt x="664632" y="1057119"/>
                </a:lnTo>
                <a:cubicBezTo>
                  <a:pt x="664679" y="1048774"/>
                  <a:pt x="657952" y="1041972"/>
                  <a:pt x="649608" y="1041925"/>
                </a:cubicBezTo>
                <a:close/>
                <a:moveTo>
                  <a:pt x="7639528" y="1041584"/>
                </a:moveTo>
                <a:cubicBezTo>
                  <a:pt x="7631184" y="1041537"/>
                  <a:pt x="7624381" y="1048264"/>
                  <a:pt x="7624334" y="1056608"/>
                </a:cubicBezTo>
                <a:lnTo>
                  <a:pt x="7623823" y="1147261"/>
                </a:lnTo>
                <a:cubicBezTo>
                  <a:pt x="7623776" y="1155605"/>
                  <a:pt x="7630503" y="1162408"/>
                  <a:pt x="7638847" y="1162455"/>
                </a:cubicBezTo>
                <a:lnTo>
                  <a:pt x="7699281" y="1162795"/>
                </a:lnTo>
                <a:cubicBezTo>
                  <a:pt x="7707625" y="1162842"/>
                  <a:pt x="7714428" y="1156115"/>
                  <a:pt x="7714475" y="1147772"/>
                </a:cubicBezTo>
                <a:lnTo>
                  <a:pt x="7714986" y="1057119"/>
                </a:lnTo>
                <a:cubicBezTo>
                  <a:pt x="7715033" y="1048774"/>
                  <a:pt x="7708306" y="1041972"/>
                  <a:pt x="7699962" y="1041925"/>
                </a:cubicBezTo>
                <a:close/>
                <a:moveTo>
                  <a:pt x="6810063" y="1041584"/>
                </a:moveTo>
                <a:cubicBezTo>
                  <a:pt x="6801719" y="1041537"/>
                  <a:pt x="6794916" y="1048264"/>
                  <a:pt x="6794869" y="1056608"/>
                </a:cubicBezTo>
                <a:lnTo>
                  <a:pt x="6794358" y="1147261"/>
                </a:lnTo>
                <a:cubicBezTo>
                  <a:pt x="6794311" y="1155605"/>
                  <a:pt x="6801038" y="1162408"/>
                  <a:pt x="6809382" y="1162455"/>
                </a:cubicBezTo>
                <a:lnTo>
                  <a:pt x="6869816" y="1162795"/>
                </a:lnTo>
                <a:cubicBezTo>
                  <a:pt x="6878160" y="1162842"/>
                  <a:pt x="6884963" y="1156115"/>
                  <a:pt x="6885010" y="1147771"/>
                </a:cubicBezTo>
                <a:lnTo>
                  <a:pt x="6885521" y="1057119"/>
                </a:lnTo>
                <a:cubicBezTo>
                  <a:pt x="6885568" y="1048775"/>
                  <a:pt x="6878841" y="1041972"/>
                  <a:pt x="6870497" y="1041925"/>
                </a:cubicBezTo>
                <a:close/>
                <a:moveTo>
                  <a:pt x="5980611" y="1041584"/>
                </a:moveTo>
                <a:cubicBezTo>
                  <a:pt x="5972267" y="1041537"/>
                  <a:pt x="5965464" y="1048264"/>
                  <a:pt x="5965417" y="1056608"/>
                </a:cubicBezTo>
                <a:lnTo>
                  <a:pt x="5964906" y="1147261"/>
                </a:lnTo>
                <a:cubicBezTo>
                  <a:pt x="5964860" y="1155605"/>
                  <a:pt x="5971586" y="1162408"/>
                  <a:pt x="5979930" y="1162455"/>
                </a:cubicBezTo>
                <a:lnTo>
                  <a:pt x="6040364" y="1162795"/>
                </a:lnTo>
                <a:cubicBezTo>
                  <a:pt x="6048708" y="1162842"/>
                  <a:pt x="6055511" y="1156115"/>
                  <a:pt x="6055558" y="1147771"/>
                </a:cubicBezTo>
                <a:lnTo>
                  <a:pt x="6056068" y="1057119"/>
                </a:lnTo>
                <a:cubicBezTo>
                  <a:pt x="6056115" y="1048775"/>
                  <a:pt x="6049389" y="1041972"/>
                  <a:pt x="6041045" y="1041925"/>
                </a:cubicBezTo>
                <a:close/>
                <a:moveTo>
                  <a:pt x="5842370" y="1041584"/>
                </a:moveTo>
                <a:cubicBezTo>
                  <a:pt x="5834025" y="1041537"/>
                  <a:pt x="5827222" y="1048264"/>
                  <a:pt x="5827175" y="1056608"/>
                </a:cubicBezTo>
                <a:lnTo>
                  <a:pt x="5826665" y="1147261"/>
                </a:lnTo>
                <a:cubicBezTo>
                  <a:pt x="5826618" y="1155605"/>
                  <a:pt x="5833344" y="1162408"/>
                  <a:pt x="5841689" y="1162455"/>
                </a:cubicBezTo>
                <a:lnTo>
                  <a:pt x="5902123" y="1162795"/>
                </a:lnTo>
                <a:cubicBezTo>
                  <a:pt x="5910466" y="1162842"/>
                  <a:pt x="5917269" y="1156115"/>
                  <a:pt x="5917316" y="1147772"/>
                </a:cubicBezTo>
                <a:lnTo>
                  <a:pt x="5917826" y="1057119"/>
                </a:lnTo>
                <a:cubicBezTo>
                  <a:pt x="5917873" y="1048774"/>
                  <a:pt x="5911147" y="1041972"/>
                  <a:pt x="5902804" y="1041925"/>
                </a:cubicBezTo>
                <a:close/>
                <a:moveTo>
                  <a:pt x="5151160" y="1041584"/>
                </a:moveTo>
                <a:cubicBezTo>
                  <a:pt x="5142815" y="1041537"/>
                  <a:pt x="5136012" y="1048264"/>
                  <a:pt x="5135965" y="1056608"/>
                </a:cubicBezTo>
                <a:lnTo>
                  <a:pt x="5135455" y="1147261"/>
                </a:lnTo>
                <a:cubicBezTo>
                  <a:pt x="5135408" y="1155604"/>
                  <a:pt x="5142134" y="1162407"/>
                  <a:pt x="5150479" y="1162454"/>
                </a:cubicBezTo>
                <a:lnTo>
                  <a:pt x="5210912" y="1162795"/>
                </a:lnTo>
                <a:cubicBezTo>
                  <a:pt x="5219256" y="1162842"/>
                  <a:pt x="5226059" y="1156115"/>
                  <a:pt x="5226107" y="1147771"/>
                </a:cubicBezTo>
                <a:lnTo>
                  <a:pt x="5226616" y="1057119"/>
                </a:lnTo>
                <a:cubicBezTo>
                  <a:pt x="5226663" y="1048775"/>
                  <a:pt x="5219937" y="1041972"/>
                  <a:pt x="5211593" y="1041925"/>
                </a:cubicBezTo>
                <a:close/>
                <a:moveTo>
                  <a:pt x="5012917" y="1041584"/>
                </a:moveTo>
                <a:cubicBezTo>
                  <a:pt x="5004573" y="1041537"/>
                  <a:pt x="4997770" y="1048264"/>
                  <a:pt x="4997723" y="1056608"/>
                </a:cubicBezTo>
                <a:lnTo>
                  <a:pt x="4997213" y="1147261"/>
                </a:lnTo>
                <a:cubicBezTo>
                  <a:pt x="4997166" y="1155605"/>
                  <a:pt x="5003893" y="1162408"/>
                  <a:pt x="5012236" y="1162455"/>
                </a:cubicBezTo>
                <a:lnTo>
                  <a:pt x="5072670" y="1162795"/>
                </a:lnTo>
                <a:cubicBezTo>
                  <a:pt x="5081014" y="1162842"/>
                  <a:pt x="5087817" y="1156115"/>
                  <a:pt x="5087864" y="1147771"/>
                </a:cubicBezTo>
                <a:lnTo>
                  <a:pt x="5088375" y="1057119"/>
                </a:lnTo>
                <a:cubicBezTo>
                  <a:pt x="5088422" y="1048774"/>
                  <a:pt x="5081695" y="1041972"/>
                  <a:pt x="5073351" y="1041925"/>
                </a:cubicBezTo>
                <a:close/>
                <a:moveTo>
                  <a:pt x="4183465" y="1041584"/>
                </a:moveTo>
                <a:cubicBezTo>
                  <a:pt x="4175121" y="1041537"/>
                  <a:pt x="4168318" y="1048264"/>
                  <a:pt x="4168271" y="1056608"/>
                </a:cubicBezTo>
                <a:lnTo>
                  <a:pt x="4167760" y="1147261"/>
                </a:lnTo>
                <a:cubicBezTo>
                  <a:pt x="4167713" y="1155605"/>
                  <a:pt x="4174440" y="1162408"/>
                  <a:pt x="4182784" y="1162455"/>
                </a:cubicBezTo>
                <a:lnTo>
                  <a:pt x="4243218" y="1162795"/>
                </a:lnTo>
                <a:cubicBezTo>
                  <a:pt x="4251562" y="1162842"/>
                  <a:pt x="4258365" y="1156115"/>
                  <a:pt x="4258412" y="1147771"/>
                </a:cubicBezTo>
                <a:lnTo>
                  <a:pt x="4258923" y="1057119"/>
                </a:lnTo>
                <a:cubicBezTo>
                  <a:pt x="4258970" y="1048775"/>
                  <a:pt x="4252243" y="1041972"/>
                  <a:pt x="4243899" y="1041925"/>
                </a:cubicBezTo>
                <a:close/>
                <a:moveTo>
                  <a:pt x="3354016" y="1041584"/>
                </a:moveTo>
                <a:cubicBezTo>
                  <a:pt x="3345671" y="1041537"/>
                  <a:pt x="3338868" y="1048264"/>
                  <a:pt x="3338820" y="1056608"/>
                </a:cubicBezTo>
                <a:lnTo>
                  <a:pt x="3338311" y="1147261"/>
                </a:lnTo>
                <a:cubicBezTo>
                  <a:pt x="3338264" y="1155605"/>
                  <a:pt x="3344990" y="1162408"/>
                  <a:pt x="3353335" y="1162455"/>
                </a:cubicBezTo>
                <a:lnTo>
                  <a:pt x="3413768" y="1162795"/>
                </a:lnTo>
                <a:cubicBezTo>
                  <a:pt x="3422112" y="1162842"/>
                  <a:pt x="3428915" y="1156115"/>
                  <a:pt x="3428962" y="1147771"/>
                </a:cubicBezTo>
                <a:lnTo>
                  <a:pt x="3429473" y="1057119"/>
                </a:lnTo>
                <a:cubicBezTo>
                  <a:pt x="3429520" y="1048775"/>
                  <a:pt x="3422793" y="1041972"/>
                  <a:pt x="3414449" y="1041925"/>
                </a:cubicBezTo>
                <a:close/>
                <a:moveTo>
                  <a:pt x="2524563" y="1041584"/>
                </a:moveTo>
                <a:cubicBezTo>
                  <a:pt x="2516219" y="1041537"/>
                  <a:pt x="2509415" y="1048264"/>
                  <a:pt x="2509368" y="1056608"/>
                </a:cubicBezTo>
                <a:lnTo>
                  <a:pt x="2508858" y="1147261"/>
                </a:lnTo>
                <a:cubicBezTo>
                  <a:pt x="2508811" y="1155605"/>
                  <a:pt x="2515538" y="1162408"/>
                  <a:pt x="2523881" y="1162455"/>
                </a:cubicBezTo>
                <a:lnTo>
                  <a:pt x="2584316" y="1162795"/>
                </a:lnTo>
                <a:cubicBezTo>
                  <a:pt x="2592660" y="1162842"/>
                  <a:pt x="2599463" y="1156115"/>
                  <a:pt x="2599510" y="1147771"/>
                </a:cubicBezTo>
                <a:lnTo>
                  <a:pt x="2600020" y="1057119"/>
                </a:lnTo>
                <a:cubicBezTo>
                  <a:pt x="2600068" y="1048775"/>
                  <a:pt x="2593341" y="1041972"/>
                  <a:pt x="2584997" y="1041925"/>
                </a:cubicBezTo>
                <a:close/>
                <a:moveTo>
                  <a:pt x="2386320" y="1041584"/>
                </a:moveTo>
                <a:cubicBezTo>
                  <a:pt x="2377976" y="1041537"/>
                  <a:pt x="2371173" y="1048264"/>
                  <a:pt x="2371126" y="1056608"/>
                </a:cubicBezTo>
                <a:lnTo>
                  <a:pt x="2370615" y="1147261"/>
                </a:lnTo>
                <a:cubicBezTo>
                  <a:pt x="2370568" y="1155605"/>
                  <a:pt x="2377295" y="1162408"/>
                  <a:pt x="2385639" y="1162455"/>
                </a:cubicBezTo>
                <a:lnTo>
                  <a:pt x="2446073" y="1162795"/>
                </a:lnTo>
                <a:cubicBezTo>
                  <a:pt x="2454417" y="1162842"/>
                  <a:pt x="2461220" y="1156115"/>
                  <a:pt x="2461267" y="1147772"/>
                </a:cubicBezTo>
                <a:lnTo>
                  <a:pt x="2461777" y="1057119"/>
                </a:lnTo>
                <a:cubicBezTo>
                  <a:pt x="2461824" y="1048774"/>
                  <a:pt x="2455097" y="1041972"/>
                  <a:pt x="2446754" y="1041925"/>
                </a:cubicBezTo>
                <a:close/>
                <a:moveTo>
                  <a:pt x="1695111" y="1041584"/>
                </a:moveTo>
                <a:cubicBezTo>
                  <a:pt x="1686767" y="1041537"/>
                  <a:pt x="1679964" y="1048264"/>
                  <a:pt x="1679917" y="1056608"/>
                </a:cubicBezTo>
                <a:lnTo>
                  <a:pt x="1679406" y="1147261"/>
                </a:lnTo>
                <a:cubicBezTo>
                  <a:pt x="1679359" y="1155604"/>
                  <a:pt x="1686086" y="1162407"/>
                  <a:pt x="1694430" y="1162454"/>
                </a:cubicBezTo>
                <a:lnTo>
                  <a:pt x="1754864" y="1162795"/>
                </a:lnTo>
                <a:cubicBezTo>
                  <a:pt x="1763208" y="1162842"/>
                  <a:pt x="1770011" y="1156115"/>
                  <a:pt x="1770058" y="1147771"/>
                </a:cubicBezTo>
                <a:lnTo>
                  <a:pt x="1770568" y="1057119"/>
                </a:lnTo>
                <a:cubicBezTo>
                  <a:pt x="1770615" y="1048775"/>
                  <a:pt x="1763889" y="1041972"/>
                  <a:pt x="1755545" y="1041925"/>
                </a:cubicBezTo>
                <a:close/>
                <a:moveTo>
                  <a:pt x="1556867" y="1041584"/>
                </a:moveTo>
                <a:cubicBezTo>
                  <a:pt x="1548524" y="1041537"/>
                  <a:pt x="1541721" y="1048264"/>
                  <a:pt x="1541674" y="1056608"/>
                </a:cubicBezTo>
                <a:lnTo>
                  <a:pt x="1541163" y="1147261"/>
                </a:lnTo>
                <a:cubicBezTo>
                  <a:pt x="1541116" y="1155605"/>
                  <a:pt x="1547843" y="1162408"/>
                  <a:pt x="1556186" y="1162455"/>
                </a:cubicBezTo>
                <a:lnTo>
                  <a:pt x="1616621" y="1162795"/>
                </a:lnTo>
                <a:cubicBezTo>
                  <a:pt x="1624964" y="1162842"/>
                  <a:pt x="1631767" y="1156115"/>
                  <a:pt x="1631814" y="1147771"/>
                </a:cubicBezTo>
                <a:lnTo>
                  <a:pt x="1632325" y="1057119"/>
                </a:lnTo>
                <a:cubicBezTo>
                  <a:pt x="1632372" y="1048775"/>
                  <a:pt x="1625645" y="1041972"/>
                  <a:pt x="1617301" y="1041925"/>
                </a:cubicBezTo>
                <a:close/>
                <a:moveTo>
                  <a:pt x="727416" y="1041584"/>
                </a:moveTo>
                <a:cubicBezTo>
                  <a:pt x="719072" y="1041537"/>
                  <a:pt x="712269" y="1048264"/>
                  <a:pt x="712222" y="1056608"/>
                </a:cubicBezTo>
                <a:lnTo>
                  <a:pt x="711712" y="1147261"/>
                </a:lnTo>
                <a:cubicBezTo>
                  <a:pt x="711664" y="1155605"/>
                  <a:pt x="718391" y="1162408"/>
                  <a:pt x="726735" y="1162455"/>
                </a:cubicBezTo>
                <a:lnTo>
                  <a:pt x="787168" y="1162795"/>
                </a:lnTo>
                <a:cubicBezTo>
                  <a:pt x="795513" y="1162842"/>
                  <a:pt x="802315" y="1156115"/>
                  <a:pt x="802363" y="1147771"/>
                </a:cubicBezTo>
                <a:lnTo>
                  <a:pt x="802874" y="1057119"/>
                </a:lnTo>
                <a:cubicBezTo>
                  <a:pt x="802921" y="1048775"/>
                  <a:pt x="796194" y="1041972"/>
                  <a:pt x="787850" y="1041925"/>
                </a:cubicBezTo>
                <a:close/>
                <a:moveTo>
                  <a:pt x="7086547" y="1041584"/>
                </a:moveTo>
                <a:cubicBezTo>
                  <a:pt x="7078203" y="1041537"/>
                  <a:pt x="7071400" y="1048264"/>
                  <a:pt x="7071353" y="1056608"/>
                </a:cubicBezTo>
                <a:lnTo>
                  <a:pt x="7070843" y="1147260"/>
                </a:lnTo>
                <a:cubicBezTo>
                  <a:pt x="7070796" y="1155604"/>
                  <a:pt x="7077522" y="1162407"/>
                  <a:pt x="7085866" y="1162454"/>
                </a:cubicBezTo>
                <a:lnTo>
                  <a:pt x="7146300" y="1162795"/>
                </a:lnTo>
                <a:cubicBezTo>
                  <a:pt x="7154644" y="1162842"/>
                  <a:pt x="7161447" y="1156115"/>
                  <a:pt x="7161494" y="1147771"/>
                </a:cubicBezTo>
                <a:lnTo>
                  <a:pt x="7162005" y="1057119"/>
                </a:lnTo>
                <a:cubicBezTo>
                  <a:pt x="7162052" y="1048775"/>
                  <a:pt x="7155325" y="1041972"/>
                  <a:pt x="7146981" y="1041925"/>
                </a:cubicBezTo>
                <a:close/>
                <a:moveTo>
                  <a:pt x="6948305" y="1041584"/>
                </a:moveTo>
                <a:cubicBezTo>
                  <a:pt x="6939961" y="1041537"/>
                  <a:pt x="6933158" y="1048264"/>
                  <a:pt x="6933111" y="1056608"/>
                </a:cubicBezTo>
                <a:lnTo>
                  <a:pt x="6932600" y="1147261"/>
                </a:lnTo>
                <a:cubicBezTo>
                  <a:pt x="6932553" y="1155604"/>
                  <a:pt x="6939280" y="1162407"/>
                  <a:pt x="6947624" y="1162454"/>
                </a:cubicBezTo>
                <a:lnTo>
                  <a:pt x="7008058" y="1162795"/>
                </a:lnTo>
                <a:cubicBezTo>
                  <a:pt x="7016402" y="1162842"/>
                  <a:pt x="7023205" y="1156115"/>
                  <a:pt x="7023252" y="1147771"/>
                </a:cubicBezTo>
                <a:lnTo>
                  <a:pt x="7023763" y="1057119"/>
                </a:lnTo>
                <a:cubicBezTo>
                  <a:pt x="7023810" y="1048775"/>
                  <a:pt x="7017083" y="1041972"/>
                  <a:pt x="7008739" y="1041925"/>
                </a:cubicBezTo>
                <a:close/>
                <a:moveTo>
                  <a:pt x="6257095" y="1041584"/>
                </a:moveTo>
                <a:cubicBezTo>
                  <a:pt x="6248751" y="1041537"/>
                  <a:pt x="6241948" y="1048264"/>
                  <a:pt x="6241901" y="1056608"/>
                </a:cubicBezTo>
                <a:lnTo>
                  <a:pt x="6241390" y="1147260"/>
                </a:lnTo>
                <a:cubicBezTo>
                  <a:pt x="6241343" y="1155604"/>
                  <a:pt x="6248070" y="1162407"/>
                  <a:pt x="6256414" y="1162454"/>
                </a:cubicBezTo>
                <a:lnTo>
                  <a:pt x="6316848" y="1162795"/>
                </a:lnTo>
                <a:cubicBezTo>
                  <a:pt x="6325192" y="1162842"/>
                  <a:pt x="6331995" y="1156115"/>
                  <a:pt x="6332042" y="1147771"/>
                </a:cubicBezTo>
                <a:lnTo>
                  <a:pt x="6332553" y="1057119"/>
                </a:lnTo>
                <a:cubicBezTo>
                  <a:pt x="6332600" y="1048775"/>
                  <a:pt x="6325873" y="1041972"/>
                  <a:pt x="6317529" y="1041924"/>
                </a:cubicBezTo>
                <a:close/>
                <a:moveTo>
                  <a:pt x="6118853" y="1041584"/>
                </a:moveTo>
                <a:cubicBezTo>
                  <a:pt x="6110509" y="1041537"/>
                  <a:pt x="6103706" y="1048264"/>
                  <a:pt x="6103659" y="1056608"/>
                </a:cubicBezTo>
                <a:lnTo>
                  <a:pt x="6103148" y="1147260"/>
                </a:lnTo>
                <a:cubicBezTo>
                  <a:pt x="6103101" y="1155604"/>
                  <a:pt x="6109828" y="1162407"/>
                  <a:pt x="6118172" y="1162454"/>
                </a:cubicBezTo>
                <a:lnTo>
                  <a:pt x="6178606" y="1162795"/>
                </a:lnTo>
                <a:cubicBezTo>
                  <a:pt x="6186950" y="1162842"/>
                  <a:pt x="6193753" y="1156115"/>
                  <a:pt x="6193800" y="1147771"/>
                </a:cubicBezTo>
                <a:lnTo>
                  <a:pt x="6194311" y="1057119"/>
                </a:lnTo>
                <a:cubicBezTo>
                  <a:pt x="6194358" y="1048775"/>
                  <a:pt x="6187631" y="1041972"/>
                  <a:pt x="6179287" y="1041925"/>
                </a:cubicBezTo>
                <a:close/>
                <a:moveTo>
                  <a:pt x="5289401" y="1041584"/>
                </a:moveTo>
                <a:cubicBezTo>
                  <a:pt x="5281057" y="1041537"/>
                  <a:pt x="5274254" y="1048264"/>
                  <a:pt x="5274207" y="1056608"/>
                </a:cubicBezTo>
                <a:lnTo>
                  <a:pt x="5273696" y="1147260"/>
                </a:lnTo>
                <a:cubicBezTo>
                  <a:pt x="5273649" y="1155604"/>
                  <a:pt x="5280376" y="1162407"/>
                  <a:pt x="5288720" y="1162454"/>
                </a:cubicBezTo>
                <a:lnTo>
                  <a:pt x="5349154" y="1162795"/>
                </a:lnTo>
                <a:cubicBezTo>
                  <a:pt x="5357498" y="1162842"/>
                  <a:pt x="5364301" y="1156115"/>
                  <a:pt x="5364348" y="1147771"/>
                </a:cubicBezTo>
                <a:lnTo>
                  <a:pt x="5364858" y="1057119"/>
                </a:lnTo>
                <a:cubicBezTo>
                  <a:pt x="5364905" y="1048775"/>
                  <a:pt x="5358179" y="1041972"/>
                  <a:pt x="5349835" y="1041925"/>
                </a:cubicBezTo>
                <a:close/>
                <a:moveTo>
                  <a:pt x="4459950" y="1041584"/>
                </a:moveTo>
                <a:cubicBezTo>
                  <a:pt x="4451605" y="1041537"/>
                  <a:pt x="4444802" y="1048264"/>
                  <a:pt x="4444755" y="1056608"/>
                </a:cubicBezTo>
                <a:lnTo>
                  <a:pt x="4444245" y="1147260"/>
                </a:lnTo>
                <a:cubicBezTo>
                  <a:pt x="4444198" y="1155604"/>
                  <a:pt x="4450924" y="1162407"/>
                  <a:pt x="4459268" y="1162454"/>
                </a:cubicBezTo>
                <a:lnTo>
                  <a:pt x="4519702" y="1162795"/>
                </a:lnTo>
                <a:cubicBezTo>
                  <a:pt x="4528047" y="1162842"/>
                  <a:pt x="4534850" y="1156115"/>
                  <a:pt x="4534897" y="1147771"/>
                </a:cubicBezTo>
                <a:lnTo>
                  <a:pt x="4535406" y="1057119"/>
                </a:lnTo>
                <a:cubicBezTo>
                  <a:pt x="4535453" y="1048775"/>
                  <a:pt x="4528728" y="1041972"/>
                  <a:pt x="4520383" y="1041925"/>
                </a:cubicBezTo>
                <a:close/>
                <a:moveTo>
                  <a:pt x="4321707" y="1041584"/>
                </a:moveTo>
                <a:cubicBezTo>
                  <a:pt x="4313364" y="1041537"/>
                  <a:pt x="4306561" y="1048264"/>
                  <a:pt x="4306514" y="1056608"/>
                </a:cubicBezTo>
                <a:lnTo>
                  <a:pt x="4306003" y="1147261"/>
                </a:lnTo>
                <a:cubicBezTo>
                  <a:pt x="4305956" y="1155604"/>
                  <a:pt x="4312683" y="1162407"/>
                  <a:pt x="4321026" y="1162454"/>
                </a:cubicBezTo>
                <a:lnTo>
                  <a:pt x="4381460" y="1162795"/>
                </a:lnTo>
                <a:cubicBezTo>
                  <a:pt x="4389804" y="1162842"/>
                  <a:pt x="4396607" y="1156115"/>
                  <a:pt x="4396654" y="1147771"/>
                </a:cubicBezTo>
                <a:lnTo>
                  <a:pt x="4397165" y="1057119"/>
                </a:lnTo>
                <a:cubicBezTo>
                  <a:pt x="4397212" y="1048775"/>
                  <a:pt x="4390485" y="1041972"/>
                  <a:pt x="4382141" y="1041925"/>
                </a:cubicBezTo>
                <a:close/>
                <a:moveTo>
                  <a:pt x="3630500" y="1041584"/>
                </a:moveTo>
                <a:cubicBezTo>
                  <a:pt x="3622155" y="1041537"/>
                  <a:pt x="3615353" y="1048264"/>
                  <a:pt x="3615305" y="1056608"/>
                </a:cubicBezTo>
                <a:lnTo>
                  <a:pt x="3614795" y="1147260"/>
                </a:lnTo>
                <a:cubicBezTo>
                  <a:pt x="3614748" y="1155604"/>
                  <a:pt x="3621474" y="1162407"/>
                  <a:pt x="3629818" y="1162454"/>
                </a:cubicBezTo>
                <a:lnTo>
                  <a:pt x="3690253" y="1162795"/>
                </a:lnTo>
                <a:cubicBezTo>
                  <a:pt x="3698595" y="1162842"/>
                  <a:pt x="3705399" y="1156115"/>
                  <a:pt x="3705445" y="1147771"/>
                </a:cubicBezTo>
                <a:lnTo>
                  <a:pt x="3705957" y="1057119"/>
                </a:lnTo>
                <a:cubicBezTo>
                  <a:pt x="3706004" y="1048775"/>
                  <a:pt x="3699276" y="1041972"/>
                  <a:pt x="3690933" y="1041925"/>
                </a:cubicBezTo>
                <a:close/>
                <a:moveTo>
                  <a:pt x="3492257" y="1041584"/>
                </a:moveTo>
                <a:cubicBezTo>
                  <a:pt x="3483913" y="1041537"/>
                  <a:pt x="3477109" y="1048264"/>
                  <a:pt x="3477063" y="1056608"/>
                </a:cubicBezTo>
                <a:lnTo>
                  <a:pt x="3476552" y="1147261"/>
                </a:lnTo>
                <a:cubicBezTo>
                  <a:pt x="3476506" y="1155604"/>
                  <a:pt x="3483231" y="1162407"/>
                  <a:pt x="3491577" y="1162454"/>
                </a:cubicBezTo>
                <a:lnTo>
                  <a:pt x="3552011" y="1162795"/>
                </a:lnTo>
                <a:cubicBezTo>
                  <a:pt x="3560354" y="1162842"/>
                  <a:pt x="3567157" y="1156115"/>
                  <a:pt x="3567204" y="1147771"/>
                </a:cubicBezTo>
                <a:lnTo>
                  <a:pt x="3567715" y="1057119"/>
                </a:lnTo>
                <a:cubicBezTo>
                  <a:pt x="3567762" y="1048775"/>
                  <a:pt x="3561035" y="1041972"/>
                  <a:pt x="3552691" y="1041925"/>
                </a:cubicBezTo>
                <a:close/>
                <a:moveTo>
                  <a:pt x="2801047" y="1041584"/>
                </a:moveTo>
                <a:cubicBezTo>
                  <a:pt x="2792704" y="1041537"/>
                  <a:pt x="2785901" y="1048264"/>
                  <a:pt x="2785854" y="1056608"/>
                </a:cubicBezTo>
                <a:lnTo>
                  <a:pt x="2785343" y="1147260"/>
                </a:lnTo>
                <a:cubicBezTo>
                  <a:pt x="2785296" y="1155604"/>
                  <a:pt x="2792022" y="1162407"/>
                  <a:pt x="2800366" y="1162454"/>
                </a:cubicBezTo>
                <a:lnTo>
                  <a:pt x="2860800" y="1162795"/>
                </a:lnTo>
                <a:cubicBezTo>
                  <a:pt x="2869144" y="1162842"/>
                  <a:pt x="2875947" y="1156115"/>
                  <a:pt x="2875994" y="1147771"/>
                </a:cubicBezTo>
                <a:lnTo>
                  <a:pt x="2876505" y="1057118"/>
                </a:lnTo>
                <a:cubicBezTo>
                  <a:pt x="2876552" y="1048775"/>
                  <a:pt x="2869825" y="1041971"/>
                  <a:pt x="2861481" y="1041924"/>
                </a:cubicBezTo>
                <a:close/>
                <a:moveTo>
                  <a:pt x="2662805" y="1041584"/>
                </a:moveTo>
                <a:cubicBezTo>
                  <a:pt x="2654461" y="1041537"/>
                  <a:pt x="2647658" y="1048264"/>
                  <a:pt x="2647611" y="1056608"/>
                </a:cubicBezTo>
                <a:lnTo>
                  <a:pt x="2647100" y="1147260"/>
                </a:lnTo>
                <a:cubicBezTo>
                  <a:pt x="2647053" y="1155604"/>
                  <a:pt x="2653780" y="1162407"/>
                  <a:pt x="2662124" y="1162454"/>
                </a:cubicBezTo>
                <a:lnTo>
                  <a:pt x="2722558" y="1162795"/>
                </a:lnTo>
                <a:cubicBezTo>
                  <a:pt x="2730902" y="1162842"/>
                  <a:pt x="2737705" y="1156115"/>
                  <a:pt x="2737752" y="1147771"/>
                </a:cubicBezTo>
                <a:lnTo>
                  <a:pt x="2738263" y="1057119"/>
                </a:lnTo>
                <a:cubicBezTo>
                  <a:pt x="2738310" y="1048775"/>
                  <a:pt x="2731583" y="1041972"/>
                  <a:pt x="2723239" y="1041925"/>
                </a:cubicBezTo>
                <a:close/>
                <a:moveTo>
                  <a:pt x="1833352" y="1041584"/>
                </a:moveTo>
                <a:cubicBezTo>
                  <a:pt x="1825008" y="1041537"/>
                  <a:pt x="1818205" y="1048264"/>
                  <a:pt x="1818158" y="1056608"/>
                </a:cubicBezTo>
                <a:lnTo>
                  <a:pt x="1817647" y="1147260"/>
                </a:lnTo>
                <a:cubicBezTo>
                  <a:pt x="1817600" y="1155604"/>
                  <a:pt x="1824327" y="1162407"/>
                  <a:pt x="1832671" y="1162454"/>
                </a:cubicBezTo>
                <a:lnTo>
                  <a:pt x="1893105" y="1162795"/>
                </a:lnTo>
                <a:cubicBezTo>
                  <a:pt x="1901449" y="1162842"/>
                  <a:pt x="1908252" y="1156115"/>
                  <a:pt x="1908299" y="1147771"/>
                </a:cubicBezTo>
                <a:lnTo>
                  <a:pt x="1908810" y="1057119"/>
                </a:lnTo>
                <a:cubicBezTo>
                  <a:pt x="1908857" y="1048775"/>
                  <a:pt x="1902130" y="1041972"/>
                  <a:pt x="1893786" y="1041925"/>
                </a:cubicBezTo>
                <a:close/>
                <a:moveTo>
                  <a:pt x="1003900" y="1041584"/>
                </a:moveTo>
                <a:cubicBezTo>
                  <a:pt x="995556" y="1041537"/>
                  <a:pt x="988753" y="1048264"/>
                  <a:pt x="988706" y="1056608"/>
                </a:cubicBezTo>
                <a:lnTo>
                  <a:pt x="988195" y="1147260"/>
                </a:lnTo>
                <a:cubicBezTo>
                  <a:pt x="988148" y="1155604"/>
                  <a:pt x="994875" y="1162407"/>
                  <a:pt x="1003219" y="1162454"/>
                </a:cubicBezTo>
                <a:lnTo>
                  <a:pt x="1063653" y="1162795"/>
                </a:lnTo>
                <a:cubicBezTo>
                  <a:pt x="1071997" y="1162842"/>
                  <a:pt x="1078800" y="1156115"/>
                  <a:pt x="1078847" y="1147771"/>
                </a:cubicBezTo>
                <a:lnTo>
                  <a:pt x="1079357" y="1057119"/>
                </a:lnTo>
                <a:cubicBezTo>
                  <a:pt x="1079404" y="1048775"/>
                  <a:pt x="1072678" y="1041972"/>
                  <a:pt x="1064334" y="1041925"/>
                </a:cubicBezTo>
                <a:close/>
                <a:moveTo>
                  <a:pt x="865659" y="1041584"/>
                </a:moveTo>
                <a:cubicBezTo>
                  <a:pt x="857315" y="1041537"/>
                  <a:pt x="850512" y="1048264"/>
                  <a:pt x="850465" y="1056608"/>
                </a:cubicBezTo>
                <a:lnTo>
                  <a:pt x="849954" y="1147261"/>
                </a:lnTo>
                <a:cubicBezTo>
                  <a:pt x="849907" y="1155604"/>
                  <a:pt x="856634" y="1162407"/>
                  <a:pt x="864977" y="1162454"/>
                </a:cubicBezTo>
                <a:lnTo>
                  <a:pt x="925411" y="1162795"/>
                </a:lnTo>
                <a:cubicBezTo>
                  <a:pt x="933755" y="1162842"/>
                  <a:pt x="940558" y="1156115"/>
                  <a:pt x="940605" y="1147771"/>
                </a:cubicBezTo>
                <a:lnTo>
                  <a:pt x="941116" y="1057119"/>
                </a:lnTo>
                <a:cubicBezTo>
                  <a:pt x="941163" y="1048775"/>
                  <a:pt x="934436" y="1041972"/>
                  <a:pt x="926092" y="1041925"/>
                </a:cubicBezTo>
                <a:close/>
                <a:moveTo>
                  <a:pt x="174448" y="1041584"/>
                </a:moveTo>
                <a:cubicBezTo>
                  <a:pt x="166104" y="1041537"/>
                  <a:pt x="159301" y="1048264"/>
                  <a:pt x="159255" y="1056608"/>
                </a:cubicBezTo>
                <a:lnTo>
                  <a:pt x="158743" y="1147260"/>
                </a:lnTo>
                <a:cubicBezTo>
                  <a:pt x="158697" y="1155604"/>
                  <a:pt x="165424" y="1162407"/>
                  <a:pt x="173766" y="1162454"/>
                </a:cubicBezTo>
                <a:lnTo>
                  <a:pt x="234200" y="1162795"/>
                </a:lnTo>
                <a:cubicBezTo>
                  <a:pt x="242545" y="1162842"/>
                  <a:pt x="249347" y="1156115"/>
                  <a:pt x="249394" y="1147771"/>
                </a:cubicBezTo>
                <a:lnTo>
                  <a:pt x="249906" y="1057119"/>
                </a:lnTo>
                <a:cubicBezTo>
                  <a:pt x="249953" y="1048775"/>
                  <a:pt x="243226" y="1041972"/>
                  <a:pt x="234882" y="1041925"/>
                </a:cubicBezTo>
                <a:close/>
                <a:moveTo>
                  <a:pt x="36207" y="1041584"/>
                </a:moveTo>
                <a:cubicBezTo>
                  <a:pt x="27863" y="1041537"/>
                  <a:pt x="21060" y="1048264"/>
                  <a:pt x="21013" y="1056608"/>
                </a:cubicBezTo>
                <a:lnTo>
                  <a:pt x="20503" y="1147261"/>
                </a:lnTo>
                <a:cubicBezTo>
                  <a:pt x="20456" y="1155604"/>
                  <a:pt x="27182" y="1162407"/>
                  <a:pt x="35526" y="1162454"/>
                </a:cubicBezTo>
                <a:lnTo>
                  <a:pt x="95960" y="1162795"/>
                </a:lnTo>
                <a:cubicBezTo>
                  <a:pt x="104304" y="1162842"/>
                  <a:pt x="111107" y="1156115"/>
                  <a:pt x="111154" y="1147771"/>
                </a:cubicBezTo>
                <a:lnTo>
                  <a:pt x="111665" y="1057119"/>
                </a:lnTo>
                <a:cubicBezTo>
                  <a:pt x="111712" y="1048775"/>
                  <a:pt x="104985" y="1041972"/>
                  <a:pt x="96641" y="1041925"/>
                </a:cubicBezTo>
                <a:close/>
                <a:moveTo>
                  <a:pt x="7224789" y="1041584"/>
                </a:moveTo>
                <a:cubicBezTo>
                  <a:pt x="7216445" y="1041537"/>
                  <a:pt x="7209643" y="1048264"/>
                  <a:pt x="7209596" y="1056608"/>
                </a:cubicBezTo>
                <a:lnTo>
                  <a:pt x="7209085" y="1147260"/>
                </a:lnTo>
                <a:cubicBezTo>
                  <a:pt x="7209038" y="1155604"/>
                  <a:pt x="7215764" y="1162407"/>
                  <a:pt x="7224108" y="1162454"/>
                </a:cubicBezTo>
                <a:lnTo>
                  <a:pt x="7284543" y="1162795"/>
                </a:lnTo>
                <a:cubicBezTo>
                  <a:pt x="7292886" y="1162842"/>
                  <a:pt x="7299689" y="1156115"/>
                  <a:pt x="7299736" y="1147771"/>
                </a:cubicBezTo>
                <a:lnTo>
                  <a:pt x="7300246" y="1057118"/>
                </a:lnTo>
                <a:cubicBezTo>
                  <a:pt x="7300293" y="1048775"/>
                  <a:pt x="7293567" y="1041971"/>
                  <a:pt x="7285224" y="1041924"/>
                </a:cubicBezTo>
                <a:close/>
                <a:moveTo>
                  <a:pt x="6395337" y="1041584"/>
                </a:moveTo>
                <a:cubicBezTo>
                  <a:pt x="6386993" y="1041537"/>
                  <a:pt x="6380190" y="1048264"/>
                  <a:pt x="6380143" y="1056608"/>
                </a:cubicBezTo>
                <a:lnTo>
                  <a:pt x="6379633" y="1147260"/>
                </a:lnTo>
                <a:cubicBezTo>
                  <a:pt x="6379586" y="1155605"/>
                  <a:pt x="6386312" y="1162408"/>
                  <a:pt x="6394656" y="1162455"/>
                </a:cubicBezTo>
                <a:lnTo>
                  <a:pt x="6455090" y="1162796"/>
                </a:lnTo>
                <a:cubicBezTo>
                  <a:pt x="6463434" y="1162843"/>
                  <a:pt x="6470237" y="1156115"/>
                  <a:pt x="6470284" y="1147771"/>
                </a:cubicBezTo>
                <a:lnTo>
                  <a:pt x="6470795" y="1057118"/>
                </a:lnTo>
                <a:cubicBezTo>
                  <a:pt x="6470842" y="1048774"/>
                  <a:pt x="6464115" y="1041971"/>
                  <a:pt x="6455771" y="1041924"/>
                </a:cubicBezTo>
                <a:close/>
                <a:moveTo>
                  <a:pt x="5565885" y="1041584"/>
                </a:moveTo>
                <a:cubicBezTo>
                  <a:pt x="5557541" y="1041537"/>
                  <a:pt x="5550738" y="1048264"/>
                  <a:pt x="5550691" y="1056608"/>
                </a:cubicBezTo>
                <a:lnTo>
                  <a:pt x="5550181" y="1147260"/>
                </a:lnTo>
                <a:cubicBezTo>
                  <a:pt x="5550134" y="1155605"/>
                  <a:pt x="5556860" y="1162408"/>
                  <a:pt x="5565204" y="1162455"/>
                </a:cubicBezTo>
                <a:lnTo>
                  <a:pt x="5625638" y="1162795"/>
                </a:lnTo>
                <a:cubicBezTo>
                  <a:pt x="5633982" y="1162843"/>
                  <a:pt x="5640785" y="1156115"/>
                  <a:pt x="5640832" y="1147771"/>
                </a:cubicBezTo>
                <a:lnTo>
                  <a:pt x="5641343" y="1057118"/>
                </a:lnTo>
                <a:cubicBezTo>
                  <a:pt x="5641390" y="1048774"/>
                  <a:pt x="5634663" y="1041971"/>
                  <a:pt x="5626319" y="1041924"/>
                </a:cubicBezTo>
                <a:close/>
                <a:moveTo>
                  <a:pt x="5427643" y="1041584"/>
                </a:moveTo>
                <a:cubicBezTo>
                  <a:pt x="5419299" y="1041537"/>
                  <a:pt x="5412496" y="1048264"/>
                  <a:pt x="5412449" y="1056608"/>
                </a:cubicBezTo>
                <a:lnTo>
                  <a:pt x="5411938" y="1147260"/>
                </a:lnTo>
                <a:cubicBezTo>
                  <a:pt x="5411891" y="1155604"/>
                  <a:pt x="5418618" y="1162407"/>
                  <a:pt x="5426962" y="1162454"/>
                </a:cubicBezTo>
                <a:lnTo>
                  <a:pt x="5487396" y="1162795"/>
                </a:lnTo>
                <a:cubicBezTo>
                  <a:pt x="5495740" y="1162842"/>
                  <a:pt x="5502543" y="1156115"/>
                  <a:pt x="5502590" y="1147771"/>
                </a:cubicBezTo>
                <a:lnTo>
                  <a:pt x="5503101" y="1057118"/>
                </a:lnTo>
                <a:cubicBezTo>
                  <a:pt x="5503148" y="1048775"/>
                  <a:pt x="5496421" y="1041971"/>
                  <a:pt x="5488077" y="1041924"/>
                </a:cubicBezTo>
                <a:close/>
                <a:moveTo>
                  <a:pt x="4736433" y="1041584"/>
                </a:moveTo>
                <a:cubicBezTo>
                  <a:pt x="4728089" y="1041537"/>
                  <a:pt x="4721286" y="1048264"/>
                  <a:pt x="4721239" y="1056609"/>
                </a:cubicBezTo>
                <a:lnTo>
                  <a:pt x="4720728" y="1147260"/>
                </a:lnTo>
                <a:cubicBezTo>
                  <a:pt x="4720681" y="1155605"/>
                  <a:pt x="4727408" y="1162408"/>
                  <a:pt x="4735752" y="1162455"/>
                </a:cubicBezTo>
                <a:lnTo>
                  <a:pt x="4796186" y="1162795"/>
                </a:lnTo>
                <a:cubicBezTo>
                  <a:pt x="4804530" y="1162842"/>
                  <a:pt x="4811333" y="1156115"/>
                  <a:pt x="4811380" y="1147771"/>
                </a:cubicBezTo>
                <a:lnTo>
                  <a:pt x="4811891" y="1057118"/>
                </a:lnTo>
                <a:cubicBezTo>
                  <a:pt x="4811938" y="1048774"/>
                  <a:pt x="4805211" y="1041971"/>
                  <a:pt x="4796867" y="1041924"/>
                </a:cubicBezTo>
                <a:close/>
                <a:moveTo>
                  <a:pt x="4598191" y="1041584"/>
                </a:moveTo>
                <a:cubicBezTo>
                  <a:pt x="4589847" y="1041537"/>
                  <a:pt x="4583044" y="1048264"/>
                  <a:pt x="4582997" y="1056608"/>
                </a:cubicBezTo>
                <a:lnTo>
                  <a:pt x="4582486" y="1147260"/>
                </a:lnTo>
                <a:cubicBezTo>
                  <a:pt x="4582439" y="1155604"/>
                  <a:pt x="4589166" y="1162407"/>
                  <a:pt x="4597510" y="1162454"/>
                </a:cubicBezTo>
                <a:lnTo>
                  <a:pt x="4657944" y="1162795"/>
                </a:lnTo>
                <a:cubicBezTo>
                  <a:pt x="4666288" y="1162842"/>
                  <a:pt x="4673091" y="1156115"/>
                  <a:pt x="4673138" y="1147771"/>
                </a:cubicBezTo>
                <a:lnTo>
                  <a:pt x="4673648" y="1057118"/>
                </a:lnTo>
                <a:cubicBezTo>
                  <a:pt x="4673695" y="1048775"/>
                  <a:pt x="4666969" y="1041971"/>
                  <a:pt x="4658625" y="1041924"/>
                </a:cubicBezTo>
                <a:close/>
                <a:moveTo>
                  <a:pt x="3768741" y="1041584"/>
                </a:moveTo>
                <a:cubicBezTo>
                  <a:pt x="3760398" y="1041537"/>
                  <a:pt x="3753595" y="1048264"/>
                  <a:pt x="3753548" y="1056608"/>
                </a:cubicBezTo>
                <a:lnTo>
                  <a:pt x="3753037" y="1147260"/>
                </a:lnTo>
                <a:cubicBezTo>
                  <a:pt x="3752989" y="1155604"/>
                  <a:pt x="3759717" y="1162407"/>
                  <a:pt x="3768060" y="1162454"/>
                </a:cubicBezTo>
                <a:lnTo>
                  <a:pt x="3828495" y="1162795"/>
                </a:lnTo>
                <a:cubicBezTo>
                  <a:pt x="3836837" y="1162842"/>
                  <a:pt x="3843641" y="1156115"/>
                  <a:pt x="3843687" y="1147771"/>
                </a:cubicBezTo>
                <a:lnTo>
                  <a:pt x="3844198" y="1057118"/>
                </a:lnTo>
                <a:cubicBezTo>
                  <a:pt x="3844244" y="1048775"/>
                  <a:pt x="3837519" y="1041971"/>
                  <a:pt x="3829176" y="1041924"/>
                </a:cubicBezTo>
                <a:close/>
                <a:moveTo>
                  <a:pt x="2939289" y="1041584"/>
                </a:moveTo>
                <a:cubicBezTo>
                  <a:pt x="2930946" y="1041537"/>
                  <a:pt x="2924142" y="1048264"/>
                  <a:pt x="2924095" y="1056608"/>
                </a:cubicBezTo>
                <a:lnTo>
                  <a:pt x="2923585" y="1147260"/>
                </a:lnTo>
                <a:cubicBezTo>
                  <a:pt x="2923538" y="1155605"/>
                  <a:pt x="2930264" y="1162408"/>
                  <a:pt x="2938609" y="1162455"/>
                </a:cubicBezTo>
                <a:lnTo>
                  <a:pt x="2999042" y="1162796"/>
                </a:lnTo>
                <a:cubicBezTo>
                  <a:pt x="3007387" y="1162843"/>
                  <a:pt x="3014189" y="1156115"/>
                  <a:pt x="3014236" y="1147771"/>
                </a:cubicBezTo>
                <a:lnTo>
                  <a:pt x="3014747" y="1057118"/>
                </a:lnTo>
                <a:cubicBezTo>
                  <a:pt x="3014794" y="1048774"/>
                  <a:pt x="3008067" y="1041971"/>
                  <a:pt x="2999724" y="1041924"/>
                </a:cubicBezTo>
                <a:close/>
                <a:moveTo>
                  <a:pt x="2109835" y="1041584"/>
                </a:moveTo>
                <a:cubicBezTo>
                  <a:pt x="2101491" y="1041537"/>
                  <a:pt x="2094688" y="1048264"/>
                  <a:pt x="2094641" y="1056609"/>
                </a:cubicBezTo>
                <a:lnTo>
                  <a:pt x="2094131" y="1147260"/>
                </a:lnTo>
                <a:cubicBezTo>
                  <a:pt x="2094084" y="1155605"/>
                  <a:pt x="2100810" y="1162408"/>
                  <a:pt x="2109154" y="1162455"/>
                </a:cubicBezTo>
                <a:lnTo>
                  <a:pt x="2169588" y="1162795"/>
                </a:lnTo>
                <a:cubicBezTo>
                  <a:pt x="2177932" y="1162842"/>
                  <a:pt x="2184735" y="1156115"/>
                  <a:pt x="2184782" y="1147771"/>
                </a:cubicBezTo>
                <a:lnTo>
                  <a:pt x="2185293" y="1057118"/>
                </a:lnTo>
                <a:cubicBezTo>
                  <a:pt x="2185340" y="1048774"/>
                  <a:pt x="2178613" y="1041971"/>
                  <a:pt x="2170269" y="1041924"/>
                </a:cubicBezTo>
                <a:close/>
                <a:moveTo>
                  <a:pt x="1971595" y="1041584"/>
                </a:moveTo>
                <a:cubicBezTo>
                  <a:pt x="1963251" y="1041537"/>
                  <a:pt x="1956448" y="1048264"/>
                  <a:pt x="1956401" y="1056608"/>
                </a:cubicBezTo>
                <a:lnTo>
                  <a:pt x="1955890" y="1147260"/>
                </a:lnTo>
                <a:cubicBezTo>
                  <a:pt x="1955843" y="1155604"/>
                  <a:pt x="1962570" y="1162407"/>
                  <a:pt x="1970914" y="1162454"/>
                </a:cubicBezTo>
                <a:lnTo>
                  <a:pt x="2031348" y="1162795"/>
                </a:lnTo>
                <a:cubicBezTo>
                  <a:pt x="2039692" y="1162842"/>
                  <a:pt x="2046495" y="1156115"/>
                  <a:pt x="2046542" y="1147771"/>
                </a:cubicBezTo>
                <a:lnTo>
                  <a:pt x="2047053" y="1057118"/>
                </a:lnTo>
                <a:cubicBezTo>
                  <a:pt x="2047100" y="1048775"/>
                  <a:pt x="2040373" y="1041971"/>
                  <a:pt x="2032029" y="1041924"/>
                </a:cubicBezTo>
                <a:close/>
                <a:moveTo>
                  <a:pt x="1280384" y="1041584"/>
                </a:moveTo>
                <a:cubicBezTo>
                  <a:pt x="1272040" y="1041537"/>
                  <a:pt x="1265237" y="1048264"/>
                  <a:pt x="1265190" y="1056609"/>
                </a:cubicBezTo>
                <a:lnTo>
                  <a:pt x="1264679" y="1147260"/>
                </a:lnTo>
                <a:cubicBezTo>
                  <a:pt x="1264632" y="1155605"/>
                  <a:pt x="1271359" y="1162408"/>
                  <a:pt x="1279703" y="1162455"/>
                </a:cubicBezTo>
                <a:lnTo>
                  <a:pt x="1340137" y="1162795"/>
                </a:lnTo>
                <a:cubicBezTo>
                  <a:pt x="1348481" y="1162842"/>
                  <a:pt x="1355284" y="1156115"/>
                  <a:pt x="1355331" y="1147771"/>
                </a:cubicBezTo>
                <a:lnTo>
                  <a:pt x="1355842" y="1057118"/>
                </a:lnTo>
                <a:cubicBezTo>
                  <a:pt x="1355889" y="1048774"/>
                  <a:pt x="1349162" y="1041971"/>
                  <a:pt x="1340818" y="1041924"/>
                </a:cubicBezTo>
                <a:close/>
                <a:moveTo>
                  <a:pt x="1142143" y="1041584"/>
                </a:moveTo>
                <a:cubicBezTo>
                  <a:pt x="1133799" y="1041537"/>
                  <a:pt x="1126996" y="1048264"/>
                  <a:pt x="1126949" y="1056608"/>
                </a:cubicBezTo>
                <a:lnTo>
                  <a:pt x="1126438" y="1147260"/>
                </a:lnTo>
                <a:cubicBezTo>
                  <a:pt x="1126391" y="1155604"/>
                  <a:pt x="1133118" y="1162407"/>
                  <a:pt x="1141462" y="1162454"/>
                </a:cubicBezTo>
                <a:lnTo>
                  <a:pt x="1201896" y="1162795"/>
                </a:lnTo>
                <a:cubicBezTo>
                  <a:pt x="1210239" y="1162842"/>
                  <a:pt x="1217043" y="1156115"/>
                  <a:pt x="1217089" y="1147771"/>
                </a:cubicBezTo>
                <a:lnTo>
                  <a:pt x="1217601" y="1057118"/>
                </a:lnTo>
                <a:cubicBezTo>
                  <a:pt x="1217648" y="1048775"/>
                  <a:pt x="1210921" y="1041971"/>
                  <a:pt x="1202577" y="1041924"/>
                </a:cubicBezTo>
                <a:close/>
                <a:moveTo>
                  <a:pt x="312691" y="1041584"/>
                </a:moveTo>
                <a:cubicBezTo>
                  <a:pt x="304347" y="1041537"/>
                  <a:pt x="297544" y="1048264"/>
                  <a:pt x="297497" y="1056608"/>
                </a:cubicBezTo>
                <a:lnTo>
                  <a:pt x="296986" y="1147260"/>
                </a:lnTo>
                <a:cubicBezTo>
                  <a:pt x="296939" y="1155604"/>
                  <a:pt x="303666" y="1162407"/>
                  <a:pt x="312010" y="1162454"/>
                </a:cubicBezTo>
                <a:lnTo>
                  <a:pt x="372444" y="1162795"/>
                </a:lnTo>
                <a:cubicBezTo>
                  <a:pt x="380788" y="1162842"/>
                  <a:pt x="387591" y="1156115"/>
                  <a:pt x="387638" y="1147771"/>
                </a:cubicBezTo>
                <a:lnTo>
                  <a:pt x="388148" y="1057118"/>
                </a:lnTo>
                <a:cubicBezTo>
                  <a:pt x="388195" y="1048774"/>
                  <a:pt x="381469" y="1041971"/>
                  <a:pt x="373125" y="1041924"/>
                </a:cubicBezTo>
                <a:close/>
                <a:moveTo>
                  <a:pt x="7363031" y="1041584"/>
                </a:moveTo>
                <a:cubicBezTo>
                  <a:pt x="7354687" y="1041537"/>
                  <a:pt x="7347884" y="1048264"/>
                  <a:pt x="7347837" y="1056608"/>
                </a:cubicBezTo>
                <a:lnTo>
                  <a:pt x="7347327" y="1147261"/>
                </a:lnTo>
                <a:cubicBezTo>
                  <a:pt x="7347280" y="1155605"/>
                  <a:pt x="7354006" y="1162408"/>
                  <a:pt x="7362350" y="1162455"/>
                </a:cubicBezTo>
                <a:lnTo>
                  <a:pt x="7422784" y="1162795"/>
                </a:lnTo>
                <a:cubicBezTo>
                  <a:pt x="7431129" y="1162842"/>
                  <a:pt x="7437932" y="1156115"/>
                  <a:pt x="7437978" y="1147771"/>
                </a:cubicBezTo>
                <a:lnTo>
                  <a:pt x="7438488" y="1057118"/>
                </a:lnTo>
                <a:cubicBezTo>
                  <a:pt x="7438535" y="1048774"/>
                  <a:pt x="7431810" y="1041971"/>
                  <a:pt x="7423465" y="1041924"/>
                </a:cubicBezTo>
                <a:close/>
                <a:moveTo>
                  <a:pt x="6533580" y="1041584"/>
                </a:moveTo>
                <a:cubicBezTo>
                  <a:pt x="6525235" y="1041538"/>
                  <a:pt x="6518432" y="1048264"/>
                  <a:pt x="6518385" y="1056608"/>
                </a:cubicBezTo>
                <a:lnTo>
                  <a:pt x="6517875" y="1147261"/>
                </a:lnTo>
                <a:cubicBezTo>
                  <a:pt x="6517828" y="1155605"/>
                  <a:pt x="6524554" y="1162408"/>
                  <a:pt x="6532899" y="1162455"/>
                </a:cubicBezTo>
                <a:lnTo>
                  <a:pt x="6593333" y="1162795"/>
                </a:lnTo>
                <a:cubicBezTo>
                  <a:pt x="6601676" y="1162842"/>
                  <a:pt x="6608479" y="1156115"/>
                  <a:pt x="6608526" y="1147771"/>
                </a:cubicBezTo>
                <a:lnTo>
                  <a:pt x="6609036" y="1057118"/>
                </a:lnTo>
                <a:cubicBezTo>
                  <a:pt x="6609083" y="1048774"/>
                  <a:pt x="6602357" y="1041972"/>
                  <a:pt x="6594014" y="1041925"/>
                </a:cubicBezTo>
                <a:close/>
                <a:moveTo>
                  <a:pt x="3906981" y="1041584"/>
                </a:moveTo>
                <a:cubicBezTo>
                  <a:pt x="3898637" y="1041537"/>
                  <a:pt x="3891834" y="1048264"/>
                  <a:pt x="3891787" y="1056608"/>
                </a:cubicBezTo>
                <a:lnTo>
                  <a:pt x="3891276" y="1147261"/>
                </a:lnTo>
                <a:cubicBezTo>
                  <a:pt x="3891229" y="1155605"/>
                  <a:pt x="3897956" y="1162408"/>
                  <a:pt x="3906300" y="1162455"/>
                </a:cubicBezTo>
                <a:lnTo>
                  <a:pt x="3966734" y="1162795"/>
                </a:lnTo>
                <a:cubicBezTo>
                  <a:pt x="3975078" y="1162842"/>
                  <a:pt x="3981881" y="1156115"/>
                  <a:pt x="3981928" y="1147771"/>
                </a:cubicBezTo>
                <a:lnTo>
                  <a:pt x="3982438" y="1057118"/>
                </a:lnTo>
                <a:cubicBezTo>
                  <a:pt x="3982485" y="1048774"/>
                  <a:pt x="3975759" y="1041971"/>
                  <a:pt x="3967415" y="1041924"/>
                </a:cubicBezTo>
                <a:close/>
                <a:moveTo>
                  <a:pt x="3077531" y="1041584"/>
                </a:moveTo>
                <a:cubicBezTo>
                  <a:pt x="3069188" y="1041538"/>
                  <a:pt x="3062385" y="1048264"/>
                  <a:pt x="3062338" y="1056608"/>
                </a:cubicBezTo>
                <a:lnTo>
                  <a:pt x="3061827" y="1147261"/>
                </a:lnTo>
                <a:cubicBezTo>
                  <a:pt x="3061780" y="1155605"/>
                  <a:pt x="3068507" y="1162408"/>
                  <a:pt x="3076851" y="1162455"/>
                </a:cubicBezTo>
                <a:lnTo>
                  <a:pt x="3137285" y="1162795"/>
                </a:lnTo>
                <a:cubicBezTo>
                  <a:pt x="3145628" y="1162842"/>
                  <a:pt x="3152432" y="1156115"/>
                  <a:pt x="3152479" y="1147771"/>
                </a:cubicBezTo>
                <a:lnTo>
                  <a:pt x="3152989" y="1057118"/>
                </a:lnTo>
                <a:cubicBezTo>
                  <a:pt x="3153036" y="1048774"/>
                  <a:pt x="3146309" y="1041972"/>
                  <a:pt x="3137966" y="1041925"/>
                </a:cubicBezTo>
                <a:close/>
                <a:moveTo>
                  <a:pt x="450932" y="1041584"/>
                </a:moveTo>
                <a:cubicBezTo>
                  <a:pt x="442588" y="1041537"/>
                  <a:pt x="435785" y="1048264"/>
                  <a:pt x="435738" y="1056608"/>
                </a:cubicBezTo>
                <a:lnTo>
                  <a:pt x="435227" y="1147261"/>
                </a:lnTo>
                <a:cubicBezTo>
                  <a:pt x="435179" y="1155605"/>
                  <a:pt x="441907" y="1162408"/>
                  <a:pt x="450251" y="1162455"/>
                </a:cubicBezTo>
                <a:lnTo>
                  <a:pt x="510685" y="1162795"/>
                </a:lnTo>
                <a:cubicBezTo>
                  <a:pt x="519029" y="1162842"/>
                  <a:pt x="525832" y="1156115"/>
                  <a:pt x="525879" y="1147771"/>
                </a:cubicBezTo>
                <a:lnTo>
                  <a:pt x="526390" y="1057118"/>
                </a:lnTo>
                <a:cubicBezTo>
                  <a:pt x="526437" y="1048774"/>
                  <a:pt x="519709" y="1041971"/>
                  <a:pt x="511366" y="1041924"/>
                </a:cubicBezTo>
                <a:close/>
                <a:moveTo>
                  <a:pt x="7639528" y="69574"/>
                </a:moveTo>
                <a:cubicBezTo>
                  <a:pt x="7631184" y="69574"/>
                  <a:pt x="7624419" y="76339"/>
                  <a:pt x="7624419" y="84683"/>
                </a:cubicBezTo>
                <a:lnTo>
                  <a:pt x="7624419" y="175336"/>
                </a:lnTo>
                <a:cubicBezTo>
                  <a:pt x="7624419" y="183680"/>
                  <a:pt x="7631184" y="190445"/>
                  <a:pt x="7639528" y="190445"/>
                </a:cubicBezTo>
                <a:lnTo>
                  <a:pt x="7699963" y="190445"/>
                </a:lnTo>
                <a:cubicBezTo>
                  <a:pt x="7708307" y="190445"/>
                  <a:pt x="7715072" y="183680"/>
                  <a:pt x="7715072" y="175336"/>
                </a:cubicBezTo>
                <a:lnTo>
                  <a:pt x="7715072" y="84683"/>
                </a:lnTo>
                <a:cubicBezTo>
                  <a:pt x="7715072" y="76339"/>
                  <a:pt x="7708307" y="69574"/>
                  <a:pt x="7699963" y="69574"/>
                </a:cubicBezTo>
                <a:close/>
                <a:moveTo>
                  <a:pt x="7501294" y="69574"/>
                </a:moveTo>
                <a:cubicBezTo>
                  <a:pt x="7492950" y="69574"/>
                  <a:pt x="7486185" y="76339"/>
                  <a:pt x="7486185" y="84683"/>
                </a:cubicBezTo>
                <a:lnTo>
                  <a:pt x="7486185" y="175336"/>
                </a:lnTo>
                <a:cubicBezTo>
                  <a:pt x="7486185" y="183680"/>
                  <a:pt x="7492950" y="190445"/>
                  <a:pt x="7501294" y="190445"/>
                </a:cubicBezTo>
                <a:lnTo>
                  <a:pt x="7561729" y="190445"/>
                </a:lnTo>
                <a:cubicBezTo>
                  <a:pt x="7570073" y="190445"/>
                  <a:pt x="7576838" y="183680"/>
                  <a:pt x="7576838" y="175336"/>
                </a:cubicBezTo>
                <a:lnTo>
                  <a:pt x="7576838" y="84683"/>
                </a:lnTo>
                <a:cubicBezTo>
                  <a:pt x="7576838" y="76339"/>
                  <a:pt x="7570073" y="69574"/>
                  <a:pt x="7561729" y="69574"/>
                </a:cubicBezTo>
                <a:close/>
                <a:moveTo>
                  <a:pt x="7363039" y="69574"/>
                </a:moveTo>
                <a:cubicBezTo>
                  <a:pt x="7354695" y="69574"/>
                  <a:pt x="7347930" y="76339"/>
                  <a:pt x="7347930" y="84683"/>
                </a:cubicBezTo>
                <a:lnTo>
                  <a:pt x="7347930" y="175336"/>
                </a:lnTo>
                <a:cubicBezTo>
                  <a:pt x="7347930" y="183680"/>
                  <a:pt x="7354695" y="190445"/>
                  <a:pt x="7363039" y="190445"/>
                </a:cubicBezTo>
                <a:lnTo>
                  <a:pt x="7423474" y="190445"/>
                </a:lnTo>
                <a:cubicBezTo>
                  <a:pt x="7431818" y="190445"/>
                  <a:pt x="7438583" y="183680"/>
                  <a:pt x="7438583" y="175336"/>
                </a:cubicBezTo>
                <a:lnTo>
                  <a:pt x="7438583" y="84683"/>
                </a:lnTo>
                <a:cubicBezTo>
                  <a:pt x="7438583" y="76339"/>
                  <a:pt x="7431818" y="69574"/>
                  <a:pt x="7423474" y="69574"/>
                </a:cubicBezTo>
                <a:close/>
                <a:moveTo>
                  <a:pt x="7224784" y="69574"/>
                </a:moveTo>
                <a:cubicBezTo>
                  <a:pt x="7216440" y="69574"/>
                  <a:pt x="7209675" y="76339"/>
                  <a:pt x="7209675" y="84683"/>
                </a:cubicBezTo>
                <a:lnTo>
                  <a:pt x="7209675" y="175336"/>
                </a:lnTo>
                <a:cubicBezTo>
                  <a:pt x="7209675" y="183680"/>
                  <a:pt x="7216440" y="190445"/>
                  <a:pt x="7224784" y="190445"/>
                </a:cubicBezTo>
                <a:lnTo>
                  <a:pt x="7285219" y="190445"/>
                </a:lnTo>
                <a:cubicBezTo>
                  <a:pt x="7293563" y="190445"/>
                  <a:pt x="7300328" y="183680"/>
                  <a:pt x="7300328" y="175336"/>
                </a:cubicBezTo>
                <a:lnTo>
                  <a:pt x="7300328" y="84683"/>
                </a:lnTo>
                <a:cubicBezTo>
                  <a:pt x="7300328" y="76339"/>
                  <a:pt x="7293563" y="69574"/>
                  <a:pt x="7285219" y="69574"/>
                </a:cubicBezTo>
                <a:close/>
                <a:moveTo>
                  <a:pt x="7086529" y="69574"/>
                </a:moveTo>
                <a:cubicBezTo>
                  <a:pt x="7078185" y="69574"/>
                  <a:pt x="7071420" y="76339"/>
                  <a:pt x="7071420" y="84683"/>
                </a:cubicBezTo>
                <a:lnTo>
                  <a:pt x="7071420" y="175336"/>
                </a:lnTo>
                <a:cubicBezTo>
                  <a:pt x="7071420" y="183680"/>
                  <a:pt x="7078185" y="190445"/>
                  <a:pt x="7086529" y="190445"/>
                </a:cubicBezTo>
                <a:lnTo>
                  <a:pt x="7146964" y="190445"/>
                </a:lnTo>
                <a:cubicBezTo>
                  <a:pt x="7155308" y="190445"/>
                  <a:pt x="7162073" y="183680"/>
                  <a:pt x="7162073" y="175336"/>
                </a:cubicBezTo>
                <a:lnTo>
                  <a:pt x="7162073" y="84683"/>
                </a:lnTo>
                <a:cubicBezTo>
                  <a:pt x="7162073" y="76339"/>
                  <a:pt x="7155308" y="69574"/>
                  <a:pt x="7146964" y="69574"/>
                </a:cubicBezTo>
                <a:close/>
                <a:moveTo>
                  <a:pt x="6948274" y="69574"/>
                </a:moveTo>
                <a:cubicBezTo>
                  <a:pt x="6939930" y="69574"/>
                  <a:pt x="6933165" y="76339"/>
                  <a:pt x="6933165" y="84683"/>
                </a:cubicBezTo>
                <a:lnTo>
                  <a:pt x="6933165" y="175336"/>
                </a:lnTo>
                <a:cubicBezTo>
                  <a:pt x="6933165" y="183680"/>
                  <a:pt x="6939930" y="190445"/>
                  <a:pt x="6948274" y="190445"/>
                </a:cubicBezTo>
                <a:lnTo>
                  <a:pt x="7008709" y="190445"/>
                </a:lnTo>
                <a:cubicBezTo>
                  <a:pt x="7017053" y="190445"/>
                  <a:pt x="7023818" y="183680"/>
                  <a:pt x="7023818" y="175336"/>
                </a:cubicBezTo>
                <a:lnTo>
                  <a:pt x="7023818" y="84683"/>
                </a:lnTo>
                <a:cubicBezTo>
                  <a:pt x="7023818" y="76339"/>
                  <a:pt x="7017053" y="69574"/>
                  <a:pt x="7008709" y="69574"/>
                </a:cubicBezTo>
                <a:close/>
                <a:moveTo>
                  <a:pt x="6810019" y="69574"/>
                </a:moveTo>
                <a:cubicBezTo>
                  <a:pt x="6801675" y="69574"/>
                  <a:pt x="6794910" y="76339"/>
                  <a:pt x="6794910" y="84683"/>
                </a:cubicBezTo>
                <a:lnTo>
                  <a:pt x="6794910" y="175336"/>
                </a:lnTo>
                <a:cubicBezTo>
                  <a:pt x="6794910" y="183680"/>
                  <a:pt x="6801675" y="190445"/>
                  <a:pt x="6810019" y="190445"/>
                </a:cubicBezTo>
                <a:lnTo>
                  <a:pt x="6870454" y="190445"/>
                </a:lnTo>
                <a:cubicBezTo>
                  <a:pt x="6878798" y="190445"/>
                  <a:pt x="6885563" y="183680"/>
                  <a:pt x="6885563" y="175336"/>
                </a:cubicBezTo>
                <a:lnTo>
                  <a:pt x="6885563" y="84683"/>
                </a:lnTo>
                <a:cubicBezTo>
                  <a:pt x="6885563" y="76339"/>
                  <a:pt x="6878798" y="69574"/>
                  <a:pt x="6870454" y="69574"/>
                </a:cubicBezTo>
                <a:close/>
                <a:moveTo>
                  <a:pt x="6671764" y="69574"/>
                </a:moveTo>
                <a:cubicBezTo>
                  <a:pt x="6663420" y="69574"/>
                  <a:pt x="6656655" y="76339"/>
                  <a:pt x="6656655" y="84683"/>
                </a:cubicBezTo>
                <a:lnTo>
                  <a:pt x="6656655" y="175336"/>
                </a:lnTo>
                <a:cubicBezTo>
                  <a:pt x="6656655" y="183680"/>
                  <a:pt x="6663420" y="190445"/>
                  <a:pt x="6671764" y="190445"/>
                </a:cubicBezTo>
                <a:lnTo>
                  <a:pt x="6732199" y="190445"/>
                </a:lnTo>
                <a:cubicBezTo>
                  <a:pt x="6740543" y="190445"/>
                  <a:pt x="6747308" y="183680"/>
                  <a:pt x="6747308" y="175336"/>
                </a:cubicBezTo>
                <a:lnTo>
                  <a:pt x="6747308" y="84683"/>
                </a:lnTo>
                <a:cubicBezTo>
                  <a:pt x="6747308" y="76339"/>
                  <a:pt x="6740543" y="69574"/>
                  <a:pt x="6732199" y="69574"/>
                </a:cubicBezTo>
                <a:close/>
                <a:moveTo>
                  <a:pt x="6533509" y="69574"/>
                </a:moveTo>
                <a:cubicBezTo>
                  <a:pt x="6525165" y="69574"/>
                  <a:pt x="6518400" y="76339"/>
                  <a:pt x="6518400" y="84683"/>
                </a:cubicBezTo>
                <a:lnTo>
                  <a:pt x="6518400" y="175336"/>
                </a:lnTo>
                <a:cubicBezTo>
                  <a:pt x="6518400" y="183680"/>
                  <a:pt x="6525165" y="190445"/>
                  <a:pt x="6533509" y="190445"/>
                </a:cubicBezTo>
                <a:lnTo>
                  <a:pt x="6593944" y="190445"/>
                </a:lnTo>
                <a:cubicBezTo>
                  <a:pt x="6602288" y="190445"/>
                  <a:pt x="6609053" y="183680"/>
                  <a:pt x="6609053" y="175336"/>
                </a:cubicBezTo>
                <a:lnTo>
                  <a:pt x="6609053" y="84683"/>
                </a:lnTo>
                <a:cubicBezTo>
                  <a:pt x="6609053" y="76339"/>
                  <a:pt x="6602288" y="69574"/>
                  <a:pt x="6593944" y="69574"/>
                </a:cubicBezTo>
                <a:close/>
                <a:moveTo>
                  <a:pt x="6395254" y="69574"/>
                </a:moveTo>
                <a:cubicBezTo>
                  <a:pt x="6386910" y="69574"/>
                  <a:pt x="6380145" y="76339"/>
                  <a:pt x="6380145" y="84683"/>
                </a:cubicBezTo>
                <a:lnTo>
                  <a:pt x="6380145" y="175336"/>
                </a:lnTo>
                <a:cubicBezTo>
                  <a:pt x="6380145" y="183680"/>
                  <a:pt x="6386910" y="190445"/>
                  <a:pt x="6395254" y="190445"/>
                </a:cubicBezTo>
                <a:lnTo>
                  <a:pt x="6455689" y="190445"/>
                </a:lnTo>
                <a:cubicBezTo>
                  <a:pt x="6464033" y="190445"/>
                  <a:pt x="6470798" y="183680"/>
                  <a:pt x="6470798" y="175336"/>
                </a:cubicBezTo>
                <a:lnTo>
                  <a:pt x="6470798" y="84683"/>
                </a:lnTo>
                <a:cubicBezTo>
                  <a:pt x="6470798" y="76339"/>
                  <a:pt x="6464033" y="69574"/>
                  <a:pt x="6455689" y="69574"/>
                </a:cubicBezTo>
                <a:close/>
                <a:moveTo>
                  <a:pt x="6256999" y="69574"/>
                </a:moveTo>
                <a:cubicBezTo>
                  <a:pt x="6248655" y="69574"/>
                  <a:pt x="6241890" y="76339"/>
                  <a:pt x="6241890" y="84683"/>
                </a:cubicBezTo>
                <a:lnTo>
                  <a:pt x="6241890" y="175336"/>
                </a:lnTo>
                <a:cubicBezTo>
                  <a:pt x="6241890" y="183680"/>
                  <a:pt x="6248655" y="190445"/>
                  <a:pt x="6256999" y="190445"/>
                </a:cubicBezTo>
                <a:lnTo>
                  <a:pt x="6317434" y="190445"/>
                </a:lnTo>
                <a:cubicBezTo>
                  <a:pt x="6325778" y="190445"/>
                  <a:pt x="6332543" y="183680"/>
                  <a:pt x="6332543" y="175336"/>
                </a:cubicBezTo>
                <a:lnTo>
                  <a:pt x="6332543" y="84683"/>
                </a:lnTo>
                <a:cubicBezTo>
                  <a:pt x="6332543" y="76339"/>
                  <a:pt x="6325778" y="69574"/>
                  <a:pt x="6317434" y="69574"/>
                </a:cubicBezTo>
                <a:close/>
                <a:moveTo>
                  <a:pt x="6118744" y="69574"/>
                </a:moveTo>
                <a:cubicBezTo>
                  <a:pt x="6110400" y="69574"/>
                  <a:pt x="6103635" y="76339"/>
                  <a:pt x="6103635" y="84683"/>
                </a:cubicBezTo>
                <a:lnTo>
                  <a:pt x="6103635" y="175336"/>
                </a:lnTo>
                <a:cubicBezTo>
                  <a:pt x="6103635" y="183680"/>
                  <a:pt x="6110400" y="190445"/>
                  <a:pt x="6118744" y="190445"/>
                </a:cubicBezTo>
                <a:lnTo>
                  <a:pt x="6179179" y="190445"/>
                </a:lnTo>
                <a:cubicBezTo>
                  <a:pt x="6187523" y="190445"/>
                  <a:pt x="6194288" y="183680"/>
                  <a:pt x="6194288" y="175336"/>
                </a:cubicBezTo>
                <a:lnTo>
                  <a:pt x="6194288" y="84683"/>
                </a:lnTo>
                <a:cubicBezTo>
                  <a:pt x="6194288" y="76339"/>
                  <a:pt x="6187523" y="69574"/>
                  <a:pt x="6179179" y="69574"/>
                </a:cubicBezTo>
                <a:close/>
                <a:moveTo>
                  <a:pt x="5980489" y="69574"/>
                </a:moveTo>
                <a:cubicBezTo>
                  <a:pt x="5972145" y="69574"/>
                  <a:pt x="5965380" y="76339"/>
                  <a:pt x="5965380" y="84683"/>
                </a:cubicBezTo>
                <a:lnTo>
                  <a:pt x="5965380" y="175336"/>
                </a:lnTo>
                <a:cubicBezTo>
                  <a:pt x="5965380" y="183680"/>
                  <a:pt x="5972145" y="190445"/>
                  <a:pt x="5980489" y="190445"/>
                </a:cubicBezTo>
                <a:lnTo>
                  <a:pt x="6040924" y="190445"/>
                </a:lnTo>
                <a:cubicBezTo>
                  <a:pt x="6049268" y="190445"/>
                  <a:pt x="6056033" y="183680"/>
                  <a:pt x="6056033" y="175336"/>
                </a:cubicBezTo>
                <a:lnTo>
                  <a:pt x="6056033" y="84683"/>
                </a:lnTo>
                <a:cubicBezTo>
                  <a:pt x="6056033" y="76339"/>
                  <a:pt x="6049268" y="69574"/>
                  <a:pt x="6040924" y="69574"/>
                </a:cubicBezTo>
                <a:close/>
                <a:moveTo>
                  <a:pt x="5842234" y="69574"/>
                </a:moveTo>
                <a:cubicBezTo>
                  <a:pt x="5833890" y="69574"/>
                  <a:pt x="5827125" y="76339"/>
                  <a:pt x="5827125" y="84683"/>
                </a:cubicBezTo>
                <a:lnTo>
                  <a:pt x="5827125" y="175336"/>
                </a:lnTo>
                <a:cubicBezTo>
                  <a:pt x="5827125" y="183680"/>
                  <a:pt x="5833890" y="190445"/>
                  <a:pt x="5842234" y="190445"/>
                </a:cubicBezTo>
                <a:lnTo>
                  <a:pt x="5902669" y="190445"/>
                </a:lnTo>
                <a:cubicBezTo>
                  <a:pt x="5911013" y="190445"/>
                  <a:pt x="5917778" y="183680"/>
                  <a:pt x="5917778" y="175336"/>
                </a:cubicBezTo>
                <a:lnTo>
                  <a:pt x="5917778" y="84683"/>
                </a:lnTo>
                <a:cubicBezTo>
                  <a:pt x="5917778" y="76339"/>
                  <a:pt x="5911013" y="69574"/>
                  <a:pt x="5902669" y="69574"/>
                </a:cubicBezTo>
                <a:close/>
                <a:moveTo>
                  <a:pt x="5703979" y="69574"/>
                </a:moveTo>
                <a:cubicBezTo>
                  <a:pt x="5695635" y="69574"/>
                  <a:pt x="5688870" y="76339"/>
                  <a:pt x="5688870" y="84683"/>
                </a:cubicBezTo>
                <a:lnTo>
                  <a:pt x="5688870" y="175336"/>
                </a:lnTo>
                <a:cubicBezTo>
                  <a:pt x="5688870" y="183680"/>
                  <a:pt x="5695635" y="190445"/>
                  <a:pt x="5703979" y="190445"/>
                </a:cubicBezTo>
                <a:lnTo>
                  <a:pt x="5764414" y="190445"/>
                </a:lnTo>
                <a:cubicBezTo>
                  <a:pt x="5772758" y="190445"/>
                  <a:pt x="5779523" y="183680"/>
                  <a:pt x="5779523" y="175336"/>
                </a:cubicBezTo>
                <a:lnTo>
                  <a:pt x="5779523" y="84683"/>
                </a:lnTo>
                <a:cubicBezTo>
                  <a:pt x="5779523" y="76339"/>
                  <a:pt x="5772758" y="69574"/>
                  <a:pt x="5764414" y="69574"/>
                </a:cubicBezTo>
                <a:close/>
                <a:moveTo>
                  <a:pt x="5565724" y="69574"/>
                </a:moveTo>
                <a:cubicBezTo>
                  <a:pt x="5557380" y="69574"/>
                  <a:pt x="5550615" y="76339"/>
                  <a:pt x="5550615" y="84683"/>
                </a:cubicBezTo>
                <a:lnTo>
                  <a:pt x="5550615" y="175336"/>
                </a:lnTo>
                <a:cubicBezTo>
                  <a:pt x="5550615" y="183680"/>
                  <a:pt x="5557380" y="190445"/>
                  <a:pt x="5565724" y="190445"/>
                </a:cubicBezTo>
                <a:lnTo>
                  <a:pt x="5626159" y="190445"/>
                </a:lnTo>
                <a:cubicBezTo>
                  <a:pt x="5634503" y="190445"/>
                  <a:pt x="5641268" y="183680"/>
                  <a:pt x="5641268" y="175336"/>
                </a:cubicBezTo>
                <a:lnTo>
                  <a:pt x="5641268" y="84683"/>
                </a:lnTo>
                <a:cubicBezTo>
                  <a:pt x="5641268" y="76339"/>
                  <a:pt x="5634503" y="69574"/>
                  <a:pt x="5626159" y="69574"/>
                </a:cubicBezTo>
                <a:close/>
                <a:moveTo>
                  <a:pt x="5427469" y="69574"/>
                </a:moveTo>
                <a:cubicBezTo>
                  <a:pt x="5419125" y="69574"/>
                  <a:pt x="5412360" y="76339"/>
                  <a:pt x="5412360" y="84683"/>
                </a:cubicBezTo>
                <a:lnTo>
                  <a:pt x="5412360" y="175336"/>
                </a:lnTo>
                <a:cubicBezTo>
                  <a:pt x="5412360" y="183680"/>
                  <a:pt x="5419125" y="190445"/>
                  <a:pt x="5427469" y="190445"/>
                </a:cubicBezTo>
                <a:lnTo>
                  <a:pt x="5487904" y="190445"/>
                </a:lnTo>
                <a:cubicBezTo>
                  <a:pt x="5496248" y="190445"/>
                  <a:pt x="5503013" y="183680"/>
                  <a:pt x="5503013" y="175336"/>
                </a:cubicBezTo>
                <a:lnTo>
                  <a:pt x="5503013" y="84683"/>
                </a:lnTo>
                <a:cubicBezTo>
                  <a:pt x="5503013" y="76339"/>
                  <a:pt x="5496248" y="69574"/>
                  <a:pt x="5487904" y="69574"/>
                </a:cubicBezTo>
                <a:close/>
                <a:moveTo>
                  <a:pt x="5289214" y="69574"/>
                </a:moveTo>
                <a:cubicBezTo>
                  <a:pt x="5280870" y="69574"/>
                  <a:pt x="5274105" y="76339"/>
                  <a:pt x="5274105" y="84683"/>
                </a:cubicBezTo>
                <a:lnTo>
                  <a:pt x="5274105" y="175336"/>
                </a:lnTo>
                <a:cubicBezTo>
                  <a:pt x="5274105" y="183680"/>
                  <a:pt x="5280870" y="190445"/>
                  <a:pt x="5289214" y="190445"/>
                </a:cubicBezTo>
                <a:lnTo>
                  <a:pt x="5349649" y="190445"/>
                </a:lnTo>
                <a:cubicBezTo>
                  <a:pt x="5357993" y="190445"/>
                  <a:pt x="5364758" y="183680"/>
                  <a:pt x="5364758" y="175336"/>
                </a:cubicBezTo>
                <a:lnTo>
                  <a:pt x="5364758" y="84683"/>
                </a:lnTo>
                <a:cubicBezTo>
                  <a:pt x="5364758" y="76339"/>
                  <a:pt x="5357993" y="69574"/>
                  <a:pt x="5349649" y="69574"/>
                </a:cubicBezTo>
                <a:close/>
                <a:moveTo>
                  <a:pt x="4044919" y="69574"/>
                </a:moveTo>
                <a:cubicBezTo>
                  <a:pt x="4036575" y="69574"/>
                  <a:pt x="4029810" y="76339"/>
                  <a:pt x="4029810" y="84683"/>
                </a:cubicBezTo>
                <a:lnTo>
                  <a:pt x="4029810" y="175336"/>
                </a:lnTo>
                <a:cubicBezTo>
                  <a:pt x="4029810" y="183680"/>
                  <a:pt x="4036575" y="190445"/>
                  <a:pt x="4044919" y="190445"/>
                </a:cubicBezTo>
                <a:lnTo>
                  <a:pt x="4105354" y="190445"/>
                </a:lnTo>
                <a:cubicBezTo>
                  <a:pt x="4113698" y="190445"/>
                  <a:pt x="4120463" y="183680"/>
                  <a:pt x="4120463" y="175336"/>
                </a:cubicBezTo>
                <a:lnTo>
                  <a:pt x="4120463" y="84683"/>
                </a:lnTo>
                <a:cubicBezTo>
                  <a:pt x="4120463" y="76339"/>
                  <a:pt x="4113698" y="69574"/>
                  <a:pt x="4105354" y="69574"/>
                </a:cubicBezTo>
                <a:close/>
                <a:moveTo>
                  <a:pt x="3906664" y="69574"/>
                </a:moveTo>
                <a:cubicBezTo>
                  <a:pt x="3898321" y="69574"/>
                  <a:pt x="3891555" y="76339"/>
                  <a:pt x="3891555" y="84683"/>
                </a:cubicBezTo>
                <a:lnTo>
                  <a:pt x="3891555" y="175336"/>
                </a:lnTo>
                <a:cubicBezTo>
                  <a:pt x="3891555" y="183680"/>
                  <a:pt x="3898321" y="190445"/>
                  <a:pt x="3906664" y="190445"/>
                </a:cubicBezTo>
                <a:lnTo>
                  <a:pt x="3967099" y="190445"/>
                </a:lnTo>
                <a:cubicBezTo>
                  <a:pt x="3975443" y="190445"/>
                  <a:pt x="3982209" y="183680"/>
                  <a:pt x="3982209" y="175336"/>
                </a:cubicBezTo>
                <a:lnTo>
                  <a:pt x="3982209" y="84683"/>
                </a:lnTo>
                <a:cubicBezTo>
                  <a:pt x="3982209" y="76339"/>
                  <a:pt x="3975443" y="69574"/>
                  <a:pt x="3967099" y="69574"/>
                </a:cubicBezTo>
                <a:close/>
                <a:moveTo>
                  <a:pt x="3768411" y="69574"/>
                </a:moveTo>
                <a:cubicBezTo>
                  <a:pt x="3760067" y="69574"/>
                  <a:pt x="3753303" y="76339"/>
                  <a:pt x="3753303" y="84683"/>
                </a:cubicBezTo>
                <a:lnTo>
                  <a:pt x="3753303" y="175336"/>
                </a:lnTo>
                <a:cubicBezTo>
                  <a:pt x="3753303" y="183680"/>
                  <a:pt x="3760067" y="190445"/>
                  <a:pt x="3768411" y="190445"/>
                </a:cubicBezTo>
                <a:lnTo>
                  <a:pt x="3828846" y="190445"/>
                </a:lnTo>
                <a:cubicBezTo>
                  <a:pt x="3837191" y="190445"/>
                  <a:pt x="3843955" y="183680"/>
                  <a:pt x="3843955" y="175336"/>
                </a:cubicBezTo>
                <a:lnTo>
                  <a:pt x="3843955" y="84683"/>
                </a:lnTo>
                <a:cubicBezTo>
                  <a:pt x="3843955" y="76339"/>
                  <a:pt x="3837191" y="69574"/>
                  <a:pt x="3828846" y="69574"/>
                </a:cubicBezTo>
                <a:close/>
                <a:moveTo>
                  <a:pt x="3630156" y="69574"/>
                </a:moveTo>
                <a:cubicBezTo>
                  <a:pt x="3621813" y="69574"/>
                  <a:pt x="3615048" y="76339"/>
                  <a:pt x="3615048" y="84683"/>
                </a:cubicBezTo>
                <a:lnTo>
                  <a:pt x="3615048" y="175336"/>
                </a:lnTo>
                <a:cubicBezTo>
                  <a:pt x="3615048" y="183680"/>
                  <a:pt x="3621813" y="190445"/>
                  <a:pt x="3630156" y="190445"/>
                </a:cubicBezTo>
                <a:lnTo>
                  <a:pt x="3690591" y="190445"/>
                </a:lnTo>
                <a:cubicBezTo>
                  <a:pt x="3698935" y="190445"/>
                  <a:pt x="3705700" y="183680"/>
                  <a:pt x="3705700" y="175336"/>
                </a:cubicBezTo>
                <a:lnTo>
                  <a:pt x="3705700" y="84683"/>
                </a:lnTo>
                <a:cubicBezTo>
                  <a:pt x="3705700" y="76339"/>
                  <a:pt x="3698935" y="69574"/>
                  <a:pt x="3690591" y="69574"/>
                </a:cubicBezTo>
                <a:close/>
                <a:moveTo>
                  <a:pt x="3491901" y="69574"/>
                </a:moveTo>
                <a:cubicBezTo>
                  <a:pt x="3483558" y="69574"/>
                  <a:pt x="3476792" y="76339"/>
                  <a:pt x="3476792" y="84683"/>
                </a:cubicBezTo>
                <a:lnTo>
                  <a:pt x="3476792" y="175336"/>
                </a:lnTo>
                <a:cubicBezTo>
                  <a:pt x="3476792" y="183680"/>
                  <a:pt x="3483558" y="190445"/>
                  <a:pt x="3491901" y="190445"/>
                </a:cubicBezTo>
                <a:lnTo>
                  <a:pt x="3552336" y="190445"/>
                </a:lnTo>
                <a:cubicBezTo>
                  <a:pt x="3560680" y="190445"/>
                  <a:pt x="3567445" y="183680"/>
                  <a:pt x="3567445" y="175336"/>
                </a:cubicBezTo>
                <a:lnTo>
                  <a:pt x="3567445" y="84683"/>
                </a:lnTo>
                <a:cubicBezTo>
                  <a:pt x="3567445" y="76339"/>
                  <a:pt x="3560680" y="69574"/>
                  <a:pt x="3552336" y="69574"/>
                </a:cubicBezTo>
                <a:close/>
                <a:moveTo>
                  <a:pt x="3353646" y="69574"/>
                </a:moveTo>
                <a:cubicBezTo>
                  <a:pt x="3345302" y="69574"/>
                  <a:pt x="3338538" y="76339"/>
                  <a:pt x="3338538" y="84683"/>
                </a:cubicBezTo>
                <a:lnTo>
                  <a:pt x="3338538" y="175336"/>
                </a:lnTo>
                <a:cubicBezTo>
                  <a:pt x="3338538" y="183680"/>
                  <a:pt x="3345302" y="190445"/>
                  <a:pt x="3353646" y="190445"/>
                </a:cubicBezTo>
                <a:lnTo>
                  <a:pt x="3414081" y="190445"/>
                </a:lnTo>
                <a:cubicBezTo>
                  <a:pt x="3422425" y="190445"/>
                  <a:pt x="3429190" y="183680"/>
                  <a:pt x="3429190" y="175336"/>
                </a:cubicBezTo>
                <a:lnTo>
                  <a:pt x="3429190" y="84683"/>
                </a:lnTo>
                <a:cubicBezTo>
                  <a:pt x="3429190" y="76339"/>
                  <a:pt x="3422425" y="69574"/>
                  <a:pt x="3414081" y="69574"/>
                </a:cubicBezTo>
                <a:close/>
                <a:moveTo>
                  <a:pt x="3215391" y="69574"/>
                </a:moveTo>
                <a:cubicBezTo>
                  <a:pt x="3207047" y="69574"/>
                  <a:pt x="3200283" y="76339"/>
                  <a:pt x="3200283" y="84683"/>
                </a:cubicBezTo>
                <a:lnTo>
                  <a:pt x="3200283" y="175336"/>
                </a:lnTo>
                <a:cubicBezTo>
                  <a:pt x="3200283" y="183680"/>
                  <a:pt x="3207047" y="190445"/>
                  <a:pt x="3215391" y="190445"/>
                </a:cubicBezTo>
                <a:lnTo>
                  <a:pt x="3275827" y="190445"/>
                </a:lnTo>
                <a:cubicBezTo>
                  <a:pt x="3284170" y="190445"/>
                  <a:pt x="3290935" y="183680"/>
                  <a:pt x="3290935" y="175336"/>
                </a:cubicBezTo>
                <a:lnTo>
                  <a:pt x="3290935" y="84683"/>
                </a:lnTo>
                <a:cubicBezTo>
                  <a:pt x="3290935" y="76339"/>
                  <a:pt x="3284170" y="69574"/>
                  <a:pt x="3275827" y="69574"/>
                </a:cubicBezTo>
                <a:close/>
                <a:moveTo>
                  <a:pt x="3077136" y="69574"/>
                </a:moveTo>
                <a:cubicBezTo>
                  <a:pt x="3068793" y="69574"/>
                  <a:pt x="3062028" y="76339"/>
                  <a:pt x="3062028" y="84683"/>
                </a:cubicBezTo>
                <a:lnTo>
                  <a:pt x="3062028" y="175336"/>
                </a:lnTo>
                <a:cubicBezTo>
                  <a:pt x="3062028" y="183680"/>
                  <a:pt x="3068793" y="190445"/>
                  <a:pt x="3077136" y="190445"/>
                </a:cubicBezTo>
                <a:lnTo>
                  <a:pt x="3137572" y="190445"/>
                </a:lnTo>
                <a:cubicBezTo>
                  <a:pt x="3145915" y="190445"/>
                  <a:pt x="3152680" y="183680"/>
                  <a:pt x="3152680" y="175336"/>
                </a:cubicBezTo>
                <a:lnTo>
                  <a:pt x="3152680" y="84683"/>
                </a:lnTo>
                <a:cubicBezTo>
                  <a:pt x="3152680" y="76339"/>
                  <a:pt x="3145915" y="69574"/>
                  <a:pt x="3137572" y="69574"/>
                </a:cubicBezTo>
                <a:close/>
                <a:moveTo>
                  <a:pt x="2938881" y="69574"/>
                </a:moveTo>
                <a:cubicBezTo>
                  <a:pt x="2930537" y="69574"/>
                  <a:pt x="2923772" y="76339"/>
                  <a:pt x="2923772" y="84683"/>
                </a:cubicBezTo>
                <a:lnTo>
                  <a:pt x="2923772" y="175336"/>
                </a:lnTo>
                <a:cubicBezTo>
                  <a:pt x="2923772" y="183680"/>
                  <a:pt x="2930537" y="190445"/>
                  <a:pt x="2938881" y="190445"/>
                </a:cubicBezTo>
                <a:lnTo>
                  <a:pt x="2999317" y="190445"/>
                </a:lnTo>
                <a:cubicBezTo>
                  <a:pt x="3007660" y="190445"/>
                  <a:pt x="3014425" y="183680"/>
                  <a:pt x="3014425" y="175336"/>
                </a:cubicBezTo>
                <a:lnTo>
                  <a:pt x="3014425" y="84683"/>
                </a:lnTo>
                <a:cubicBezTo>
                  <a:pt x="3014425" y="76339"/>
                  <a:pt x="3007660" y="69574"/>
                  <a:pt x="2999317" y="69574"/>
                </a:cubicBezTo>
                <a:close/>
                <a:moveTo>
                  <a:pt x="2800626" y="69574"/>
                </a:moveTo>
                <a:cubicBezTo>
                  <a:pt x="2792282" y="69574"/>
                  <a:pt x="2785517" y="76339"/>
                  <a:pt x="2785517" y="84683"/>
                </a:cubicBezTo>
                <a:lnTo>
                  <a:pt x="2785517" y="175336"/>
                </a:lnTo>
                <a:cubicBezTo>
                  <a:pt x="2785517" y="183680"/>
                  <a:pt x="2792282" y="190445"/>
                  <a:pt x="2800626" y="190445"/>
                </a:cubicBezTo>
                <a:lnTo>
                  <a:pt x="2861061" y="190445"/>
                </a:lnTo>
                <a:cubicBezTo>
                  <a:pt x="2869405" y="190445"/>
                  <a:pt x="2876170" y="183680"/>
                  <a:pt x="2876170" y="175336"/>
                </a:cubicBezTo>
                <a:lnTo>
                  <a:pt x="2876170" y="84683"/>
                </a:lnTo>
                <a:cubicBezTo>
                  <a:pt x="2876170" y="76339"/>
                  <a:pt x="2869405" y="69574"/>
                  <a:pt x="2861061" y="69574"/>
                </a:cubicBezTo>
                <a:close/>
                <a:moveTo>
                  <a:pt x="2662369" y="69574"/>
                </a:moveTo>
                <a:cubicBezTo>
                  <a:pt x="2654025" y="69574"/>
                  <a:pt x="2647260" y="76339"/>
                  <a:pt x="2647260" y="84683"/>
                </a:cubicBezTo>
                <a:lnTo>
                  <a:pt x="2647260" y="175336"/>
                </a:lnTo>
                <a:cubicBezTo>
                  <a:pt x="2647260" y="183680"/>
                  <a:pt x="2654025" y="190445"/>
                  <a:pt x="2662369" y="190445"/>
                </a:cubicBezTo>
                <a:lnTo>
                  <a:pt x="2722804" y="190445"/>
                </a:lnTo>
                <a:cubicBezTo>
                  <a:pt x="2731148" y="190445"/>
                  <a:pt x="2737913" y="183680"/>
                  <a:pt x="2737913" y="175336"/>
                </a:cubicBezTo>
                <a:lnTo>
                  <a:pt x="2737913" y="84683"/>
                </a:lnTo>
                <a:cubicBezTo>
                  <a:pt x="2737913" y="76339"/>
                  <a:pt x="2731148" y="69574"/>
                  <a:pt x="2722804" y="69574"/>
                </a:cubicBezTo>
                <a:close/>
                <a:moveTo>
                  <a:pt x="2524115" y="69574"/>
                </a:moveTo>
                <a:cubicBezTo>
                  <a:pt x="2515771" y="69574"/>
                  <a:pt x="2509006" y="76339"/>
                  <a:pt x="2509006" y="84683"/>
                </a:cubicBezTo>
                <a:lnTo>
                  <a:pt x="2509006" y="175336"/>
                </a:lnTo>
                <a:cubicBezTo>
                  <a:pt x="2509006" y="183680"/>
                  <a:pt x="2515771" y="190445"/>
                  <a:pt x="2524115" y="190445"/>
                </a:cubicBezTo>
                <a:lnTo>
                  <a:pt x="2584550" y="190445"/>
                </a:lnTo>
                <a:cubicBezTo>
                  <a:pt x="2592893" y="190445"/>
                  <a:pt x="2599659" y="183680"/>
                  <a:pt x="2599659" y="175336"/>
                </a:cubicBezTo>
                <a:lnTo>
                  <a:pt x="2599659" y="84683"/>
                </a:lnTo>
                <a:cubicBezTo>
                  <a:pt x="2599659" y="76339"/>
                  <a:pt x="2592893" y="69574"/>
                  <a:pt x="2584550" y="69574"/>
                </a:cubicBezTo>
                <a:close/>
                <a:moveTo>
                  <a:pt x="2385861" y="69574"/>
                </a:moveTo>
                <a:cubicBezTo>
                  <a:pt x="2377517" y="69574"/>
                  <a:pt x="2370752" y="76339"/>
                  <a:pt x="2370752" y="84683"/>
                </a:cubicBezTo>
                <a:lnTo>
                  <a:pt x="2370752" y="175336"/>
                </a:lnTo>
                <a:cubicBezTo>
                  <a:pt x="2370752" y="183680"/>
                  <a:pt x="2377517" y="190445"/>
                  <a:pt x="2385861" y="190445"/>
                </a:cubicBezTo>
                <a:lnTo>
                  <a:pt x="2446296" y="190445"/>
                </a:lnTo>
                <a:cubicBezTo>
                  <a:pt x="2454640" y="190445"/>
                  <a:pt x="2461405" y="183680"/>
                  <a:pt x="2461405" y="175336"/>
                </a:cubicBezTo>
                <a:lnTo>
                  <a:pt x="2461405" y="84683"/>
                </a:lnTo>
                <a:cubicBezTo>
                  <a:pt x="2461405" y="76339"/>
                  <a:pt x="2454640" y="69574"/>
                  <a:pt x="2446296" y="69574"/>
                </a:cubicBezTo>
                <a:close/>
                <a:moveTo>
                  <a:pt x="2247605" y="69574"/>
                </a:moveTo>
                <a:cubicBezTo>
                  <a:pt x="2239260" y="69574"/>
                  <a:pt x="2232496" y="76339"/>
                  <a:pt x="2232496" y="84683"/>
                </a:cubicBezTo>
                <a:lnTo>
                  <a:pt x="2232496" y="175336"/>
                </a:lnTo>
                <a:cubicBezTo>
                  <a:pt x="2232496" y="183680"/>
                  <a:pt x="2239260" y="190445"/>
                  <a:pt x="2247605" y="190445"/>
                </a:cubicBezTo>
                <a:lnTo>
                  <a:pt x="2308039" y="190445"/>
                </a:lnTo>
                <a:cubicBezTo>
                  <a:pt x="2316383" y="190445"/>
                  <a:pt x="2323148" y="183680"/>
                  <a:pt x="2323148" y="175336"/>
                </a:cubicBezTo>
                <a:lnTo>
                  <a:pt x="2323148" y="84683"/>
                </a:lnTo>
                <a:cubicBezTo>
                  <a:pt x="2323148" y="76339"/>
                  <a:pt x="2316383" y="69574"/>
                  <a:pt x="2308039" y="69574"/>
                </a:cubicBezTo>
                <a:close/>
                <a:moveTo>
                  <a:pt x="2109349" y="69574"/>
                </a:moveTo>
                <a:cubicBezTo>
                  <a:pt x="2101005" y="69574"/>
                  <a:pt x="2094240" y="76339"/>
                  <a:pt x="2094240" y="84683"/>
                </a:cubicBezTo>
                <a:lnTo>
                  <a:pt x="2094240" y="175336"/>
                </a:lnTo>
                <a:cubicBezTo>
                  <a:pt x="2094240" y="183680"/>
                  <a:pt x="2101005" y="190445"/>
                  <a:pt x="2109349" y="190445"/>
                </a:cubicBezTo>
                <a:lnTo>
                  <a:pt x="2169784" y="190445"/>
                </a:lnTo>
                <a:cubicBezTo>
                  <a:pt x="2178128" y="190445"/>
                  <a:pt x="2184893" y="183680"/>
                  <a:pt x="2184893" y="175336"/>
                </a:cubicBezTo>
                <a:lnTo>
                  <a:pt x="2184893" y="84683"/>
                </a:lnTo>
                <a:cubicBezTo>
                  <a:pt x="2184893" y="76339"/>
                  <a:pt x="2178128" y="69574"/>
                  <a:pt x="2169784" y="69574"/>
                </a:cubicBezTo>
                <a:close/>
                <a:moveTo>
                  <a:pt x="5150959" y="69573"/>
                </a:moveTo>
                <a:cubicBezTo>
                  <a:pt x="5142615" y="69573"/>
                  <a:pt x="5135850" y="76338"/>
                  <a:pt x="5135850" y="84682"/>
                </a:cubicBezTo>
                <a:lnTo>
                  <a:pt x="5135850" y="175335"/>
                </a:lnTo>
                <a:cubicBezTo>
                  <a:pt x="5135850" y="183679"/>
                  <a:pt x="5142615" y="190444"/>
                  <a:pt x="5150959" y="190444"/>
                </a:cubicBezTo>
                <a:lnTo>
                  <a:pt x="5211394" y="190444"/>
                </a:lnTo>
                <a:cubicBezTo>
                  <a:pt x="5219738" y="190444"/>
                  <a:pt x="5226503" y="183679"/>
                  <a:pt x="5226503" y="175335"/>
                </a:cubicBezTo>
                <a:lnTo>
                  <a:pt x="5226503" y="84682"/>
                </a:lnTo>
                <a:cubicBezTo>
                  <a:pt x="5226503" y="76338"/>
                  <a:pt x="5219738" y="69573"/>
                  <a:pt x="5211394" y="69573"/>
                </a:cubicBezTo>
                <a:close/>
                <a:moveTo>
                  <a:pt x="5012704" y="69573"/>
                </a:moveTo>
                <a:cubicBezTo>
                  <a:pt x="5004360" y="69573"/>
                  <a:pt x="4997595" y="76338"/>
                  <a:pt x="4997595" y="84682"/>
                </a:cubicBezTo>
                <a:lnTo>
                  <a:pt x="4997595" y="175335"/>
                </a:lnTo>
                <a:cubicBezTo>
                  <a:pt x="4997595" y="183679"/>
                  <a:pt x="5004360" y="190444"/>
                  <a:pt x="5012704" y="190444"/>
                </a:cubicBezTo>
                <a:lnTo>
                  <a:pt x="5073139" y="190444"/>
                </a:lnTo>
                <a:cubicBezTo>
                  <a:pt x="5081483" y="190444"/>
                  <a:pt x="5088248" y="183679"/>
                  <a:pt x="5088248" y="175335"/>
                </a:cubicBezTo>
                <a:lnTo>
                  <a:pt x="5088248" y="84682"/>
                </a:lnTo>
                <a:cubicBezTo>
                  <a:pt x="5088248" y="76338"/>
                  <a:pt x="5081483" y="69573"/>
                  <a:pt x="5073139" y="69573"/>
                </a:cubicBezTo>
                <a:close/>
                <a:moveTo>
                  <a:pt x="4874449" y="69573"/>
                </a:moveTo>
                <a:cubicBezTo>
                  <a:pt x="4866105" y="69573"/>
                  <a:pt x="4859340" y="76338"/>
                  <a:pt x="4859340" y="84682"/>
                </a:cubicBezTo>
                <a:lnTo>
                  <a:pt x="4859340" y="175335"/>
                </a:lnTo>
                <a:cubicBezTo>
                  <a:pt x="4859340" y="183679"/>
                  <a:pt x="4866105" y="190444"/>
                  <a:pt x="4874449" y="190444"/>
                </a:cubicBezTo>
                <a:lnTo>
                  <a:pt x="4934884" y="190444"/>
                </a:lnTo>
                <a:cubicBezTo>
                  <a:pt x="4943228" y="190444"/>
                  <a:pt x="4949993" y="183679"/>
                  <a:pt x="4949993" y="175335"/>
                </a:cubicBezTo>
                <a:lnTo>
                  <a:pt x="4949993" y="84682"/>
                </a:lnTo>
                <a:cubicBezTo>
                  <a:pt x="4949993" y="76338"/>
                  <a:pt x="4943228" y="69573"/>
                  <a:pt x="4934884" y="69573"/>
                </a:cubicBezTo>
                <a:close/>
                <a:moveTo>
                  <a:pt x="4736194" y="69573"/>
                </a:moveTo>
                <a:cubicBezTo>
                  <a:pt x="4727850" y="69573"/>
                  <a:pt x="4721085" y="76338"/>
                  <a:pt x="4721085" y="84682"/>
                </a:cubicBezTo>
                <a:lnTo>
                  <a:pt x="4721085" y="175335"/>
                </a:lnTo>
                <a:cubicBezTo>
                  <a:pt x="4721085" y="183679"/>
                  <a:pt x="4727850" y="190444"/>
                  <a:pt x="4736194" y="190444"/>
                </a:cubicBezTo>
                <a:lnTo>
                  <a:pt x="4796629" y="190444"/>
                </a:lnTo>
                <a:cubicBezTo>
                  <a:pt x="4804973" y="190444"/>
                  <a:pt x="4811738" y="183679"/>
                  <a:pt x="4811738" y="175335"/>
                </a:cubicBezTo>
                <a:lnTo>
                  <a:pt x="4811738" y="84682"/>
                </a:lnTo>
                <a:cubicBezTo>
                  <a:pt x="4811738" y="76338"/>
                  <a:pt x="4804973" y="69573"/>
                  <a:pt x="4796629" y="69573"/>
                </a:cubicBezTo>
                <a:close/>
                <a:moveTo>
                  <a:pt x="4597939" y="69573"/>
                </a:moveTo>
                <a:cubicBezTo>
                  <a:pt x="4589595" y="69573"/>
                  <a:pt x="4582830" y="76338"/>
                  <a:pt x="4582830" y="84682"/>
                </a:cubicBezTo>
                <a:lnTo>
                  <a:pt x="4582830" y="175335"/>
                </a:lnTo>
                <a:cubicBezTo>
                  <a:pt x="4582830" y="183679"/>
                  <a:pt x="4589595" y="190444"/>
                  <a:pt x="4597939" y="190444"/>
                </a:cubicBezTo>
                <a:lnTo>
                  <a:pt x="4658374" y="190444"/>
                </a:lnTo>
                <a:cubicBezTo>
                  <a:pt x="4666718" y="190444"/>
                  <a:pt x="4673483" y="183679"/>
                  <a:pt x="4673483" y="175335"/>
                </a:cubicBezTo>
                <a:lnTo>
                  <a:pt x="4673483" y="84682"/>
                </a:lnTo>
                <a:cubicBezTo>
                  <a:pt x="4673483" y="76338"/>
                  <a:pt x="4666718" y="69573"/>
                  <a:pt x="4658374" y="69573"/>
                </a:cubicBezTo>
                <a:close/>
                <a:moveTo>
                  <a:pt x="4459684" y="69573"/>
                </a:moveTo>
                <a:cubicBezTo>
                  <a:pt x="4451340" y="69573"/>
                  <a:pt x="4444575" y="76338"/>
                  <a:pt x="4444575" y="84682"/>
                </a:cubicBezTo>
                <a:lnTo>
                  <a:pt x="4444575" y="175335"/>
                </a:lnTo>
                <a:cubicBezTo>
                  <a:pt x="4444575" y="183679"/>
                  <a:pt x="4451340" y="190444"/>
                  <a:pt x="4459684" y="190444"/>
                </a:cubicBezTo>
                <a:lnTo>
                  <a:pt x="4520119" y="190444"/>
                </a:lnTo>
                <a:cubicBezTo>
                  <a:pt x="4528463" y="190444"/>
                  <a:pt x="4535228" y="183679"/>
                  <a:pt x="4535228" y="175335"/>
                </a:cubicBezTo>
                <a:lnTo>
                  <a:pt x="4535228" y="84682"/>
                </a:lnTo>
                <a:cubicBezTo>
                  <a:pt x="4535228" y="76338"/>
                  <a:pt x="4528463" y="69573"/>
                  <a:pt x="4520119" y="69573"/>
                </a:cubicBezTo>
                <a:close/>
                <a:moveTo>
                  <a:pt x="4321429" y="69573"/>
                </a:moveTo>
                <a:cubicBezTo>
                  <a:pt x="4313085" y="69573"/>
                  <a:pt x="4306320" y="76338"/>
                  <a:pt x="4306320" y="84682"/>
                </a:cubicBezTo>
                <a:lnTo>
                  <a:pt x="4306320" y="175335"/>
                </a:lnTo>
                <a:cubicBezTo>
                  <a:pt x="4306320" y="183679"/>
                  <a:pt x="4313085" y="190444"/>
                  <a:pt x="4321429" y="190444"/>
                </a:cubicBezTo>
                <a:lnTo>
                  <a:pt x="4381864" y="190444"/>
                </a:lnTo>
                <a:cubicBezTo>
                  <a:pt x="4390208" y="190444"/>
                  <a:pt x="4396973" y="183679"/>
                  <a:pt x="4396973" y="175335"/>
                </a:cubicBezTo>
                <a:lnTo>
                  <a:pt x="4396973" y="84682"/>
                </a:lnTo>
                <a:cubicBezTo>
                  <a:pt x="4396973" y="76338"/>
                  <a:pt x="4390208" y="69573"/>
                  <a:pt x="4381864" y="69573"/>
                </a:cubicBezTo>
                <a:close/>
                <a:moveTo>
                  <a:pt x="4183174" y="69573"/>
                </a:moveTo>
                <a:cubicBezTo>
                  <a:pt x="4174830" y="69573"/>
                  <a:pt x="4168065" y="76338"/>
                  <a:pt x="4168065" y="84682"/>
                </a:cubicBezTo>
                <a:lnTo>
                  <a:pt x="4168065" y="175335"/>
                </a:lnTo>
                <a:cubicBezTo>
                  <a:pt x="4168065" y="183679"/>
                  <a:pt x="4174830" y="190444"/>
                  <a:pt x="4183174" y="190444"/>
                </a:cubicBezTo>
                <a:lnTo>
                  <a:pt x="4243609" y="190444"/>
                </a:lnTo>
                <a:cubicBezTo>
                  <a:pt x="4251953" y="190444"/>
                  <a:pt x="4258718" y="183679"/>
                  <a:pt x="4258718" y="175335"/>
                </a:cubicBezTo>
                <a:lnTo>
                  <a:pt x="4258718" y="84682"/>
                </a:lnTo>
                <a:cubicBezTo>
                  <a:pt x="4258718" y="76338"/>
                  <a:pt x="4251953" y="69573"/>
                  <a:pt x="4243609" y="69573"/>
                </a:cubicBezTo>
                <a:close/>
                <a:moveTo>
                  <a:pt x="1971094" y="69573"/>
                </a:moveTo>
                <a:cubicBezTo>
                  <a:pt x="1962751" y="69573"/>
                  <a:pt x="1955985" y="76338"/>
                  <a:pt x="1955985" y="84682"/>
                </a:cubicBezTo>
                <a:lnTo>
                  <a:pt x="1955985" y="175335"/>
                </a:lnTo>
                <a:cubicBezTo>
                  <a:pt x="1955985" y="183679"/>
                  <a:pt x="1962751" y="190444"/>
                  <a:pt x="1971094" y="190444"/>
                </a:cubicBezTo>
                <a:lnTo>
                  <a:pt x="2031529" y="190444"/>
                </a:lnTo>
                <a:cubicBezTo>
                  <a:pt x="2039874" y="190444"/>
                  <a:pt x="2046638" y="183679"/>
                  <a:pt x="2046638" y="175335"/>
                </a:cubicBezTo>
                <a:lnTo>
                  <a:pt x="2046638" y="84682"/>
                </a:lnTo>
                <a:cubicBezTo>
                  <a:pt x="2046638" y="76338"/>
                  <a:pt x="2039874" y="69573"/>
                  <a:pt x="2031529" y="69573"/>
                </a:cubicBezTo>
                <a:close/>
                <a:moveTo>
                  <a:pt x="1832839" y="69573"/>
                </a:moveTo>
                <a:cubicBezTo>
                  <a:pt x="1824495" y="69573"/>
                  <a:pt x="1817730" y="76338"/>
                  <a:pt x="1817730" y="84682"/>
                </a:cubicBezTo>
                <a:lnTo>
                  <a:pt x="1817730" y="175335"/>
                </a:lnTo>
                <a:cubicBezTo>
                  <a:pt x="1817730" y="183679"/>
                  <a:pt x="1824495" y="190444"/>
                  <a:pt x="1832839" y="190444"/>
                </a:cubicBezTo>
                <a:lnTo>
                  <a:pt x="1893274" y="190444"/>
                </a:lnTo>
                <a:cubicBezTo>
                  <a:pt x="1901618" y="190444"/>
                  <a:pt x="1908383" y="183679"/>
                  <a:pt x="1908383" y="175335"/>
                </a:cubicBezTo>
                <a:lnTo>
                  <a:pt x="1908383" y="84682"/>
                </a:lnTo>
                <a:cubicBezTo>
                  <a:pt x="1908383" y="76338"/>
                  <a:pt x="1901618" y="69573"/>
                  <a:pt x="1893274" y="69573"/>
                </a:cubicBezTo>
                <a:close/>
                <a:moveTo>
                  <a:pt x="1694586" y="69573"/>
                </a:moveTo>
                <a:cubicBezTo>
                  <a:pt x="1686241" y="69573"/>
                  <a:pt x="1679477" y="76338"/>
                  <a:pt x="1679477" y="84682"/>
                </a:cubicBezTo>
                <a:lnTo>
                  <a:pt x="1679477" y="175335"/>
                </a:lnTo>
                <a:cubicBezTo>
                  <a:pt x="1679477" y="183679"/>
                  <a:pt x="1686241" y="190444"/>
                  <a:pt x="1694586" y="190444"/>
                </a:cubicBezTo>
                <a:lnTo>
                  <a:pt x="1755020" y="190444"/>
                </a:lnTo>
                <a:cubicBezTo>
                  <a:pt x="1763365" y="190444"/>
                  <a:pt x="1770129" y="183679"/>
                  <a:pt x="1770129" y="175335"/>
                </a:cubicBezTo>
                <a:lnTo>
                  <a:pt x="1770129" y="84682"/>
                </a:lnTo>
                <a:cubicBezTo>
                  <a:pt x="1770129" y="76338"/>
                  <a:pt x="1763365" y="69573"/>
                  <a:pt x="1755020" y="69573"/>
                </a:cubicBezTo>
                <a:close/>
                <a:moveTo>
                  <a:pt x="1556330" y="69573"/>
                </a:moveTo>
                <a:cubicBezTo>
                  <a:pt x="1547986" y="69573"/>
                  <a:pt x="1541221" y="76338"/>
                  <a:pt x="1541221" y="84682"/>
                </a:cubicBezTo>
                <a:lnTo>
                  <a:pt x="1541221" y="175335"/>
                </a:lnTo>
                <a:cubicBezTo>
                  <a:pt x="1541221" y="183679"/>
                  <a:pt x="1547986" y="190444"/>
                  <a:pt x="1556330" y="190444"/>
                </a:cubicBezTo>
                <a:lnTo>
                  <a:pt x="1616765" y="190444"/>
                </a:lnTo>
                <a:cubicBezTo>
                  <a:pt x="1625109" y="190444"/>
                  <a:pt x="1631874" y="183679"/>
                  <a:pt x="1631874" y="175335"/>
                </a:cubicBezTo>
                <a:lnTo>
                  <a:pt x="1631874" y="84682"/>
                </a:lnTo>
                <a:cubicBezTo>
                  <a:pt x="1631874" y="76338"/>
                  <a:pt x="1625109" y="69573"/>
                  <a:pt x="1616765" y="69573"/>
                </a:cubicBezTo>
                <a:close/>
                <a:moveTo>
                  <a:pt x="1418076" y="69573"/>
                </a:moveTo>
                <a:cubicBezTo>
                  <a:pt x="1409732" y="69573"/>
                  <a:pt x="1402967" y="76338"/>
                  <a:pt x="1402967" y="84682"/>
                </a:cubicBezTo>
                <a:lnTo>
                  <a:pt x="1402967" y="175335"/>
                </a:lnTo>
                <a:cubicBezTo>
                  <a:pt x="1402967" y="183679"/>
                  <a:pt x="1409732" y="190444"/>
                  <a:pt x="1418076" y="190444"/>
                </a:cubicBezTo>
                <a:lnTo>
                  <a:pt x="1478511" y="190444"/>
                </a:lnTo>
                <a:cubicBezTo>
                  <a:pt x="1486855" y="190444"/>
                  <a:pt x="1493620" y="183679"/>
                  <a:pt x="1493620" y="175335"/>
                </a:cubicBezTo>
                <a:lnTo>
                  <a:pt x="1493620" y="84682"/>
                </a:lnTo>
                <a:cubicBezTo>
                  <a:pt x="1493620" y="76338"/>
                  <a:pt x="1486855" y="69573"/>
                  <a:pt x="1478511" y="69573"/>
                </a:cubicBezTo>
                <a:close/>
                <a:moveTo>
                  <a:pt x="1279820" y="69573"/>
                </a:moveTo>
                <a:cubicBezTo>
                  <a:pt x="1271476" y="69573"/>
                  <a:pt x="1264711" y="76338"/>
                  <a:pt x="1264711" y="84682"/>
                </a:cubicBezTo>
                <a:lnTo>
                  <a:pt x="1264711" y="175335"/>
                </a:lnTo>
                <a:cubicBezTo>
                  <a:pt x="1264711" y="183679"/>
                  <a:pt x="1271476" y="190444"/>
                  <a:pt x="1279820" y="190444"/>
                </a:cubicBezTo>
                <a:lnTo>
                  <a:pt x="1340255" y="190444"/>
                </a:lnTo>
                <a:cubicBezTo>
                  <a:pt x="1348599" y="190444"/>
                  <a:pt x="1355364" y="183679"/>
                  <a:pt x="1355364" y="175335"/>
                </a:cubicBezTo>
                <a:lnTo>
                  <a:pt x="1355364" y="84682"/>
                </a:lnTo>
                <a:cubicBezTo>
                  <a:pt x="1355364" y="76338"/>
                  <a:pt x="1348599" y="69573"/>
                  <a:pt x="1340255" y="69573"/>
                </a:cubicBezTo>
                <a:close/>
                <a:moveTo>
                  <a:pt x="1141566" y="69573"/>
                </a:moveTo>
                <a:cubicBezTo>
                  <a:pt x="1133222" y="69573"/>
                  <a:pt x="1126457" y="76338"/>
                  <a:pt x="1126457" y="84682"/>
                </a:cubicBezTo>
                <a:lnTo>
                  <a:pt x="1126457" y="175335"/>
                </a:lnTo>
                <a:cubicBezTo>
                  <a:pt x="1126457" y="183679"/>
                  <a:pt x="1133222" y="190444"/>
                  <a:pt x="1141566" y="190444"/>
                </a:cubicBezTo>
                <a:lnTo>
                  <a:pt x="1202001" y="190444"/>
                </a:lnTo>
                <a:cubicBezTo>
                  <a:pt x="1210345" y="190444"/>
                  <a:pt x="1217110" y="183679"/>
                  <a:pt x="1217110" y="175335"/>
                </a:cubicBezTo>
                <a:lnTo>
                  <a:pt x="1217110" y="84682"/>
                </a:lnTo>
                <a:cubicBezTo>
                  <a:pt x="1217110" y="76338"/>
                  <a:pt x="1210345" y="69573"/>
                  <a:pt x="1202001" y="69573"/>
                </a:cubicBezTo>
                <a:close/>
                <a:moveTo>
                  <a:pt x="1003310" y="69573"/>
                </a:moveTo>
                <a:cubicBezTo>
                  <a:pt x="994966" y="69573"/>
                  <a:pt x="988201" y="76338"/>
                  <a:pt x="988201" y="84682"/>
                </a:cubicBezTo>
                <a:lnTo>
                  <a:pt x="988201" y="175335"/>
                </a:lnTo>
                <a:cubicBezTo>
                  <a:pt x="988201" y="183679"/>
                  <a:pt x="994966" y="190444"/>
                  <a:pt x="1003310" y="190444"/>
                </a:cubicBezTo>
                <a:lnTo>
                  <a:pt x="1063745" y="190444"/>
                </a:lnTo>
                <a:cubicBezTo>
                  <a:pt x="1072089" y="190444"/>
                  <a:pt x="1078854" y="183679"/>
                  <a:pt x="1078854" y="175335"/>
                </a:cubicBezTo>
                <a:lnTo>
                  <a:pt x="1078854" y="84682"/>
                </a:lnTo>
                <a:cubicBezTo>
                  <a:pt x="1078854" y="76338"/>
                  <a:pt x="1072089" y="69573"/>
                  <a:pt x="1063745" y="69573"/>
                </a:cubicBezTo>
                <a:close/>
                <a:moveTo>
                  <a:pt x="865056" y="69573"/>
                </a:moveTo>
                <a:cubicBezTo>
                  <a:pt x="856712" y="69573"/>
                  <a:pt x="849947" y="76338"/>
                  <a:pt x="849947" y="84682"/>
                </a:cubicBezTo>
                <a:lnTo>
                  <a:pt x="849947" y="175335"/>
                </a:lnTo>
                <a:cubicBezTo>
                  <a:pt x="849947" y="183679"/>
                  <a:pt x="856712" y="190444"/>
                  <a:pt x="865056" y="190444"/>
                </a:cubicBezTo>
                <a:lnTo>
                  <a:pt x="925491" y="190444"/>
                </a:lnTo>
                <a:cubicBezTo>
                  <a:pt x="933835" y="190444"/>
                  <a:pt x="940600" y="183679"/>
                  <a:pt x="940600" y="175335"/>
                </a:cubicBezTo>
                <a:lnTo>
                  <a:pt x="940600" y="84682"/>
                </a:lnTo>
                <a:cubicBezTo>
                  <a:pt x="940600" y="76338"/>
                  <a:pt x="933835" y="69573"/>
                  <a:pt x="925491" y="69573"/>
                </a:cubicBezTo>
                <a:close/>
                <a:moveTo>
                  <a:pt x="726800" y="69573"/>
                </a:moveTo>
                <a:cubicBezTo>
                  <a:pt x="718456" y="69573"/>
                  <a:pt x="711691" y="76338"/>
                  <a:pt x="711691" y="84682"/>
                </a:cubicBezTo>
                <a:lnTo>
                  <a:pt x="711691" y="175335"/>
                </a:lnTo>
                <a:cubicBezTo>
                  <a:pt x="711691" y="183679"/>
                  <a:pt x="718456" y="190444"/>
                  <a:pt x="726800" y="190444"/>
                </a:cubicBezTo>
                <a:lnTo>
                  <a:pt x="787235" y="190444"/>
                </a:lnTo>
                <a:cubicBezTo>
                  <a:pt x="795579" y="190444"/>
                  <a:pt x="802344" y="183679"/>
                  <a:pt x="802344" y="175335"/>
                </a:cubicBezTo>
                <a:lnTo>
                  <a:pt x="802344" y="84682"/>
                </a:lnTo>
                <a:cubicBezTo>
                  <a:pt x="802344" y="76338"/>
                  <a:pt x="795579" y="69573"/>
                  <a:pt x="787235" y="69573"/>
                </a:cubicBezTo>
                <a:close/>
                <a:moveTo>
                  <a:pt x="588546" y="69573"/>
                </a:moveTo>
                <a:cubicBezTo>
                  <a:pt x="580202" y="69573"/>
                  <a:pt x="573437" y="76338"/>
                  <a:pt x="573437" y="84682"/>
                </a:cubicBezTo>
                <a:lnTo>
                  <a:pt x="573437" y="175335"/>
                </a:lnTo>
                <a:cubicBezTo>
                  <a:pt x="573437" y="183679"/>
                  <a:pt x="580202" y="190444"/>
                  <a:pt x="588546" y="190444"/>
                </a:cubicBezTo>
                <a:lnTo>
                  <a:pt x="648981" y="190444"/>
                </a:lnTo>
                <a:cubicBezTo>
                  <a:pt x="657325" y="190444"/>
                  <a:pt x="664090" y="183679"/>
                  <a:pt x="664090" y="175335"/>
                </a:cubicBezTo>
                <a:lnTo>
                  <a:pt x="664090" y="84682"/>
                </a:lnTo>
                <a:cubicBezTo>
                  <a:pt x="664090" y="76338"/>
                  <a:pt x="657325" y="69573"/>
                  <a:pt x="648981" y="69573"/>
                </a:cubicBezTo>
                <a:close/>
                <a:moveTo>
                  <a:pt x="450290" y="69573"/>
                </a:moveTo>
                <a:cubicBezTo>
                  <a:pt x="441946" y="69573"/>
                  <a:pt x="435181" y="76338"/>
                  <a:pt x="435181" y="84682"/>
                </a:cubicBezTo>
                <a:lnTo>
                  <a:pt x="435181" y="175335"/>
                </a:lnTo>
                <a:cubicBezTo>
                  <a:pt x="435181" y="183679"/>
                  <a:pt x="441946" y="190444"/>
                  <a:pt x="450290" y="190444"/>
                </a:cubicBezTo>
                <a:lnTo>
                  <a:pt x="510725" y="190444"/>
                </a:lnTo>
                <a:cubicBezTo>
                  <a:pt x="519069" y="190444"/>
                  <a:pt x="525834" y="183679"/>
                  <a:pt x="525834" y="175335"/>
                </a:cubicBezTo>
                <a:lnTo>
                  <a:pt x="525834" y="84682"/>
                </a:lnTo>
                <a:cubicBezTo>
                  <a:pt x="525834" y="76338"/>
                  <a:pt x="519069" y="69573"/>
                  <a:pt x="510725" y="69573"/>
                </a:cubicBezTo>
                <a:close/>
                <a:moveTo>
                  <a:pt x="312036" y="69573"/>
                </a:moveTo>
                <a:cubicBezTo>
                  <a:pt x="303692" y="69573"/>
                  <a:pt x="296927" y="76338"/>
                  <a:pt x="296927" y="84682"/>
                </a:cubicBezTo>
                <a:lnTo>
                  <a:pt x="296927" y="175335"/>
                </a:lnTo>
                <a:cubicBezTo>
                  <a:pt x="296927" y="183679"/>
                  <a:pt x="303692" y="190444"/>
                  <a:pt x="312036" y="190444"/>
                </a:cubicBezTo>
                <a:lnTo>
                  <a:pt x="372471" y="190444"/>
                </a:lnTo>
                <a:cubicBezTo>
                  <a:pt x="380815" y="190444"/>
                  <a:pt x="387580" y="183679"/>
                  <a:pt x="387580" y="175335"/>
                </a:cubicBezTo>
                <a:lnTo>
                  <a:pt x="387580" y="84682"/>
                </a:lnTo>
                <a:cubicBezTo>
                  <a:pt x="387580" y="76338"/>
                  <a:pt x="380815" y="69573"/>
                  <a:pt x="372471" y="69573"/>
                </a:cubicBezTo>
                <a:close/>
                <a:moveTo>
                  <a:pt x="173780" y="69573"/>
                </a:moveTo>
                <a:cubicBezTo>
                  <a:pt x="165436" y="69573"/>
                  <a:pt x="158671" y="76338"/>
                  <a:pt x="158671" y="84682"/>
                </a:cubicBezTo>
                <a:lnTo>
                  <a:pt x="158671" y="175335"/>
                </a:lnTo>
                <a:cubicBezTo>
                  <a:pt x="158671" y="183679"/>
                  <a:pt x="165436" y="190444"/>
                  <a:pt x="173780" y="190444"/>
                </a:cubicBezTo>
                <a:lnTo>
                  <a:pt x="234215" y="190444"/>
                </a:lnTo>
                <a:cubicBezTo>
                  <a:pt x="242559" y="190444"/>
                  <a:pt x="249324" y="183679"/>
                  <a:pt x="249324" y="175335"/>
                </a:cubicBezTo>
                <a:lnTo>
                  <a:pt x="249324" y="84682"/>
                </a:lnTo>
                <a:cubicBezTo>
                  <a:pt x="249324" y="76338"/>
                  <a:pt x="242559" y="69573"/>
                  <a:pt x="234215" y="69573"/>
                </a:cubicBezTo>
                <a:close/>
                <a:moveTo>
                  <a:pt x="35526" y="69573"/>
                </a:moveTo>
                <a:cubicBezTo>
                  <a:pt x="27182" y="69573"/>
                  <a:pt x="20417" y="76338"/>
                  <a:pt x="20417" y="84682"/>
                </a:cubicBezTo>
                <a:lnTo>
                  <a:pt x="20417" y="175335"/>
                </a:lnTo>
                <a:cubicBezTo>
                  <a:pt x="20417" y="183679"/>
                  <a:pt x="27182" y="190444"/>
                  <a:pt x="35526" y="190444"/>
                </a:cubicBezTo>
                <a:lnTo>
                  <a:pt x="95961" y="190444"/>
                </a:lnTo>
                <a:cubicBezTo>
                  <a:pt x="104305" y="190444"/>
                  <a:pt x="111070" y="183679"/>
                  <a:pt x="111070" y="175335"/>
                </a:cubicBezTo>
                <a:lnTo>
                  <a:pt x="111070" y="84682"/>
                </a:lnTo>
                <a:cubicBezTo>
                  <a:pt x="111070" y="76338"/>
                  <a:pt x="104305" y="69573"/>
                  <a:pt x="95961" y="69573"/>
                </a:cubicBezTo>
                <a:close/>
                <a:moveTo>
                  <a:pt x="0" y="0"/>
                </a:moveTo>
                <a:lnTo>
                  <a:pt x="7715072" y="0"/>
                </a:lnTo>
                <a:lnTo>
                  <a:pt x="7715072" y="1232453"/>
                </a:lnTo>
                <a:lnTo>
                  <a:pt x="0" y="123245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4986959" y="2667413"/>
            <a:ext cx="723000" cy="544200"/>
          </a:xfrm>
          <a:prstGeom prst="roundRect">
            <a:avLst>
              <a:gd fmla="val 115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9"/>
          <p:cNvSpPr/>
          <p:nvPr/>
        </p:nvSpPr>
        <p:spPr>
          <a:xfrm>
            <a:off x="4173193" y="2667412"/>
            <a:ext cx="723000" cy="544200"/>
          </a:xfrm>
          <a:prstGeom prst="roundRect">
            <a:avLst>
              <a:gd fmla="val 1158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3359427" y="2667411"/>
            <a:ext cx="723000" cy="544200"/>
          </a:xfrm>
          <a:prstGeom prst="roundRect">
            <a:avLst>
              <a:gd fmla="val 115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2545661" y="2667410"/>
            <a:ext cx="723000" cy="544200"/>
          </a:xfrm>
          <a:prstGeom prst="roundRect">
            <a:avLst>
              <a:gd fmla="val 115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1731895" y="2667410"/>
            <a:ext cx="723000" cy="544200"/>
          </a:xfrm>
          <a:prstGeom prst="roundRect">
            <a:avLst>
              <a:gd fmla="val 115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918130" y="2667409"/>
            <a:ext cx="723000" cy="544200"/>
          </a:xfrm>
          <a:prstGeom prst="roundRect">
            <a:avLst>
              <a:gd fmla="val 1158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104364" y="2667408"/>
            <a:ext cx="723000" cy="544200"/>
          </a:xfrm>
          <a:prstGeom prst="roundRect">
            <a:avLst>
              <a:gd fmla="val 115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9"/>
          <p:cNvSpPr/>
          <p:nvPr/>
        </p:nvSpPr>
        <p:spPr>
          <a:xfrm rot="2700000">
            <a:off x="1987557" y="2768422"/>
            <a:ext cx="197305" cy="35373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1147499" y="2794525"/>
            <a:ext cx="299700" cy="28054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/>
          <p:nvPr/>
        </p:nvSpPr>
        <p:spPr>
          <a:xfrm flipH="1">
            <a:off x="4373442" y="2811938"/>
            <a:ext cx="353931" cy="29197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5148884" y="2732756"/>
            <a:ext cx="388665" cy="313682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3563177" y="2796571"/>
            <a:ext cx="307800" cy="3078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2777794" y="2796571"/>
            <a:ext cx="324001" cy="279609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3359425" y="999750"/>
            <a:ext cx="36222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Segmenting audience with language preferences.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Release Month.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valu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317300" y="1126438"/>
            <a:ext cx="31194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Demography of its target audience.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satisfaction.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317299" y="2811938"/>
            <a:ext cx="275400" cy="275400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679425" y="153925"/>
            <a:ext cx="38235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b="1" i="1" lang="en-GB" sz="4400" u="sng">
                <a:solidFill>
                  <a:schemeClr val="dk1"/>
                </a:solidFill>
              </a:rPr>
              <a:t>Outline:</a:t>
            </a:r>
            <a:endParaRPr b="1" i="1" sz="4400" u="sng">
              <a:solidFill>
                <a:schemeClr val="dk1"/>
              </a:solidFill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0" y="1274825"/>
            <a:ext cx="1303800" cy="4848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0" y="2031539"/>
            <a:ext cx="1303800" cy="5433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0" y="2928204"/>
            <a:ext cx="1303800" cy="4848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1301175" y="2225885"/>
            <a:ext cx="2799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Analysis of Data</a:t>
            </a:r>
            <a:endParaRPr sz="1700"/>
          </a:p>
        </p:txBody>
      </p:sp>
      <p:sp>
        <p:nvSpPr>
          <p:cNvPr id="295" name="Google Shape;295;p40"/>
          <p:cNvSpPr txBox="1"/>
          <p:nvPr/>
        </p:nvSpPr>
        <p:spPr>
          <a:xfrm>
            <a:off x="1384275" y="1274675"/>
            <a:ext cx="2414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Data Used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1384125" y="3050100"/>
            <a:ext cx="2194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Observations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1384125" y="3895325"/>
            <a:ext cx="2414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Recommendations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40"/>
          <p:cNvGrpSpPr/>
          <p:nvPr/>
        </p:nvGrpSpPr>
        <p:grpSpPr>
          <a:xfrm flipH="1" rot="-3035886">
            <a:off x="6301202" y="664007"/>
            <a:ext cx="1433297" cy="3278365"/>
            <a:chOff x="4970502" y="462331"/>
            <a:chExt cx="2246960" cy="5139447"/>
          </a:xfrm>
        </p:grpSpPr>
        <p:sp>
          <p:nvSpPr>
            <p:cNvPr id="299" name="Google Shape;299;p40"/>
            <p:cNvSpPr/>
            <p:nvPr/>
          </p:nvSpPr>
          <p:spPr>
            <a:xfrm>
              <a:off x="4970502" y="4508663"/>
              <a:ext cx="2246960" cy="1093115"/>
            </a:xfrm>
            <a:custGeom>
              <a:rect b="b" l="l" r="r" t="t"/>
              <a:pathLst>
                <a:path extrusionOk="0" h="1093115" w="2246960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387606" y="467139"/>
              <a:ext cx="1414110" cy="4307396"/>
            </a:xfrm>
            <a:custGeom>
              <a:rect b="b" l="l" r="r" t="t"/>
              <a:pathLst>
                <a:path extrusionOk="0" h="4307396" w="1414110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rgbClr val="F69E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706469" y="5052925"/>
              <a:ext cx="776459" cy="212550"/>
            </a:xfrm>
            <a:custGeom>
              <a:rect b="b" l="l" r="r" t="t"/>
              <a:pathLst>
                <a:path extrusionOk="0" h="212550" w="776459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rgbClr val="F9BD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4970502" y="4512535"/>
              <a:ext cx="1110466" cy="1084440"/>
            </a:xfrm>
            <a:custGeom>
              <a:rect b="b" l="l" r="r" t="t"/>
              <a:pathLst>
                <a:path extrusionOk="0" h="1084440" w="1110466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706469" y="5047248"/>
              <a:ext cx="373047" cy="212550"/>
            </a:xfrm>
            <a:custGeom>
              <a:rect b="b" l="l" r="r" t="t"/>
              <a:pathLst>
                <a:path extrusionOk="0" h="212550" w="373047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rgbClr val="F69E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372427" y="462331"/>
              <a:ext cx="689742" cy="4306095"/>
            </a:xfrm>
            <a:custGeom>
              <a:rect b="b" l="l" r="r" t="t"/>
              <a:pathLst>
                <a:path extrusionOk="0" h="4306095" w="689742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40"/>
          <p:cNvGrpSpPr/>
          <p:nvPr/>
        </p:nvGrpSpPr>
        <p:grpSpPr>
          <a:xfrm>
            <a:off x="3467140" y="3412998"/>
            <a:ext cx="3823544" cy="2313946"/>
            <a:chOff x="4622854" y="4550664"/>
            <a:chExt cx="5098058" cy="3085262"/>
          </a:xfrm>
        </p:grpSpPr>
        <p:sp>
          <p:nvSpPr>
            <p:cNvPr id="306" name="Google Shape;306;p40"/>
            <p:cNvSpPr/>
            <p:nvPr/>
          </p:nvSpPr>
          <p:spPr>
            <a:xfrm flipH="1">
              <a:off x="6570811" y="4550664"/>
              <a:ext cx="3150101" cy="1090713"/>
            </a:xfrm>
            <a:custGeom>
              <a:rect b="b" l="l" r="r" t="t"/>
              <a:pathLst>
                <a:path extrusionOk="0" h="1090713" w="3150101">
                  <a:moveTo>
                    <a:pt x="201379" y="146503"/>
                  </a:moveTo>
                  <a:cubicBezTo>
                    <a:pt x="318841" y="115612"/>
                    <a:pt x="437446" y="117901"/>
                    <a:pt x="558340" y="125528"/>
                  </a:cubicBezTo>
                  <a:cubicBezTo>
                    <a:pt x="679234" y="133155"/>
                    <a:pt x="1170436" y="216294"/>
                    <a:pt x="1201708" y="205234"/>
                  </a:cubicBezTo>
                  <a:cubicBezTo>
                    <a:pt x="1219632" y="199132"/>
                    <a:pt x="1221158" y="188454"/>
                    <a:pt x="1231073" y="173962"/>
                  </a:cubicBezTo>
                  <a:cubicBezTo>
                    <a:pt x="1284846" y="95781"/>
                    <a:pt x="1347009" y="56500"/>
                    <a:pt x="1443877" y="80145"/>
                  </a:cubicBezTo>
                  <a:cubicBezTo>
                    <a:pt x="1532354" y="102265"/>
                    <a:pt x="1623501" y="132774"/>
                    <a:pt x="1713885" y="143071"/>
                  </a:cubicBezTo>
                  <a:cubicBezTo>
                    <a:pt x="1875586" y="161758"/>
                    <a:pt x="2031946" y="96163"/>
                    <a:pt x="2179536" y="39720"/>
                  </a:cubicBezTo>
                  <a:cubicBezTo>
                    <a:pt x="2329032" y="-17485"/>
                    <a:pt x="2473190" y="-15578"/>
                    <a:pt x="2615821" y="62984"/>
                  </a:cubicBezTo>
                  <a:cubicBezTo>
                    <a:pt x="2704680" y="111799"/>
                    <a:pt x="2761504" y="187691"/>
                    <a:pt x="2839303" y="249473"/>
                  </a:cubicBezTo>
                  <a:cubicBezTo>
                    <a:pt x="2891932" y="291042"/>
                    <a:pt x="2946467" y="330704"/>
                    <a:pt x="3001003" y="369604"/>
                  </a:cubicBezTo>
                  <a:cubicBezTo>
                    <a:pt x="3044479" y="400495"/>
                    <a:pt x="3101303" y="426046"/>
                    <a:pt x="3139058" y="463039"/>
                  </a:cubicBezTo>
                  <a:cubicBezTo>
                    <a:pt x="3164610" y="488209"/>
                    <a:pt x="3145160" y="506515"/>
                    <a:pt x="3129524" y="533592"/>
                  </a:cubicBezTo>
                  <a:cubicBezTo>
                    <a:pt x="3066980" y="640757"/>
                    <a:pt x="2880109" y="964157"/>
                    <a:pt x="2848074" y="1018693"/>
                  </a:cubicBezTo>
                  <a:cubicBezTo>
                    <a:pt x="2839303" y="1033947"/>
                    <a:pt x="2818709" y="1087720"/>
                    <a:pt x="2801547" y="1092297"/>
                  </a:cubicBezTo>
                  <a:cubicBezTo>
                    <a:pt x="2772945" y="1099924"/>
                    <a:pt x="2729850" y="1045388"/>
                    <a:pt x="2710782" y="1029752"/>
                  </a:cubicBezTo>
                  <a:cubicBezTo>
                    <a:pt x="2677222" y="1001912"/>
                    <a:pt x="2642136" y="975979"/>
                    <a:pt x="2605524" y="951953"/>
                  </a:cubicBezTo>
                  <a:cubicBezTo>
                    <a:pt x="2517047" y="893985"/>
                    <a:pt x="2425519" y="850891"/>
                    <a:pt x="2323312" y="826483"/>
                  </a:cubicBezTo>
                  <a:cubicBezTo>
                    <a:pt x="2166951" y="789490"/>
                    <a:pt x="2009064" y="760888"/>
                    <a:pt x="1850415" y="734192"/>
                  </a:cubicBezTo>
                  <a:cubicBezTo>
                    <a:pt x="1771091" y="720844"/>
                    <a:pt x="1465233" y="678131"/>
                    <a:pt x="1396968" y="653723"/>
                  </a:cubicBezTo>
                  <a:cubicBezTo>
                    <a:pt x="1362645" y="641519"/>
                    <a:pt x="1332136" y="621688"/>
                    <a:pt x="1300864" y="603382"/>
                  </a:cubicBezTo>
                  <a:cubicBezTo>
                    <a:pt x="1267303" y="583933"/>
                    <a:pt x="816526" y="484396"/>
                    <a:pt x="698302" y="455793"/>
                  </a:cubicBezTo>
                  <a:cubicBezTo>
                    <a:pt x="588468" y="429479"/>
                    <a:pt x="477490" y="406978"/>
                    <a:pt x="366130" y="388672"/>
                  </a:cubicBezTo>
                  <a:cubicBezTo>
                    <a:pt x="295196" y="377231"/>
                    <a:pt x="224643" y="361214"/>
                    <a:pt x="152945" y="354349"/>
                  </a:cubicBezTo>
                  <a:cubicBezTo>
                    <a:pt x="101079" y="349391"/>
                    <a:pt x="-1509" y="372655"/>
                    <a:pt x="17" y="291042"/>
                  </a:cubicBezTo>
                  <a:cubicBezTo>
                    <a:pt x="1542" y="201420"/>
                    <a:pt x="195659" y="147647"/>
                    <a:pt x="201379" y="146503"/>
                  </a:cubicBezTo>
                  <a:close/>
                </a:path>
              </a:pathLst>
            </a:custGeom>
            <a:solidFill>
              <a:srgbClr val="F8DF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 flipH="1" rot="-1643889">
              <a:off x="6365317" y="4879367"/>
              <a:ext cx="804387" cy="1029311"/>
            </a:xfrm>
            <a:custGeom>
              <a:rect b="b" l="l" r="r" t="t"/>
              <a:pathLst>
                <a:path extrusionOk="0" h="1029694" w="804686">
                  <a:moveTo>
                    <a:pt x="464119" y="16385"/>
                  </a:moveTo>
                  <a:cubicBezTo>
                    <a:pt x="475560" y="-3446"/>
                    <a:pt x="477467" y="-4209"/>
                    <a:pt x="495772" y="8376"/>
                  </a:cubicBezTo>
                  <a:cubicBezTo>
                    <a:pt x="574716" y="62530"/>
                    <a:pt x="771883" y="197153"/>
                    <a:pt x="791333" y="210501"/>
                  </a:cubicBezTo>
                  <a:cubicBezTo>
                    <a:pt x="797816" y="214696"/>
                    <a:pt x="804299" y="218891"/>
                    <a:pt x="805825" y="227281"/>
                  </a:cubicBezTo>
                  <a:cubicBezTo>
                    <a:pt x="689126" y="429025"/>
                    <a:pt x="378692" y="965229"/>
                    <a:pt x="340174" y="1031587"/>
                  </a:cubicBezTo>
                  <a:cubicBezTo>
                    <a:pt x="331021" y="1039596"/>
                    <a:pt x="28215" y="872175"/>
                    <a:pt x="24020" y="860734"/>
                  </a:cubicBezTo>
                  <a:cubicBezTo>
                    <a:pt x="-6108" y="838233"/>
                    <a:pt x="-6108" y="838233"/>
                    <a:pt x="14104" y="804292"/>
                  </a:cubicBezTo>
                  <a:cubicBezTo>
                    <a:pt x="20206" y="793995"/>
                    <a:pt x="456110" y="30877"/>
                    <a:pt x="464119" y="1638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 flipH="1">
              <a:off x="7415143" y="4933997"/>
              <a:ext cx="823755" cy="179243"/>
            </a:xfrm>
            <a:custGeom>
              <a:rect b="b" l="l" r="r" t="t"/>
              <a:pathLst>
                <a:path extrusionOk="0" h="179243" w="823755">
                  <a:moveTo>
                    <a:pt x="826044" y="116317"/>
                  </a:moveTo>
                  <a:cubicBezTo>
                    <a:pt x="823374" y="128902"/>
                    <a:pt x="815747" y="134623"/>
                    <a:pt x="808882" y="140344"/>
                  </a:cubicBezTo>
                  <a:cubicBezTo>
                    <a:pt x="766931" y="176574"/>
                    <a:pt x="716591" y="183438"/>
                    <a:pt x="663962" y="180006"/>
                  </a:cubicBezTo>
                  <a:cubicBezTo>
                    <a:pt x="553365" y="172378"/>
                    <a:pt x="445438" y="147208"/>
                    <a:pt x="338274" y="120894"/>
                  </a:cubicBezTo>
                  <a:cubicBezTo>
                    <a:pt x="281831" y="107165"/>
                    <a:pt x="227677" y="83520"/>
                    <a:pt x="172760" y="64451"/>
                  </a:cubicBezTo>
                  <a:cubicBezTo>
                    <a:pt x="120512" y="46527"/>
                    <a:pt x="68265" y="28603"/>
                    <a:pt x="16017" y="10678"/>
                  </a:cubicBezTo>
                  <a:cubicBezTo>
                    <a:pt x="10678" y="8771"/>
                    <a:pt x="4576" y="8390"/>
                    <a:pt x="0" y="0"/>
                  </a:cubicBezTo>
                  <a:cubicBezTo>
                    <a:pt x="17924" y="4958"/>
                    <a:pt x="33560" y="8771"/>
                    <a:pt x="48815" y="13348"/>
                  </a:cubicBezTo>
                  <a:cubicBezTo>
                    <a:pt x="151403" y="43095"/>
                    <a:pt x="255898" y="63688"/>
                    <a:pt x="362300" y="74748"/>
                  </a:cubicBezTo>
                  <a:cubicBezTo>
                    <a:pt x="401962" y="78943"/>
                    <a:pt x="442006" y="80469"/>
                    <a:pt x="481287" y="88096"/>
                  </a:cubicBezTo>
                  <a:cubicBezTo>
                    <a:pt x="524763" y="96486"/>
                    <a:pt x="564806" y="114410"/>
                    <a:pt x="605231" y="131191"/>
                  </a:cubicBezTo>
                  <a:cubicBezTo>
                    <a:pt x="659386" y="153310"/>
                    <a:pt x="713540" y="156742"/>
                    <a:pt x="768457" y="136530"/>
                  </a:cubicBezTo>
                  <a:cubicBezTo>
                    <a:pt x="786763" y="129665"/>
                    <a:pt x="805068" y="123563"/>
                    <a:pt x="826044" y="116317"/>
                  </a:cubicBezTo>
                  <a:close/>
                </a:path>
              </a:pathLst>
            </a:custGeom>
            <a:solidFill>
              <a:srgbClr val="DDD9C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 flipH="1" rot="-1959469">
              <a:off x="4923419" y="5271783"/>
              <a:ext cx="2479911" cy="1840523"/>
            </a:xfrm>
            <a:custGeom>
              <a:rect b="b" l="l" r="r" t="t"/>
              <a:pathLst>
                <a:path extrusionOk="0" h="1839230" w="2478169">
                  <a:moveTo>
                    <a:pt x="1082006" y="1839230"/>
                  </a:moveTo>
                  <a:cubicBezTo>
                    <a:pt x="721858" y="1631608"/>
                    <a:pt x="457844" y="1469516"/>
                    <a:pt x="0" y="1261929"/>
                  </a:cubicBezTo>
                  <a:cubicBezTo>
                    <a:pt x="168830" y="1025244"/>
                    <a:pt x="407413" y="575384"/>
                    <a:pt x="738705" y="0"/>
                  </a:cubicBezTo>
                  <a:cubicBezTo>
                    <a:pt x="1362322" y="267086"/>
                    <a:pt x="2443846" y="914799"/>
                    <a:pt x="2478169" y="922427"/>
                  </a:cubicBezTo>
                  <a:cubicBezTo>
                    <a:pt x="2019928" y="1269620"/>
                    <a:pt x="1500472" y="1556207"/>
                    <a:pt x="1082006" y="1839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40"/>
          <p:cNvGrpSpPr/>
          <p:nvPr/>
        </p:nvGrpSpPr>
        <p:grpSpPr>
          <a:xfrm flipH="1">
            <a:off x="6590017" y="898529"/>
            <a:ext cx="2562217" cy="1942604"/>
            <a:chOff x="8775399" y="1198039"/>
            <a:chExt cx="3416290" cy="2590139"/>
          </a:xfrm>
        </p:grpSpPr>
        <p:sp>
          <p:nvSpPr>
            <p:cNvPr id="311" name="Google Shape;311;p40"/>
            <p:cNvSpPr/>
            <p:nvPr/>
          </p:nvSpPr>
          <p:spPr>
            <a:xfrm>
              <a:off x="8775399" y="1198039"/>
              <a:ext cx="1519292" cy="1949842"/>
            </a:xfrm>
            <a:custGeom>
              <a:rect b="b" l="l" r="r" t="t"/>
              <a:pathLst>
                <a:path extrusionOk="0" h="1949842" w="1519292">
                  <a:moveTo>
                    <a:pt x="767" y="1624572"/>
                  </a:moveTo>
                  <a:cubicBezTo>
                    <a:pt x="-3346" y="1231587"/>
                    <a:pt x="10853" y="586593"/>
                    <a:pt x="2003" y="0"/>
                  </a:cubicBezTo>
                  <a:cubicBezTo>
                    <a:pt x="336053" y="80157"/>
                    <a:pt x="1089214" y="391476"/>
                    <a:pt x="1519292" y="591037"/>
                  </a:cubicBezTo>
                  <a:cubicBezTo>
                    <a:pt x="1453618" y="875122"/>
                    <a:pt x="1016283" y="1720436"/>
                    <a:pt x="887021" y="1949842"/>
                  </a:cubicBezTo>
                  <a:cubicBezTo>
                    <a:pt x="565285" y="1797461"/>
                    <a:pt x="402270" y="1786033"/>
                    <a:pt x="767" y="1624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9812181" y="2031453"/>
              <a:ext cx="655953" cy="983929"/>
            </a:xfrm>
            <a:custGeom>
              <a:rect b="b" l="l" r="r" t="t"/>
              <a:pathLst>
                <a:path extrusionOk="0" h="983929" w="655953">
                  <a:moveTo>
                    <a:pt x="649169" y="144711"/>
                  </a:moveTo>
                  <a:cubicBezTo>
                    <a:pt x="599209" y="252257"/>
                    <a:pt x="295640" y="897913"/>
                    <a:pt x="271233" y="949398"/>
                  </a:cubicBezTo>
                  <a:cubicBezTo>
                    <a:pt x="249495" y="995162"/>
                    <a:pt x="249876" y="994781"/>
                    <a:pt x="206400" y="969992"/>
                  </a:cubicBezTo>
                  <a:cubicBezTo>
                    <a:pt x="142330" y="932999"/>
                    <a:pt x="5800" y="853674"/>
                    <a:pt x="80" y="854437"/>
                  </a:cubicBezTo>
                  <a:cubicBezTo>
                    <a:pt x="-6404" y="844522"/>
                    <a:pt x="384499" y="42505"/>
                    <a:pt x="404711" y="173"/>
                  </a:cubicBezTo>
                  <a:cubicBezTo>
                    <a:pt x="410813" y="-4022"/>
                    <a:pt x="562598" y="69201"/>
                    <a:pt x="634676" y="101617"/>
                  </a:cubicBezTo>
                  <a:cubicBezTo>
                    <a:pt x="664423" y="115346"/>
                    <a:pt x="664423" y="115346"/>
                    <a:pt x="649169" y="14471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10075096" y="2171178"/>
              <a:ext cx="2116593" cy="1617000"/>
            </a:xfrm>
            <a:custGeom>
              <a:rect b="b" l="l" r="r" t="t"/>
              <a:pathLst>
                <a:path extrusionOk="0" h="1617000" w="2116593">
                  <a:moveTo>
                    <a:pt x="2106605" y="1015993"/>
                  </a:moveTo>
                  <a:cubicBezTo>
                    <a:pt x="2093639" y="990441"/>
                    <a:pt x="2076859" y="967559"/>
                    <a:pt x="2055883" y="947346"/>
                  </a:cubicBezTo>
                  <a:cubicBezTo>
                    <a:pt x="2026518" y="919125"/>
                    <a:pt x="2026518" y="919125"/>
                    <a:pt x="2056646" y="886709"/>
                  </a:cubicBezTo>
                  <a:cubicBezTo>
                    <a:pt x="2056646" y="886709"/>
                    <a:pt x="2056646" y="886709"/>
                    <a:pt x="2056646" y="886709"/>
                  </a:cubicBezTo>
                  <a:cubicBezTo>
                    <a:pt x="2056646" y="886709"/>
                    <a:pt x="2056646" y="886709"/>
                    <a:pt x="2056646" y="886709"/>
                  </a:cubicBezTo>
                  <a:cubicBezTo>
                    <a:pt x="2075333" y="868022"/>
                    <a:pt x="2088681" y="846284"/>
                    <a:pt x="2097834" y="821495"/>
                  </a:cubicBezTo>
                  <a:cubicBezTo>
                    <a:pt x="2114614" y="801282"/>
                    <a:pt x="2104317" y="753230"/>
                    <a:pt x="2101266" y="753230"/>
                  </a:cubicBezTo>
                  <a:cubicBezTo>
                    <a:pt x="2086012" y="757425"/>
                    <a:pt x="2076859" y="768866"/>
                    <a:pt x="2068850" y="781070"/>
                  </a:cubicBezTo>
                  <a:cubicBezTo>
                    <a:pt x="2058172" y="797850"/>
                    <a:pt x="2013933" y="831792"/>
                    <a:pt x="2009738" y="839038"/>
                  </a:cubicBezTo>
                  <a:cubicBezTo>
                    <a:pt x="1990288" y="871073"/>
                    <a:pt x="1960541" y="891667"/>
                    <a:pt x="1928888" y="909210"/>
                  </a:cubicBezTo>
                  <a:cubicBezTo>
                    <a:pt x="1904862" y="922557"/>
                    <a:pt x="1889225" y="946584"/>
                    <a:pt x="1864818" y="959169"/>
                  </a:cubicBezTo>
                  <a:cubicBezTo>
                    <a:pt x="1841936" y="970991"/>
                    <a:pt x="1823630" y="990441"/>
                    <a:pt x="1798079" y="998831"/>
                  </a:cubicBezTo>
                  <a:cubicBezTo>
                    <a:pt x="1783205" y="1003407"/>
                    <a:pt x="1777866" y="998831"/>
                    <a:pt x="1777485" y="984339"/>
                  </a:cubicBezTo>
                  <a:cubicBezTo>
                    <a:pt x="1777485" y="960694"/>
                    <a:pt x="1777485" y="937431"/>
                    <a:pt x="1777103" y="913786"/>
                  </a:cubicBezTo>
                  <a:cubicBezTo>
                    <a:pt x="1776341" y="870691"/>
                    <a:pt x="1756128" y="833699"/>
                    <a:pt x="1726000" y="807003"/>
                  </a:cubicBezTo>
                  <a:cubicBezTo>
                    <a:pt x="1701974" y="785646"/>
                    <a:pt x="1680236" y="760857"/>
                    <a:pt x="1652777" y="742933"/>
                  </a:cubicBezTo>
                  <a:cubicBezTo>
                    <a:pt x="1643243" y="739501"/>
                    <a:pt x="1488026" y="699076"/>
                    <a:pt x="1422049" y="681914"/>
                  </a:cubicBezTo>
                  <a:cubicBezTo>
                    <a:pt x="1403744" y="677338"/>
                    <a:pt x="1331284" y="676575"/>
                    <a:pt x="1309546" y="673906"/>
                  </a:cubicBezTo>
                  <a:cubicBezTo>
                    <a:pt x="1368277" y="640345"/>
                    <a:pt x="1395354" y="580089"/>
                    <a:pt x="1444169" y="540808"/>
                  </a:cubicBezTo>
                  <a:cubicBezTo>
                    <a:pt x="1488408" y="504960"/>
                    <a:pt x="1666888" y="349361"/>
                    <a:pt x="1724474" y="324954"/>
                  </a:cubicBezTo>
                  <a:cubicBezTo>
                    <a:pt x="1748119" y="315038"/>
                    <a:pt x="1769095" y="298640"/>
                    <a:pt x="1791977" y="286817"/>
                  </a:cubicBezTo>
                  <a:cubicBezTo>
                    <a:pt x="1791977" y="286817"/>
                    <a:pt x="1791977" y="286817"/>
                    <a:pt x="1791977" y="286817"/>
                  </a:cubicBezTo>
                  <a:cubicBezTo>
                    <a:pt x="1791977" y="279571"/>
                    <a:pt x="1754603" y="210543"/>
                    <a:pt x="1738967" y="181941"/>
                  </a:cubicBezTo>
                  <a:cubicBezTo>
                    <a:pt x="1716847" y="141897"/>
                    <a:pt x="1682524" y="117871"/>
                    <a:pt x="1638667" y="110244"/>
                  </a:cubicBezTo>
                  <a:cubicBezTo>
                    <a:pt x="1568113" y="98421"/>
                    <a:pt x="1137167" y="126261"/>
                    <a:pt x="1021232" y="130838"/>
                  </a:cubicBezTo>
                  <a:cubicBezTo>
                    <a:pt x="890804" y="136177"/>
                    <a:pt x="759994" y="137321"/>
                    <a:pt x="630710" y="111388"/>
                  </a:cubicBezTo>
                  <a:cubicBezTo>
                    <a:pt x="549098" y="94989"/>
                    <a:pt x="382058" y="16809"/>
                    <a:pt x="385109" y="4223"/>
                  </a:cubicBezTo>
                  <a:cubicBezTo>
                    <a:pt x="376719" y="-4929"/>
                    <a:pt x="373668" y="2698"/>
                    <a:pt x="370999" y="9181"/>
                  </a:cubicBezTo>
                  <a:cubicBezTo>
                    <a:pt x="356125" y="45793"/>
                    <a:pt x="22809" y="756662"/>
                    <a:pt x="6411" y="786790"/>
                  </a:cubicBezTo>
                  <a:cubicBezTo>
                    <a:pt x="3360" y="792511"/>
                    <a:pt x="-6556" y="802045"/>
                    <a:pt x="6792" y="808910"/>
                  </a:cubicBezTo>
                  <a:cubicBezTo>
                    <a:pt x="25861" y="818825"/>
                    <a:pt x="33488" y="825309"/>
                    <a:pt x="46454" y="834843"/>
                  </a:cubicBezTo>
                  <a:cubicBezTo>
                    <a:pt x="128830" y="894718"/>
                    <a:pt x="215019" y="946202"/>
                    <a:pt x="314938" y="971373"/>
                  </a:cubicBezTo>
                  <a:cubicBezTo>
                    <a:pt x="407229" y="994636"/>
                    <a:pt x="501045" y="1003026"/>
                    <a:pt x="596006" y="1007221"/>
                  </a:cubicBezTo>
                  <a:cubicBezTo>
                    <a:pt x="664271" y="1010272"/>
                    <a:pt x="732917" y="1007602"/>
                    <a:pt x="800801" y="1019806"/>
                  </a:cubicBezTo>
                  <a:cubicBezTo>
                    <a:pt x="844658" y="1027815"/>
                    <a:pt x="888897" y="1032010"/>
                    <a:pt x="933517" y="1027052"/>
                  </a:cubicBezTo>
                  <a:cubicBezTo>
                    <a:pt x="969365" y="1023620"/>
                    <a:pt x="1004833" y="1015993"/>
                    <a:pt x="1039918" y="1009128"/>
                  </a:cubicBezTo>
                  <a:cubicBezTo>
                    <a:pt x="1054411" y="1006077"/>
                    <a:pt x="1065470" y="1008747"/>
                    <a:pt x="1076530" y="1018662"/>
                  </a:cubicBezTo>
                  <a:cubicBezTo>
                    <a:pt x="1087208" y="1028196"/>
                    <a:pt x="1098268" y="1038112"/>
                    <a:pt x="1110472" y="1045739"/>
                  </a:cubicBezTo>
                  <a:cubicBezTo>
                    <a:pt x="1152804" y="1072054"/>
                    <a:pt x="1173779" y="1115148"/>
                    <a:pt x="1197042" y="1156336"/>
                  </a:cubicBezTo>
                  <a:cubicBezTo>
                    <a:pt x="1197042" y="1156336"/>
                    <a:pt x="1197042" y="1156336"/>
                    <a:pt x="1197042" y="1156336"/>
                  </a:cubicBezTo>
                  <a:cubicBezTo>
                    <a:pt x="1202000" y="1161675"/>
                    <a:pt x="1210772" y="1167014"/>
                    <a:pt x="1205814" y="1175023"/>
                  </a:cubicBezTo>
                  <a:cubicBezTo>
                    <a:pt x="1201619" y="1181888"/>
                    <a:pt x="1164626" y="1170065"/>
                    <a:pt x="1154710" y="1163963"/>
                  </a:cubicBezTo>
                  <a:cubicBezTo>
                    <a:pt x="1112760" y="1149090"/>
                    <a:pt x="1069284" y="1137649"/>
                    <a:pt x="1024664" y="1135361"/>
                  </a:cubicBezTo>
                  <a:cubicBezTo>
                    <a:pt x="984239" y="1133454"/>
                    <a:pt x="951441" y="1147565"/>
                    <a:pt x="931610" y="1185701"/>
                  </a:cubicBezTo>
                  <a:cubicBezTo>
                    <a:pt x="920932" y="1206295"/>
                    <a:pt x="913686" y="1227652"/>
                    <a:pt x="906821" y="1249771"/>
                  </a:cubicBezTo>
                  <a:cubicBezTo>
                    <a:pt x="902245" y="1265407"/>
                    <a:pt x="905677" y="1276086"/>
                    <a:pt x="919406" y="1285620"/>
                  </a:cubicBezTo>
                  <a:cubicBezTo>
                    <a:pt x="954873" y="1310409"/>
                    <a:pt x="954492" y="1310790"/>
                    <a:pt x="933898" y="1348927"/>
                  </a:cubicBezTo>
                  <a:cubicBezTo>
                    <a:pt x="925508" y="1364563"/>
                    <a:pt x="899194" y="1418336"/>
                    <a:pt x="898812" y="1420243"/>
                  </a:cubicBezTo>
                  <a:cubicBezTo>
                    <a:pt x="891948" y="1458761"/>
                    <a:pt x="894617" y="1465625"/>
                    <a:pt x="928940" y="1481262"/>
                  </a:cubicBezTo>
                  <a:cubicBezTo>
                    <a:pt x="970891" y="1500330"/>
                    <a:pt x="1015511" y="1502618"/>
                    <a:pt x="1060512" y="1501474"/>
                  </a:cubicBezTo>
                  <a:cubicBezTo>
                    <a:pt x="1070047" y="1501093"/>
                    <a:pt x="1078437" y="1501855"/>
                    <a:pt x="1085301" y="1508720"/>
                  </a:cubicBezTo>
                  <a:cubicBezTo>
                    <a:pt x="1102082" y="1512152"/>
                    <a:pt x="1119243" y="1507957"/>
                    <a:pt x="1136023" y="1509483"/>
                  </a:cubicBezTo>
                  <a:cubicBezTo>
                    <a:pt x="1155092" y="1511389"/>
                    <a:pt x="1160431" y="1515585"/>
                    <a:pt x="1163863" y="1534272"/>
                  </a:cubicBezTo>
                  <a:cubicBezTo>
                    <a:pt x="1166914" y="1551815"/>
                    <a:pt x="1169965" y="1569357"/>
                    <a:pt x="1178737" y="1584994"/>
                  </a:cubicBezTo>
                  <a:cubicBezTo>
                    <a:pt x="1195135" y="1613978"/>
                    <a:pt x="1230984" y="1628469"/>
                    <a:pt x="1260349" y="1615122"/>
                  </a:cubicBezTo>
                  <a:cubicBezTo>
                    <a:pt x="1327851" y="1584994"/>
                    <a:pt x="1397642" y="1562493"/>
                    <a:pt x="1470102" y="1546857"/>
                  </a:cubicBezTo>
                  <a:cubicBezTo>
                    <a:pt x="1536460" y="1532746"/>
                    <a:pt x="1594809" y="1504144"/>
                    <a:pt x="1638667" y="1449989"/>
                  </a:cubicBezTo>
                  <a:cubicBezTo>
                    <a:pt x="1647438" y="1439311"/>
                    <a:pt x="1689770" y="1382487"/>
                    <a:pt x="1702355" y="1361512"/>
                  </a:cubicBezTo>
                  <a:cubicBezTo>
                    <a:pt x="1700067" y="1385157"/>
                    <a:pt x="1714178" y="1477066"/>
                    <a:pt x="1730576" y="1498423"/>
                  </a:cubicBezTo>
                  <a:cubicBezTo>
                    <a:pt x="1758035" y="1534272"/>
                    <a:pt x="1830113" y="1538467"/>
                    <a:pt x="1862911" y="1506813"/>
                  </a:cubicBezTo>
                  <a:cubicBezTo>
                    <a:pt x="1870157" y="1499567"/>
                    <a:pt x="1911345" y="1247483"/>
                    <a:pt x="1905624" y="1226889"/>
                  </a:cubicBezTo>
                  <a:cubicBezTo>
                    <a:pt x="1901429" y="1211253"/>
                    <a:pt x="1905624" y="1205533"/>
                    <a:pt x="1921642" y="1204388"/>
                  </a:cubicBezTo>
                  <a:cubicBezTo>
                    <a:pt x="1937278" y="1203244"/>
                    <a:pt x="2073045" y="1180362"/>
                    <a:pt x="2066562" y="1168158"/>
                  </a:cubicBezTo>
                  <a:cubicBezTo>
                    <a:pt x="2120335" y="1138793"/>
                    <a:pt x="2128343" y="1057943"/>
                    <a:pt x="2106605" y="1015993"/>
                  </a:cubicBezTo>
                  <a:close/>
                </a:path>
              </a:pathLst>
            </a:custGeom>
            <a:solidFill>
              <a:srgbClr val="F8DF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40"/>
          <p:cNvSpPr/>
          <p:nvPr/>
        </p:nvSpPr>
        <p:spPr>
          <a:xfrm>
            <a:off x="0" y="3766353"/>
            <a:ext cx="1303800" cy="4848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/>
          <p:nvPr/>
        </p:nvSpPr>
        <p:spPr>
          <a:xfrm>
            <a:off x="1" y="1351049"/>
            <a:ext cx="3585387" cy="153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559076" y="254632"/>
            <a:ext cx="836346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n-GB"/>
              <a:t>Data Used:</a:t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564425" y="1869506"/>
            <a:ext cx="2810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100"/>
              <a:t>Final Dataset Used:</a:t>
            </a:r>
            <a:endParaRPr sz="1100"/>
          </a:p>
        </p:txBody>
      </p:sp>
      <p:grpSp>
        <p:nvGrpSpPr>
          <p:cNvPr id="322" name="Google Shape;322;p41"/>
          <p:cNvGrpSpPr/>
          <p:nvPr/>
        </p:nvGrpSpPr>
        <p:grpSpPr>
          <a:xfrm>
            <a:off x="1104549" y="1564389"/>
            <a:ext cx="320813" cy="204161"/>
            <a:chOff x="4411404" y="1607746"/>
            <a:chExt cx="520434" cy="272215"/>
          </a:xfrm>
        </p:grpSpPr>
        <p:sp>
          <p:nvSpPr>
            <p:cNvPr id="323" name="Google Shape;323;p41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1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4501100" y="2237800"/>
            <a:ext cx="33252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Internet Movie Database data.</a:t>
            </a:r>
            <a:endParaRPr sz="18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800"/>
              <a:buFont typeface="Roboto"/>
              <a:buChar char="○"/>
            </a:pPr>
            <a:r>
              <a:rPr lang="en-GB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Imdb title basics.</a:t>
            </a:r>
            <a:endParaRPr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4572000" y="1162825"/>
            <a:ext cx="3695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Box Office Mojo Movie data.</a:t>
            </a:r>
            <a:endParaRPr sz="1800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800"/>
              <a:buFont typeface="Roboto"/>
              <a:buChar char="○"/>
            </a:pPr>
            <a:r>
              <a:rPr lang="en-GB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Bom movie gross</a:t>
            </a:r>
            <a:endParaRPr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4561650" y="3243625"/>
            <a:ext cx="3858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33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D74"/>
              </a:buClr>
              <a:buSzPts val="1834"/>
              <a:buFont typeface="Roboto"/>
              <a:buChar char="●"/>
            </a:pPr>
            <a:r>
              <a:rPr lang="en-GB" sz="1833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The Movie Database.</a:t>
            </a:r>
            <a:endParaRPr sz="1833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5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D74"/>
              </a:buClr>
              <a:buSzPts val="1834"/>
              <a:buFont typeface="Roboto"/>
              <a:buChar char="○"/>
            </a:pPr>
            <a:r>
              <a:rPr lang="en-GB" sz="1833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Tmdb movies</a:t>
            </a:r>
            <a:endParaRPr sz="1833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33">
              <a:solidFill>
                <a:srgbClr val="212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402535" y="254632"/>
            <a:ext cx="85200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33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Strategy for Analysis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134800" y="1214275"/>
            <a:ext cx="4527300" cy="27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 Exploratory Data Analysis to maximize the insights into data 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 summary statistics for numerical data.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graphical visualizations to understand the data better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3"/>
              </a:solidFill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1260333" y="1694992"/>
            <a:ext cx="267300" cy="23067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42"/>
          <p:cNvGrpSpPr/>
          <p:nvPr/>
        </p:nvGrpSpPr>
        <p:grpSpPr>
          <a:xfrm>
            <a:off x="623841" y="1925665"/>
            <a:ext cx="1540258" cy="1586232"/>
            <a:chOff x="2762534" y="101"/>
            <a:chExt cx="6659134" cy="6857898"/>
          </a:xfrm>
        </p:grpSpPr>
        <p:sp>
          <p:nvSpPr>
            <p:cNvPr id="336" name="Google Shape;336;p42"/>
            <p:cNvSpPr/>
            <p:nvPr/>
          </p:nvSpPr>
          <p:spPr>
            <a:xfrm>
              <a:off x="2932896" y="2217990"/>
              <a:ext cx="6403871" cy="4640009"/>
            </a:xfrm>
            <a:custGeom>
              <a:rect b="b" l="l" r="r" t="t"/>
              <a:pathLst>
                <a:path extrusionOk="0" h="4640009" w="6403871">
                  <a:moveTo>
                    <a:pt x="0" y="0"/>
                  </a:moveTo>
                  <a:lnTo>
                    <a:pt x="6409137" y="0"/>
                  </a:lnTo>
                  <a:lnTo>
                    <a:pt x="6409137" y="4640668"/>
                  </a:lnTo>
                  <a:lnTo>
                    <a:pt x="0" y="4640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2833094" y="1035766"/>
              <a:ext cx="2290387" cy="1191264"/>
            </a:xfrm>
            <a:custGeom>
              <a:rect b="b" l="l" r="r" t="t"/>
              <a:pathLst>
                <a:path extrusionOk="0" h="1191264" w="2290387">
                  <a:moveTo>
                    <a:pt x="1143639" y="389145"/>
                  </a:moveTo>
                  <a:cubicBezTo>
                    <a:pt x="1137058" y="391120"/>
                    <a:pt x="1130476" y="393752"/>
                    <a:pt x="1118629" y="397701"/>
                  </a:cubicBezTo>
                  <a:cubicBezTo>
                    <a:pt x="1180496" y="451670"/>
                    <a:pt x="1239730" y="503664"/>
                    <a:pt x="1299623" y="555659"/>
                  </a:cubicBezTo>
                  <a:cubicBezTo>
                    <a:pt x="1309495" y="561582"/>
                    <a:pt x="1320684" y="558292"/>
                    <a:pt x="1331214" y="558292"/>
                  </a:cubicBezTo>
                  <a:cubicBezTo>
                    <a:pt x="1650420" y="558292"/>
                    <a:pt x="1968969" y="558292"/>
                    <a:pt x="2288175" y="558292"/>
                  </a:cubicBezTo>
                  <a:cubicBezTo>
                    <a:pt x="2302654" y="568164"/>
                    <a:pt x="2291466" y="570138"/>
                    <a:pt x="2283568" y="572771"/>
                  </a:cubicBezTo>
                  <a:cubicBezTo>
                    <a:pt x="2273696" y="564873"/>
                    <a:pt x="2261849" y="566189"/>
                    <a:pt x="2250002" y="566189"/>
                  </a:cubicBezTo>
                  <a:cubicBezTo>
                    <a:pt x="1949224" y="566189"/>
                    <a:pt x="1647788" y="566189"/>
                    <a:pt x="1347010" y="566189"/>
                  </a:cubicBezTo>
                  <a:cubicBezTo>
                    <a:pt x="1339112" y="566189"/>
                    <a:pt x="1327923" y="562241"/>
                    <a:pt x="1324633" y="570138"/>
                  </a:cubicBezTo>
                  <a:cubicBezTo>
                    <a:pt x="1320025" y="580011"/>
                    <a:pt x="1331872" y="585276"/>
                    <a:pt x="1337796" y="590541"/>
                  </a:cubicBezTo>
                  <a:cubicBezTo>
                    <a:pt x="1385183" y="630031"/>
                    <a:pt x="1433228" y="668862"/>
                    <a:pt x="1468111" y="721515"/>
                  </a:cubicBezTo>
                  <a:cubicBezTo>
                    <a:pt x="1531952" y="817606"/>
                    <a:pt x="1558278" y="920278"/>
                    <a:pt x="1515498" y="1032165"/>
                  </a:cubicBezTo>
                  <a:cubicBezTo>
                    <a:pt x="1481274" y="1120358"/>
                    <a:pt x="1415458" y="1173669"/>
                    <a:pt x="1320684" y="1184199"/>
                  </a:cubicBezTo>
                  <a:cubicBezTo>
                    <a:pt x="1219986" y="1195388"/>
                    <a:pt x="1118629" y="1192755"/>
                    <a:pt x="1017931" y="1185516"/>
                  </a:cubicBezTo>
                  <a:cubicBezTo>
                    <a:pt x="1008059" y="1184857"/>
                    <a:pt x="998186" y="1184857"/>
                    <a:pt x="988314" y="1184857"/>
                  </a:cubicBezTo>
                  <a:cubicBezTo>
                    <a:pt x="725709" y="1184857"/>
                    <a:pt x="463104" y="1184857"/>
                    <a:pt x="200500" y="1184857"/>
                  </a:cubicBezTo>
                  <a:cubicBezTo>
                    <a:pt x="186020" y="1184857"/>
                    <a:pt x="171541" y="1182225"/>
                    <a:pt x="158378" y="1191439"/>
                  </a:cubicBezTo>
                  <a:cubicBezTo>
                    <a:pt x="138633" y="1178276"/>
                    <a:pt x="116914" y="1186832"/>
                    <a:pt x="95853" y="1184857"/>
                  </a:cubicBezTo>
                  <a:cubicBezTo>
                    <a:pt x="69526" y="1182225"/>
                    <a:pt x="35302" y="1195388"/>
                    <a:pt x="18848" y="1177618"/>
                  </a:cubicBezTo>
                  <a:cubicBezTo>
                    <a:pt x="3711" y="1161822"/>
                    <a:pt x="14241" y="1128256"/>
                    <a:pt x="14241" y="1102588"/>
                  </a:cubicBezTo>
                  <a:cubicBezTo>
                    <a:pt x="14241" y="922911"/>
                    <a:pt x="14241" y="742576"/>
                    <a:pt x="14241" y="562899"/>
                  </a:cubicBezTo>
                  <a:cubicBezTo>
                    <a:pt x="14241" y="547761"/>
                    <a:pt x="14241" y="532623"/>
                    <a:pt x="8976" y="518144"/>
                  </a:cubicBezTo>
                  <a:cubicBezTo>
                    <a:pt x="10292" y="481287"/>
                    <a:pt x="3711" y="445089"/>
                    <a:pt x="2394" y="408232"/>
                  </a:cubicBezTo>
                  <a:cubicBezTo>
                    <a:pt x="-1555" y="285156"/>
                    <a:pt x="420" y="162739"/>
                    <a:pt x="1078" y="39663"/>
                  </a:cubicBezTo>
                  <a:cubicBezTo>
                    <a:pt x="1078" y="6098"/>
                    <a:pt x="7660" y="174"/>
                    <a:pt x="40567" y="174"/>
                  </a:cubicBezTo>
                  <a:cubicBezTo>
                    <a:pt x="128761" y="174"/>
                    <a:pt x="217612" y="-1142"/>
                    <a:pt x="306463" y="3465"/>
                  </a:cubicBezTo>
                  <a:cubicBezTo>
                    <a:pt x="405845" y="8730"/>
                    <a:pt x="505227" y="4123"/>
                    <a:pt x="604608" y="4781"/>
                  </a:cubicBezTo>
                  <a:cubicBezTo>
                    <a:pt x="717153" y="5439"/>
                    <a:pt x="682929" y="-5091"/>
                    <a:pt x="767831" y="68622"/>
                  </a:cubicBezTo>
                  <a:cubicBezTo>
                    <a:pt x="876427" y="163397"/>
                    <a:pt x="983707" y="259488"/>
                    <a:pt x="1091645" y="354921"/>
                  </a:cubicBezTo>
                  <a:cubicBezTo>
                    <a:pt x="1107441" y="369400"/>
                    <a:pt x="1131134" y="369400"/>
                    <a:pt x="1143639" y="389145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2846677" y="1578261"/>
              <a:ext cx="6574991" cy="644994"/>
            </a:xfrm>
            <a:custGeom>
              <a:rect b="b" l="l" r="r" t="t"/>
              <a:pathLst>
                <a:path extrusionOk="0" h="644994" w="6574991">
                  <a:moveTo>
                    <a:pt x="6479559" y="648943"/>
                  </a:moveTo>
                  <a:lnTo>
                    <a:pt x="102014" y="648943"/>
                  </a:lnTo>
                  <a:cubicBezTo>
                    <a:pt x="46071" y="648943"/>
                    <a:pt x="0" y="603530"/>
                    <a:pt x="0" y="546929"/>
                  </a:cubicBezTo>
                  <a:lnTo>
                    <a:pt x="0" y="102014"/>
                  </a:lnTo>
                  <a:cubicBezTo>
                    <a:pt x="0" y="46071"/>
                    <a:pt x="45413" y="0"/>
                    <a:pt x="102014" y="0"/>
                  </a:cubicBezTo>
                  <a:lnTo>
                    <a:pt x="6479559" y="0"/>
                  </a:lnTo>
                  <a:cubicBezTo>
                    <a:pt x="6535503" y="0"/>
                    <a:pt x="6581574" y="45413"/>
                    <a:pt x="6581574" y="102014"/>
                  </a:cubicBezTo>
                  <a:lnTo>
                    <a:pt x="6581574" y="546929"/>
                  </a:lnTo>
                  <a:cubicBezTo>
                    <a:pt x="6580916" y="603530"/>
                    <a:pt x="6535503" y="648943"/>
                    <a:pt x="6479559" y="648943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2762534" y="101"/>
              <a:ext cx="6568410" cy="1645393"/>
            </a:xfrm>
            <a:custGeom>
              <a:rect b="b" l="l" r="r" t="t"/>
              <a:pathLst>
                <a:path extrusionOk="0" h="1645393" w="6568410">
                  <a:moveTo>
                    <a:pt x="6486040" y="641603"/>
                  </a:moveTo>
                  <a:lnTo>
                    <a:pt x="187474" y="1647267"/>
                  </a:lnTo>
                  <a:cubicBezTo>
                    <a:pt x="132189" y="1655823"/>
                    <a:pt x="79536" y="1618308"/>
                    <a:pt x="70980" y="1563023"/>
                  </a:cubicBezTo>
                  <a:lnTo>
                    <a:pt x="1215" y="1123374"/>
                  </a:lnTo>
                  <a:cubicBezTo>
                    <a:pt x="-7341" y="1068089"/>
                    <a:pt x="30174" y="1016094"/>
                    <a:pt x="85460" y="1006880"/>
                  </a:cubicBezTo>
                  <a:lnTo>
                    <a:pt x="6384026" y="1215"/>
                  </a:lnTo>
                  <a:cubicBezTo>
                    <a:pt x="6439311" y="-7341"/>
                    <a:pt x="6491964" y="30174"/>
                    <a:pt x="6500520" y="85460"/>
                  </a:cubicBezTo>
                  <a:lnTo>
                    <a:pt x="6570284" y="524451"/>
                  </a:lnTo>
                  <a:cubicBezTo>
                    <a:pt x="6578840" y="580394"/>
                    <a:pt x="6541325" y="632388"/>
                    <a:pt x="6486040" y="641603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3129644" y="6090444"/>
              <a:ext cx="6015558" cy="138213"/>
            </a:xfrm>
            <a:custGeom>
              <a:rect b="b" l="l" r="r" t="t"/>
              <a:pathLst>
                <a:path extrusionOk="0" h="138213" w="6015558">
                  <a:moveTo>
                    <a:pt x="41" y="137699"/>
                  </a:moveTo>
                  <a:cubicBezTo>
                    <a:pt x="41" y="100184"/>
                    <a:pt x="2015" y="62669"/>
                    <a:pt x="41" y="25154"/>
                  </a:cubicBezTo>
                  <a:cubicBezTo>
                    <a:pt x="-617" y="4093"/>
                    <a:pt x="6622" y="-2488"/>
                    <a:pt x="25709" y="803"/>
                  </a:cubicBezTo>
                  <a:cubicBezTo>
                    <a:pt x="30316" y="1461"/>
                    <a:pt x="34923" y="803"/>
                    <a:pt x="38872" y="803"/>
                  </a:cubicBezTo>
                  <a:cubicBezTo>
                    <a:pt x="2018610" y="803"/>
                    <a:pt x="3998347" y="803"/>
                    <a:pt x="5978084" y="803"/>
                  </a:cubicBezTo>
                  <a:cubicBezTo>
                    <a:pt x="6017574" y="803"/>
                    <a:pt x="6017574" y="803"/>
                    <a:pt x="6016916" y="40950"/>
                  </a:cubicBezTo>
                  <a:cubicBezTo>
                    <a:pt x="6016916" y="73858"/>
                    <a:pt x="6015599" y="107424"/>
                    <a:pt x="6014941" y="140332"/>
                  </a:cubicBezTo>
                  <a:cubicBezTo>
                    <a:pt x="6005727" y="145597"/>
                    <a:pt x="5995855" y="142964"/>
                    <a:pt x="5985982" y="142964"/>
                  </a:cubicBezTo>
                  <a:cubicBezTo>
                    <a:pt x="3999663" y="142964"/>
                    <a:pt x="2012686" y="142964"/>
                    <a:pt x="26367" y="142964"/>
                  </a:cubicBezTo>
                  <a:cubicBezTo>
                    <a:pt x="18469" y="142964"/>
                    <a:pt x="7281" y="148230"/>
                    <a:pt x="41" y="13769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245143" y="3049901"/>
              <a:ext cx="6600" cy="987236"/>
            </a:xfrm>
            <a:custGeom>
              <a:rect b="b" l="l" r="r" t="t"/>
              <a:pathLst>
                <a:path extrusionOk="0" h="987236" w="120000">
                  <a:moveTo>
                    <a:pt x="0" y="983946"/>
                  </a:moveTo>
                  <a:cubicBezTo>
                    <a:pt x="0" y="656183"/>
                    <a:pt x="0" y="327763"/>
                    <a:pt x="0" y="0"/>
                  </a:cubicBezTo>
                  <a:cubicBezTo>
                    <a:pt x="0" y="326446"/>
                    <a:pt x="0" y="652234"/>
                    <a:pt x="0" y="978680"/>
                  </a:cubicBezTo>
                  <a:cubicBezTo>
                    <a:pt x="0" y="982629"/>
                    <a:pt x="0" y="986578"/>
                    <a:pt x="0" y="989869"/>
                  </a:cubicBezTo>
                  <a:cubicBezTo>
                    <a:pt x="0" y="987894"/>
                    <a:pt x="0" y="985920"/>
                    <a:pt x="0" y="98394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3129027" y="2982111"/>
              <a:ext cx="6600" cy="6600"/>
            </a:xfrm>
            <a:custGeom>
              <a:rect b="b" l="l" r="r" t="t"/>
              <a:pathLst>
                <a:path extrusionOk="0" h="120000" w="120000">
                  <a:moveTo>
                    <a:pt x="11996" y="23993"/>
                  </a:moveTo>
                  <a:cubicBezTo>
                    <a:pt x="11996" y="23993"/>
                    <a:pt x="11996" y="11996"/>
                    <a:pt x="11996" y="11996"/>
                  </a:cubicBezTo>
                  <a:cubicBezTo>
                    <a:pt x="11996" y="11996"/>
                    <a:pt x="0" y="11996"/>
                    <a:pt x="0" y="0"/>
                  </a:cubicBezTo>
                  <a:lnTo>
                    <a:pt x="11996" y="2399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3126751" y="2843240"/>
              <a:ext cx="6022139" cy="2724771"/>
            </a:xfrm>
            <a:custGeom>
              <a:rect b="b" l="l" r="r" t="t"/>
              <a:pathLst>
                <a:path extrusionOk="0" h="2724771" w="6022139">
                  <a:moveTo>
                    <a:pt x="4022301" y="2038972"/>
                  </a:moveTo>
                  <a:cubicBezTo>
                    <a:pt x="4671903" y="2038972"/>
                    <a:pt x="5321504" y="2038972"/>
                    <a:pt x="5971105" y="2038972"/>
                  </a:cubicBezTo>
                  <a:cubicBezTo>
                    <a:pt x="5979003" y="2038972"/>
                    <a:pt x="5987559" y="2038314"/>
                    <a:pt x="5995457" y="2038972"/>
                  </a:cubicBezTo>
                  <a:cubicBezTo>
                    <a:pt x="6014544" y="2041604"/>
                    <a:pt x="6023099" y="2035023"/>
                    <a:pt x="6021783" y="2013962"/>
                  </a:cubicBezTo>
                  <a:cubicBezTo>
                    <a:pt x="6019809" y="1988293"/>
                    <a:pt x="6021783" y="1961967"/>
                    <a:pt x="6021125" y="1936299"/>
                  </a:cubicBezTo>
                  <a:cubicBezTo>
                    <a:pt x="6020467" y="1896151"/>
                    <a:pt x="6027048" y="1901417"/>
                    <a:pt x="5984926" y="1901417"/>
                  </a:cubicBezTo>
                  <a:cubicBezTo>
                    <a:pt x="5330060" y="1901417"/>
                    <a:pt x="4675193" y="1901417"/>
                    <a:pt x="4020327" y="1902075"/>
                  </a:cubicBezTo>
                  <a:cubicBezTo>
                    <a:pt x="3994658" y="1902075"/>
                    <a:pt x="3987419" y="1896810"/>
                    <a:pt x="3987419" y="1869825"/>
                  </a:cubicBezTo>
                  <a:cubicBezTo>
                    <a:pt x="3988735" y="1711209"/>
                    <a:pt x="3988077" y="1552594"/>
                    <a:pt x="3988077" y="1393977"/>
                  </a:cubicBezTo>
                  <a:cubicBezTo>
                    <a:pt x="3988077" y="1359753"/>
                    <a:pt x="3988077" y="1359753"/>
                    <a:pt x="4022959" y="1359753"/>
                  </a:cubicBezTo>
                  <a:cubicBezTo>
                    <a:pt x="4674535" y="1359753"/>
                    <a:pt x="5325453" y="1359753"/>
                    <a:pt x="5977028" y="1359753"/>
                  </a:cubicBezTo>
                  <a:cubicBezTo>
                    <a:pt x="5984926" y="1359753"/>
                    <a:pt x="5993482" y="1359095"/>
                    <a:pt x="6001380" y="1359753"/>
                  </a:cubicBezTo>
                  <a:cubicBezTo>
                    <a:pt x="6016518" y="1361069"/>
                    <a:pt x="6021783" y="1355804"/>
                    <a:pt x="6021783" y="1340667"/>
                  </a:cubicBezTo>
                  <a:cubicBezTo>
                    <a:pt x="6020467" y="1311050"/>
                    <a:pt x="6021783" y="1281433"/>
                    <a:pt x="6021125" y="1251815"/>
                  </a:cubicBezTo>
                  <a:cubicBezTo>
                    <a:pt x="6021125" y="1241285"/>
                    <a:pt x="6027048" y="1228122"/>
                    <a:pt x="6014544" y="1219566"/>
                  </a:cubicBezTo>
                  <a:cubicBezTo>
                    <a:pt x="6004013" y="1216275"/>
                    <a:pt x="5993482" y="1217591"/>
                    <a:pt x="5982294" y="1217591"/>
                  </a:cubicBezTo>
                  <a:cubicBezTo>
                    <a:pt x="5422860" y="1217591"/>
                    <a:pt x="4864085" y="1217591"/>
                    <a:pt x="4304651" y="1217591"/>
                  </a:cubicBezTo>
                  <a:cubicBezTo>
                    <a:pt x="4264503" y="1217591"/>
                    <a:pt x="4269768" y="1222198"/>
                    <a:pt x="4269768" y="1181393"/>
                  </a:cubicBezTo>
                  <a:cubicBezTo>
                    <a:pt x="4269768" y="847049"/>
                    <a:pt x="4269768" y="512705"/>
                    <a:pt x="4269768" y="179019"/>
                  </a:cubicBezTo>
                  <a:cubicBezTo>
                    <a:pt x="4269768" y="138213"/>
                    <a:pt x="4265161" y="142820"/>
                    <a:pt x="4304651" y="142820"/>
                  </a:cubicBezTo>
                  <a:cubicBezTo>
                    <a:pt x="4865401" y="142820"/>
                    <a:pt x="5426809" y="142820"/>
                    <a:pt x="5987559" y="142820"/>
                  </a:cubicBezTo>
                  <a:cubicBezTo>
                    <a:pt x="5998090" y="142820"/>
                    <a:pt x="6009278" y="146111"/>
                    <a:pt x="6019151" y="140187"/>
                  </a:cubicBezTo>
                  <a:cubicBezTo>
                    <a:pt x="6023757" y="107938"/>
                    <a:pt x="6020467" y="75688"/>
                    <a:pt x="6021125" y="43438"/>
                  </a:cubicBezTo>
                  <a:cubicBezTo>
                    <a:pt x="6021783" y="658"/>
                    <a:pt x="6021125" y="658"/>
                    <a:pt x="5979661" y="658"/>
                  </a:cubicBezTo>
                  <a:cubicBezTo>
                    <a:pt x="4002556" y="658"/>
                    <a:pt x="2026110" y="658"/>
                    <a:pt x="49005" y="658"/>
                  </a:cubicBezTo>
                  <a:cubicBezTo>
                    <a:pt x="35842" y="658"/>
                    <a:pt x="22020" y="0"/>
                    <a:pt x="8857" y="0"/>
                  </a:cubicBezTo>
                  <a:cubicBezTo>
                    <a:pt x="4908" y="0"/>
                    <a:pt x="959" y="1974"/>
                    <a:pt x="959" y="5923"/>
                  </a:cubicBezTo>
                  <a:cubicBezTo>
                    <a:pt x="1618" y="50678"/>
                    <a:pt x="-2989" y="95433"/>
                    <a:pt x="3592" y="140187"/>
                  </a:cubicBezTo>
                  <a:cubicBezTo>
                    <a:pt x="12806" y="146769"/>
                    <a:pt x="23995" y="143478"/>
                    <a:pt x="33867" y="143478"/>
                  </a:cubicBezTo>
                  <a:cubicBezTo>
                    <a:pt x="667015" y="143478"/>
                    <a:pt x="1300820" y="143478"/>
                    <a:pt x="1933968" y="143478"/>
                  </a:cubicBezTo>
                  <a:cubicBezTo>
                    <a:pt x="1970824" y="143478"/>
                    <a:pt x="1971483" y="143478"/>
                    <a:pt x="1971483" y="179019"/>
                  </a:cubicBezTo>
                  <a:cubicBezTo>
                    <a:pt x="1971483" y="514021"/>
                    <a:pt x="1971483" y="849023"/>
                    <a:pt x="1971483" y="1184025"/>
                  </a:cubicBezTo>
                  <a:cubicBezTo>
                    <a:pt x="1971483" y="1218908"/>
                    <a:pt x="1971483" y="1218908"/>
                    <a:pt x="1935942" y="1218908"/>
                  </a:cubicBezTo>
                  <a:cubicBezTo>
                    <a:pt x="1304111" y="1218908"/>
                    <a:pt x="672938" y="1218908"/>
                    <a:pt x="41107" y="1218908"/>
                  </a:cubicBezTo>
                  <a:cubicBezTo>
                    <a:pt x="30577" y="1218908"/>
                    <a:pt x="19388" y="1216933"/>
                    <a:pt x="8857" y="1220882"/>
                  </a:cubicBezTo>
                  <a:cubicBezTo>
                    <a:pt x="959" y="1228122"/>
                    <a:pt x="4250" y="1237336"/>
                    <a:pt x="4250" y="1245892"/>
                  </a:cubicBezTo>
                  <a:cubicBezTo>
                    <a:pt x="3592" y="1284065"/>
                    <a:pt x="3592" y="1321580"/>
                    <a:pt x="3592" y="1359753"/>
                  </a:cubicBezTo>
                  <a:cubicBezTo>
                    <a:pt x="12148" y="1368967"/>
                    <a:pt x="23995" y="1364360"/>
                    <a:pt x="33867" y="1364360"/>
                  </a:cubicBezTo>
                  <a:cubicBezTo>
                    <a:pt x="1289632" y="1364360"/>
                    <a:pt x="2546054" y="1364360"/>
                    <a:pt x="3801818" y="1364360"/>
                  </a:cubicBezTo>
                  <a:cubicBezTo>
                    <a:pt x="3809058" y="1364360"/>
                    <a:pt x="3816298" y="1365019"/>
                    <a:pt x="3823537" y="1364360"/>
                  </a:cubicBezTo>
                  <a:cubicBezTo>
                    <a:pt x="3839333" y="1362386"/>
                    <a:pt x="3845257" y="1367651"/>
                    <a:pt x="3845257" y="1384763"/>
                  </a:cubicBezTo>
                  <a:cubicBezTo>
                    <a:pt x="3844599" y="1548644"/>
                    <a:pt x="3844599" y="1712526"/>
                    <a:pt x="3845257" y="1876407"/>
                  </a:cubicBezTo>
                  <a:cubicBezTo>
                    <a:pt x="3845257" y="1890886"/>
                    <a:pt x="3841308" y="1898126"/>
                    <a:pt x="3825512" y="1896810"/>
                  </a:cubicBezTo>
                  <a:cubicBezTo>
                    <a:pt x="3818272" y="1896151"/>
                    <a:pt x="3811033" y="1896810"/>
                    <a:pt x="3803793" y="1896810"/>
                  </a:cubicBezTo>
                  <a:cubicBezTo>
                    <a:pt x="2550661" y="1896810"/>
                    <a:pt x="1296871" y="1896810"/>
                    <a:pt x="43740" y="1896810"/>
                  </a:cubicBezTo>
                  <a:cubicBezTo>
                    <a:pt x="32551" y="1896810"/>
                    <a:pt x="20704" y="1892861"/>
                    <a:pt x="10174" y="1900101"/>
                  </a:cubicBezTo>
                  <a:cubicBezTo>
                    <a:pt x="959" y="1906682"/>
                    <a:pt x="4250" y="1916554"/>
                    <a:pt x="4250" y="1925110"/>
                  </a:cubicBezTo>
                  <a:cubicBezTo>
                    <a:pt x="4250" y="1954728"/>
                    <a:pt x="5567" y="1984345"/>
                    <a:pt x="3592" y="2013962"/>
                  </a:cubicBezTo>
                  <a:cubicBezTo>
                    <a:pt x="2276" y="2035681"/>
                    <a:pt x="10174" y="2042921"/>
                    <a:pt x="30577" y="2040288"/>
                  </a:cubicBezTo>
                  <a:cubicBezTo>
                    <a:pt x="38474" y="2038972"/>
                    <a:pt x="46372" y="2040288"/>
                    <a:pt x="54928" y="2040288"/>
                  </a:cubicBezTo>
                  <a:cubicBezTo>
                    <a:pt x="1307402" y="2040288"/>
                    <a:pt x="2559875" y="2040288"/>
                    <a:pt x="3812349" y="2040288"/>
                  </a:cubicBezTo>
                  <a:cubicBezTo>
                    <a:pt x="3824196" y="2040288"/>
                    <a:pt x="3837359" y="2035023"/>
                    <a:pt x="3847889" y="2044895"/>
                  </a:cubicBezTo>
                  <a:cubicBezTo>
                    <a:pt x="3843282" y="2050160"/>
                    <a:pt x="3845257" y="2056742"/>
                    <a:pt x="3845257" y="2062665"/>
                  </a:cubicBezTo>
                  <a:cubicBezTo>
                    <a:pt x="3845257" y="2227863"/>
                    <a:pt x="3845257" y="2393719"/>
                    <a:pt x="3845257" y="2558916"/>
                  </a:cubicBezTo>
                  <a:cubicBezTo>
                    <a:pt x="3845257" y="2564840"/>
                    <a:pt x="3843282" y="2571421"/>
                    <a:pt x="3848547" y="2576686"/>
                  </a:cubicBezTo>
                  <a:cubicBezTo>
                    <a:pt x="3838017" y="2587217"/>
                    <a:pt x="3824854" y="2581293"/>
                    <a:pt x="3813007" y="2581293"/>
                  </a:cubicBezTo>
                  <a:cubicBezTo>
                    <a:pt x="2557901" y="2581951"/>
                    <a:pt x="1303453" y="2581293"/>
                    <a:pt x="48347" y="2581293"/>
                  </a:cubicBezTo>
                  <a:cubicBezTo>
                    <a:pt x="41107" y="2581293"/>
                    <a:pt x="33867" y="2581951"/>
                    <a:pt x="26628" y="2581293"/>
                  </a:cubicBezTo>
                  <a:cubicBezTo>
                    <a:pt x="9515" y="2579319"/>
                    <a:pt x="2934" y="2585242"/>
                    <a:pt x="3592" y="2603671"/>
                  </a:cubicBezTo>
                  <a:cubicBezTo>
                    <a:pt x="4908" y="2641844"/>
                    <a:pt x="3592" y="2680675"/>
                    <a:pt x="3592" y="2719507"/>
                  </a:cubicBezTo>
                  <a:cubicBezTo>
                    <a:pt x="12148" y="2730037"/>
                    <a:pt x="23337" y="2724772"/>
                    <a:pt x="33209" y="2724772"/>
                  </a:cubicBezTo>
                  <a:cubicBezTo>
                    <a:pt x="2018870" y="2724772"/>
                    <a:pt x="4004531" y="2724772"/>
                    <a:pt x="5990850" y="2724772"/>
                  </a:cubicBezTo>
                  <a:cubicBezTo>
                    <a:pt x="6000722" y="2724772"/>
                    <a:pt x="6010594" y="2727405"/>
                    <a:pt x="6019809" y="2722139"/>
                  </a:cubicBezTo>
                  <a:cubicBezTo>
                    <a:pt x="6024416" y="2691206"/>
                    <a:pt x="6021125" y="2659614"/>
                    <a:pt x="6021783" y="2628023"/>
                  </a:cubicBezTo>
                  <a:cubicBezTo>
                    <a:pt x="6022441" y="2581951"/>
                    <a:pt x="6021783" y="2581951"/>
                    <a:pt x="5977686" y="2581951"/>
                  </a:cubicBezTo>
                  <a:cubicBezTo>
                    <a:pt x="5324795" y="2581951"/>
                    <a:pt x="4671244" y="2581951"/>
                    <a:pt x="4018352" y="2582610"/>
                  </a:cubicBezTo>
                  <a:cubicBezTo>
                    <a:pt x="3994658" y="2582610"/>
                    <a:pt x="3988735" y="2576686"/>
                    <a:pt x="3988735" y="2552993"/>
                  </a:cubicBezTo>
                  <a:cubicBezTo>
                    <a:pt x="3990051" y="2393719"/>
                    <a:pt x="3989393" y="2233786"/>
                    <a:pt x="3989393" y="2074512"/>
                  </a:cubicBezTo>
                  <a:cubicBezTo>
                    <a:pt x="3987419" y="2038972"/>
                    <a:pt x="3987419" y="2038972"/>
                    <a:pt x="4022301" y="2038972"/>
                  </a:cubicBezTo>
                  <a:close/>
                  <a:moveTo>
                    <a:pt x="2149185" y="1218249"/>
                  </a:moveTo>
                  <a:cubicBezTo>
                    <a:pt x="2115619" y="1218249"/>
                    <a:pt x="2115619" y="1218249"/>
                    <a:pt x="2115619" y="1184025"/>
                  </a:cubicBezTo>
                  <a:cubicBezTo>
                    <a:pt x="2115619" y="847707"/>
                    <a:pt x="2115619" y="512046"/>
                    <a:pt x="2115619" y="175728"/>
                  </a:cubicBezTo>
                  <a:cubicBezTo>
                    <a:pt x="2115619" y="142820"/>
                    <a:pt x="2115619" y="142820"/>
                    <a:pt x="2147869" y="142820"/>
                  </a:cubicBezTo>
                  <a:cubicBezTo>
                    <a:pt x="2798128" y="142820"/>
                    <a:pt x="3449046" y="142820"/>
                    <a:pt x="4099305" y="142820"/>
                  </a:cubicBezTo>
                  <a:cubicBezTo>
                    <a:pt x="4107861" y="142820"/>
                    <a:pt x="4117076" y="140846"/>
                    <a:pt x="4125632" y="145453"/>
                  </a:cubicBezTo>
                  <a:cubicBezTo>
                    <a:pt x="4125632" y="229039"/>
                    <a:pt x="4126290" y="311967"/>
                    <a:pt x="4126290" y="395553"/>
                  </a:cubicBezTo>
                  <a:cubicBezTo>
                    <a:pt x="4126290" y="660790"/>
                    <a:pt x="4126290" y="926028"/>
                    <a:pt x="4126290" y="1190607"/>
                  </a:cubicBezTo>
                  <a:cubicBezTo>
                    <a:pt x="4126290" y="1200479"/>
                    <a:pt x="4131555" y="1211668"/>
                    <a:pt x="4121025" y="1220224"/>
                  </a:cubicBezTo>
                  <a:cubicBezTo>
                    <a:pt x="4118392" y="1214958"/>
                    <a:pt x="4117734" y="1209035"/>
                    <a:pt x="4117734" y="1203770"/>
                  </a:cubicBezTo>
                  <a:cubicBezTo>
                    <a:pt x="4116417" y="1218249"/>
                    <a:pt x="4110494" y="1218249"/>
                    <a:pt x="4084826" y="1218249"/>
                  </a:cubicBezTo>
                  <a:cubicBezTo>
                    <a:pt x="3439832" y="1218249"/>
                    <a:pt x="2794838" y="1218249"/>
                    <a:pt x="2149185" y="12182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3051364" y="1219566"/>
              <a:ext cx="118468" cy="118468"/>
            </a:xfrm>
            <a:custGeom>
              <a:rect b="b" l="l" r="r" t="t"/>
              <a:pathLst>
                <a:path extrusionOk="0" h="118468" w="118468">
                  <a:moveTo>
                    <a:pt x="63183" y="124392"/>
                  </a:moveTo>
                  <a:cubicBezTo>
                    <a:pt x="27643" y="125050"/>
                    <a:pt x="0" y="97407"/>
                    <a:pt x="0" y="62525"/>
                  </a:cubicBezTo>
                  <a:cubicBezTo>
                    <a:pt x="0" y="27643"/>
                    <a:pt x="28301" y="0"/>
                    <a:pt x="63183" y="0"/>
                  </a:cubicBezTo>
                  <a:cubicBezTo>
                    <a:pt x="97407" y="0"/>
                    <a:pt x="123734" y="26984"/>
                    <a:pt x="124392" y="61209"/>
                  </a:cubicBezTo>
                  <a:cubicBezTo>
                    <a:pt x="125050" y="96749"/>
                    <a:pt x="98724" y="124392"/>
                    <a:pt x="63183" y="124392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3051353" y="1956044"/>
              <a:ext cx="118468" cy="118468"/>
            </a:xfrm>
            <a:custGeom>
              <a:rect b="b" l="l" r="r" t="t"/>
              <a:pathLst>
                <a:path extrusionOk="0" h="118468" w="118468">
                  <a:moveTo>
                    <a:pt x="124403" y="63183"/>
                  </a:moveTo>
                  <a:cubicBezTo>
                    <a:pt x="124403" y="98724"/>
                    <a:pt x="96760" y="125050"/>
                    <a:pt x="61220" y="124392"/>
                  </a:cubicBezTo>
                  <a:cubicBezTo>
                    <a:pt x="27654" y="123734"/>
                    <a:pt x="11" y="96749"/>
                    <a:pt x="11" y="63183"/>
                  </a:cubicBezTo>
                  <a:cubicBezTo>
                    <a:pt x="-647" y="28301"/>
                    <a:pt x="27654" y="0"/>
                    <a:pt x="62536" y="0"/>
                  </a:cubicBezTo>
                  <a:cubicBezTo>
                    <a:pt x="98077" y="658"/>
                    <a:pt x="125061" y="27642"/>
                    <a:pt x="124403" y="6318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3976075" y="1956044"/>
              <a:ext cx="125049" cy="118468"/>
            </a:xfrm>
            <a:custGeom>
              <a:rect b="b" l="l" r="r" t="t"/>
              <a:pathLst>
                <a:path extrusionOk="0" h="118468" w="125049">
                  <a:moveTo>
                    <a:pt x="125050" y="63183"/>
                  </a:moveTo>
                  <a:cubicBezTo>
                    <a:pt x="124392" y="98724"/>
                    <a:pt x="96749" y="125050"/>
                    <a:pt x="61209" y="124392"/>
                  </a:cubicBezTo>
                  <a:cubicBezTo>
                    <a:pt x="27643" y="123734"/>
                    <a:pt x="0" y="96091"/>
                    <a:pt x="0" y="62525"/>
                  </a:cubicBezTo>
                  <a:cubicBezTo>
                    <a:pt x="0" y="28301"/>
                    <a:pt x="28301" y="0"/>
                    <a:pt x="63183" y="0"/>
                  </a:cubicBezTo>
                  <a:cubicBezTo>
                    <a:pt x="98724" y="658"/>
                    <a:pt x="125708" y="27642"/>
                    <a:pt x="125050" y="6318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4683467" y="1592376"/>
              <a:ext cx="1171520" cy="612744"/>
            </a:xfrm>
            <a:custGeom>
              <a:rect b="b" l="l" r="r" t="t"/>
              <a:pathLst>
                <a:path extrusionOk="0" h="625249" w="1171520">
                  <a:moveTo>
                    <a:pt x="431220" y="14842"/>
                  </a:moveTo>
                  <a:cubicBezTo>
                    <a:pt x="433853" y="10893"/>
                    <a:pt x="437144" y="6944"/>
                    <a:pt x="439776" y="3653"/>
                  </a:cubicBezTo>
                  <a:cubicBezTo>
                    <a:pt x="445700" y="-1612"/>
                    <a:pt x="453598" y="363"/>
                    <a:pt x="460179" y="363"/>
                  </a:cubicBezTo>
                  <a:cubicBezTo>
                    <a:pt x="687243" y="363"/>
                    <a:pt x="914966" y="363"/>
                    <a:pt x="1142030" y="363"/>
                  </a:cubicBezTo>
                  <a:cubicBezTo>
                    <a:pt x="1154535" y="363"/>
                    <a:pt x="1167698" y="-1612"/>
                    <a:pt x="1177571" y="8261"/>
                  </a:cubicBezTo>
                  <a:cubicBezTo>
                    <a:pt x="1076873" y="153713"/>
                    <a:pt x="975516" y="299166"/>
                    <a:pt x="874818" y="443961"/>
                  </a:cubicBezTo>
                  <a:cubicBezTo>
                    <a:pt x="832696" y="505169"/>
                    <a:pt x="789916" y="565720"/>
                    <a:pt x="747136" y="626270"/>
                  </a:cubicBezTo>
                  <a:cubicBezTo>
                    <a:pt x="739896" y="631536"/>
                    <a:pt x="731340" y="628903"/>
                    <a:pt x="723442" y="628903"/>
                  </a:cubicBezTo>
                  <a:cubicBezTo>
                    <a:pt x="490454" y="628903"/>
                    <a:pt x="256809" y="628903"/>
                    <a:pt x="23821" y="628903"/>
                  </a:cubicBezTo>
                  <a:cubicBezTo>
                    <a:pt x="15923" y="628903"/>
                    <a:pt x="7367" y="630877"/>
                    <a:pt x="127" y="626270"/>
                  </a:cubicBezTo>
                  <a:cubicBezTo>
                    <a:pt x="-1189" y="615082"/>
                    <a:pt x="8025" y="608500"/>
                    <a:pt x="13290" y="601260"/>
                  </a:cubicBezTo>
                  <a:cubicBezTo>
                    <a:pt x="146896" y="413685"/>
                    <a:pt x="280502" y="226769"/>
                    <a:pt x="414108" y="39194"/>
                  </a:cubicBezTo>
                  <a:cubicBezTo>
                    <a:pt x="420690" y="31296"/>
                    <a:pt x="425955" y="23398"/>
                    <a:pt x="431220" y="1484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5751731" y="1592376"/>
              <a:ext cx="1178101" cy="612744"/>
            </a:xfrm>
            <a:custGeom>
              <a:rect b="b" l="l" r="r" t="t"/>
              <a:pathLst>
                <a:path extrusionOk="0" h="625249" w="1178101">
                  <a:moveTo>
                    <a:pt x="2027" y="627059"/>
                  </a:moveTo>
                  <a:cubicBezTo>
                    <a:pt x="-3896" y="618503"/>
                    <a:pt x="4660" y="613896"/>
                    <a:pt x="8609" y="608631"/>
                  </a:cubicBezTo>
                  <a:cubicBezTo>
                    <a:pt x="150112" y="410526"/>
                    <a:pt x="291616" y="212420"/>
                    <a:pt x="433120" y="14315"/>
                  </a:cubicBezTo>
                  <a:cubicBezTo>
                    <a:pt x="434437" y="12340"/>
                    <a:pt x="436411" y="10366"/>
                    <a:pt x="438385" y="8392"/>
                  </a:cubicBezTo>
                  <a:cubicBezTo>
                    <a:pt x="448258" y="-2139"/>
                    <a:pt x="461421" y="494"/>
                    <a:pt x="473268" y="494"/>
                  </a:cubicBezTo>
                  <a:cubicBezTo>
                    <a:pt x="704281" y="-165"/>
                    <a:pt x="934636" y="-165"/>
                    <a:pt x="1165649" y="494"/>
                  </a:cubicBezTo>
                  <a:cubicBezTo>
                    <a:pt x="1170914" y="494"/>
                    <a:pt x="1176180" y="-165"/>
                    <a:pt x="1180787" y="3784"/>
                  </a:cubicBezTo>
                  <a:cubicBezTo>
                    <a:pt x="1105757" y="111722"/>
                    <a:pt x="1031385" y="219660"/>
                    <a:pt x="956355" y="327598"/>
                  </a:cubicBezTo>
                  <a:cubicBezTo>
                    <a:pt x="887249" y="427638"/>
                    <a:pt x="817484" y="527020"/>
                    <a:pt x="748378" y="626401"/>
                  </a:cubicBezTo>
                  <a:cubicBezTo>
                    <a:pt x="742454" y="631667"/>
                    <a:pt x="734556" y="629692"/>
                    <a:pt x="727975" y="629692"/>
                  </a:cubicBezTo>
                  <a:cubicBezTo>
                    <a:pt x="492354" y="629692"/>
                    <a:pt x="256734" y="629692"/>
                    <a:pt x="20455" y="629692"/>
                  </a:cubicBezTo>
                  <a:cubicBezTo>
                    <a:pt x="14532" y="629692"/>
                    <a:pt x="7950" y="630350"/>
                    <a:pt x="2027" y="62705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6837681" y="1592376"/>
              <a:ext cx="1178101" cy="612744"/>
            </a:xfrm>
            <a:custGeom>
              <a:rect b="b" l="l" r="r" t="t"/>
              <a:pathLst>
                <a:path extrusionOk="0" h="625249" w="1178101">
                  <a:moveTo>
                    <a:pt x="1180796" y="3324"/>
                  </a:moveTo>
                  <a:cubicBezTo>
                    <a:pt x="1093920" y="129032"/>
                    <a:pt x="1006385" y="254082"/>
                    <a:pt x="919508" y="379789"/>
                  </a:cubicBezTo>
                  <a:cubicBezTo>
                    <a:pt x="862249" y="462059"/>
                    <a:pt x="805647" y="544329"/>
                    <a:pt x="748387" y="625940"/>
                  </a:cubicBezTo>
                  <a:cubicBezTo>
                    <a:pt x="742464" y="631206"/>
                    <a:pt x="734566" y="629231"/>
                    <a:pt x="727984" y="629231"/>
                  </a:cubicBezTo>
                  <a:cubicBezTo>
                    <a:pt x="492364" y="629231"/>
                    <a:pt x="256744" y="629231"/>
                    <a:pt x="20465" y="629231"/>
                  </a:cubicBezTo>
                  <a:cubicBezTo>
                    <a:pt x="14542" y="629231"/>
                    <a:pt x="7960" y="630547"/>
                    <a:pt x="2037" y="627257"/>
                  </a:cubicBezTo>
                  <a:cubicBezTo>
                    <a:pt x="-3887" y="618701"/>
                    <a:pt x="4670" y="614094"/>
                    <a:pt x="7960" y="608828"/>
                  </a:cubicBezTo>
                  <a:cubicBezTo>
                    <a:pt x="149464" y="410723"/>
                    <a:pt x="290968" y="212617"/>
                    <a:pt x="432472" y="14512"/>
                  </a:cubicBezTo>
                  <a:cubicBezTo>
                    <a:pt x="433788" y="12538"/>
                    <a:pt x="435763" y="10563"/>
                    <a:pt x="437737" y="8589"/>
                  </a:cubicBezTo>
                  <a:cubicBezTo>
                    <a:pt x="447609" y="-1942"/>
                    <a:pt x="460773" y="691"/>
                    <a:pt x="472619" y="691"/>
                  </a:cubicBezTo>
                  <a:cubicBezTo>
                    <a:pt x="703632" y="33"/>
                    <a:pt x="933987" y="33"/>
                    <a:pt x="1165001" y="691"/>
                  </a:cubicBezTo>
                  <a:cubicBezTo>
                    <a:pt x="1170924" y="33"/>
                    <a:pt x="1176848" y="-1284"/>
                    <a:pt x="1180796" y="332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7941602" y="1592376"/>
              <a:ext cx="1171520" cy="612744"/>
            </a:xfrm>
            <a:custGeom>
              <a:rect b="b" l="l" r="r" t="t"/>
              <a:pathLst>
                <a:path extrusionOk="0" h="625249" w="1171520">
                  <a:moveTo>
                    <a:pt x="529" y="627242"/>
                  </a:moveTo>
                  <a:cubicBezTo>
                    <a:pt x="-1445" y="621319"/>
                    <a:pt x="2504" y="617370"/>
                    <a:pt x="5794" y="612763"/>
                  </a:cubicBezTo>
                  <a:cubicBezTo>
                    <a:pt x="149931" y="411366"/>
                    <a:pt x="294067" y="209970"/>
                    <a:pt x="438204" y="8574"/>
                  </a:cubicBezTo>
                  <a:cubicBezTo>
                    <a:pt x="449393" y="-640"/>
                    <a:pt x="462556" y="676"/>
                    <a:pt x="475719" y="676"/>
                  </a:cubicBezTo>
                  <a:cubicBezTo>
                    <a:pt x="698834" y="676"/>
                    <a:pt x="921950" y="676"/>
                    <a:pt x="1144407" y="676"/>
                  </a:cubicBezTo>
                  <a:cubicBezTo>
                    <a:pt x="1155596" y="676"/>
                    <a:pt x="1168759" y="-3273"/>
                    <a:pt x="1177973" y="7916"/>
                  </a:cubicBezTo>
                  <a:cubicBezTo>
                    <a:pt x="1080565" y="148103"/>
                    <a:pt x="983158" y="288291"/>
                    <a:pt x="885751" y="428478"/>
                  </a:cubicBezTo>
                  <a:cubicBezTo>
                    <a:pt x="839680" y="494294"/>
                    <a:pt x="793609" y="560110"/>
                    <a:pt x="747538" y="626584"/>
                  </a:cubicBezTo>
                  <a:cubicBezTo>
                    <a:pt x="740956" y="631191"/>
                    <a:pt x="733717" y="629217"/>
                    <a:pt x="727135" y="629217"/>
                  </a:cubicBezTo>
                  <a:cubicBezTo>
                    <a:pt x="492173" y="629217"/>
                    <a:pt x="257211" y="629217"/>
                    <a:pt x="22248" y="629217"/>
                  </a:cubicBezTo>
                  <a:cubicBezTo>
                    <a:pt x="14350" y="629875"/>
                    <a:pt x="7111" y="631191"/>
                    <a:pt x="529" y="62724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4278169" y="677487"/>
              <a:ext cx="1257080" cy="658157"/>
            </a:xfrm>
            <a:custGeom>
              <a:rect b="b" l="l" r="r" t="t"/>
              <a:pathLst>
                <a:path extrusionOk="0" h="658157" w="1257080">
                  <a:moveTo>
                    <a:pt x="523235" y="652649"/>
                  </a:moveTo>
                  <a:cubicBezTo>
                    <a:pt x="526526" y="655940"/>
                    <a:pt x="529817" y="659231"/>
                    <a:pt x="533766" y="662522"/>
                  </a:cubicBezTo>
                  <a:cubicBezTo>
                    <a:pt x="541005" y="666471"/>
                    <a:pt x="547587" y="663180"/>
                    <a:pt x="554827" y="662522"/>
                  </a:cubicBezTo>
                  <a:cubicBezTo>
                    <a:pt x="779258" y="625665"/>
                    <a:pt x="1003690" y="588808"/>
                    <a:pt x="1228122" y="551951"/>
                  </a:cubicBezTo>
                  <a:cubicBezTo>
                    <a:pt x="1239969" y="549977"/>
                    <a:pt x="1253790" y="549977"/>
                    <a:pt x="1261688" y="538130"/>
                  </a:cubicBezTo>
                  <a:cubicBezTo>
                    <a:pt x="1138612" y="411764"/>
                    <a:pt x="1015537" y="285398"/>
                    <a:pt x="892461" y="159689"/>
                  </a:cubicBezTo>
                  <a:cubicBezTo>
                    <a:pt x="841125" y="107037"/>
                    <a:pt x="789131" y="54384"/>
                    <a:pt x="737136" y="1732"/>
                  </a:cubicBezTo>
                  <a:cubicBezTo>
                    <a:pt x="729238" y="-2217"/>
                    <a:pt x="721340" y="1732"/>
                    <a:pt x="713443" y="2390"/>
                  </a:cubicBezTo>
                  <a:cubicBezTo>
                    <a:pt x="483088" y="39905"/>
                    <a:pt x="252732" y="78078"/>
                    <a:pt x="23036" y="115593"/>
                  </a:cubicBezTo>
                  <a:cubicBezTo>
                    <a:pt x="15138" y="116909"/>
                    <a:pt x="6582" y="116251"/>
                    <a:pt x="0" y="122174"/>
                  </a:cubicBezTo>
                  <a:cubicBezTo>
                    <a:pt x="658" y="133363"/>
                    <a:pt x="10530" y="137970"/>
                    <a:pt x="17112" y="144552"/>
                  </a:cubicBezTo>
                  <a:cubicBezTo>
                    <a:pt x="179019" y="306459"/>
                    <a:pt x="341584" y="469023"/>
                    <a:pt x="503490" y="630930"/>
                  </a:cubicBezTo>
                  <a:cubicBezTo>
                    <a:pt x="510072" y="638170"/>
                    <a:pt x="516653" y="645410"/>
                    <a:pt x="523235" y="6526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5332841" y="504870"/>
              <a:ext cx="1263662" cy="658157"/>
            </a:xfrm>
            <a:custGeom>
              <a:rect b="b" l="l" r="r" t="t"/>
              <a:pathLst>
                <a:path extrusionOk="0" h="658157" w="1263662">
                  <a:moveTo>
                    <a:pt x="1013" y="121037"/>
                  </a:moveTo>
                  <a:cubicBezTo>
                    <a:pt x="-2936" y="130251"/>
                    <a:pt x="5620" y="133542"/>
                    <a:pt x="10227" y="138149"/>
                  </a:cubicBezTo>
                  <a:cubicBezTo>
                    <a:pt x="181348" y="309928"/>
                    <a:pt x="353127" y="481049"/>
                    <a:pt x="524906" y="652828"/>
                  </a:cubicBezTo>
                  <a:cubicBezTo>
                    <a:pt x="526881" y="654803"/>
                    <a:pt x="528855" y="656119"/>
                    <a:pt x="531488" y="658094"/>
                  </a:cubicBezTo>
                  <a:cubicBezTo>
                    <a:pt x="542676" y="667308"/>
                    <a:pt x="555840" y="662043"/>
                    <a:pt x="567028" y="660068"/>
                  </a:cubicBezTo>
                  <a:cubicBezTo>
                    <a:pt x="794751" y="623211"/>
                    <a:pt x="1022473" y="585696"/>
                    <a:pt x="1250196" y="548181"/>
                  </a:cubicBezTo>
                  <a:cubicBezTo>
                    <a:pt x="1255461" y="547523"/>
                    <a:pt x="1260726" y="547523"/>
                    <a:pt x="1264675" y="542916"/>
                  </a:cubicBezTo>
                  <a:cubicBezTo>
                    <a:pt x="1173191" y="449458"/>
                    <a:pt x="1082365" y="355341"/>
                    <a:pt x="990881" y="261883"/>
                  </a:cubicBezTo>
                  <a:cubicBezTo>
                    <a:pt x="906637" y="175006"/>
                    <a:pt x="821735" y="88787"/>
                    <a:pt x="737491" y="1911"/>
                  </a:cubicBezTo>
                  <a:cubicBezTo>
                    <a:pt x="730251" y="-2038"/>
                    <a:pt x="723670" y="1253"/>
                    <a:pt x="716430" y="1911"/>
                  </a:cubicBezTo>
                  <a:cubicBezTo>
                    <a:pt x="483442" y="40084"/>
                    <a:pt x="251113" y="78257"/>
                    <a:pt x="18125" y="116430"/>
                  </a:cubicBezTo>
                  <a:cubicBezTo>
                    <a:pt x="12202" y="117088"/>
                    <a:pt x="6278" y="117088"/>
                    <a:pt x="1013" y="12103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6404078" y="337351"/>
              <a:ext cx="1263662" cy="658157"/>
            </a:xfrm>
            <a:custGeom>
              <a:rect b="b" l="l" r="r" t="t"/>
              <a:pathLst>
                <a:path extrusionOk="0" h="658157" w="1263662">
                  <a:moveTo>
                    <a:pt x="1264918" y="542916"/>
                  </a:moveTo>
                  <a:cubicBezTo>
                    <a:pt x="1158955" y="433662"/>
                    <a:pt x="1052991" y="325066"/>
                    <a:pt x="946369" y="215812"/>
                  </a:cubicBezTo>
                  <a:cubicBezTo>
                    <a:pt x="877263" y="144731"/>
                    <a:pt x="807498" y="73650"/>
                    <a:pt x="737734" y="1911"/>
                  </a:cubicBezTo>
                  <a:cubicBezTo>
                    <a:pt x="730494" y="-2038"/>
                    <a:pt x="723912" y="1253"/>
                    <a:pt x="716673" y="1911"/>
                  </a:cubicBezTo>
                  <a:cubicBezTo>
                    <a:pt x="483685" y="40084"/>
                    <a:pt x="251355" y="78257"/>
                    <a:pt x="19026" y="116430"/>
                  </a:cubicBezTo>
                  <a:cubicBezTo>
                    <a:pt x="13102" y="117746"/>
                    <a:pt x="6521" y="117088"/>
                    <a:pt x="1256" y="121695"/>
                  </a:cubicBezTo>
                  <a:cubicBezTo>
                    <a:pt x="-3352" y="130910"/>
                    <a:pt x="5863" y="134200"/>
                    <a:pt x="10470" y="138807"/>
                  </a:cubicBezTo>
                  <a:cubicBezTo>
                    <a:pt x="181591" y="310587"/>
                    <a:pt x="353370" y="481707"/>
                    <a:pt x="525149" y="653487"/>
                  </a:cubicBezTo>
                  <a:cubicBezTo>
                    <a:pt x="527124" y="655461"/>
                    <a:pt x="529098" y="656777"/>
                    <a:pt x="531730" y="658752"/>
                  </a:cubicBezTo>
                  <a:cubicBezTo>
                    <a:pt x="542919" y="667966"/>
                    <a:pt x="556082" y="662701"/>
                    <a:pt x="567271" y="660726"/>
                  </a:cubicBezTo>
                  <a:cubicBezTo>
                    <a:pt x="794993" y="623870"/>
                    <a:pt x="1022716" y="586354"/>
                    <a:pt x="1250438" y="548840"/>
                  </a:cubicBezTo>
                  <a:cubicBezTo>
                    <a:pt x="1255703" y="547523"/>
                    <a:pt x="1260969" y="547523"/>
                    <a:pt x="1264918" y="54291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7493196" y="158362"/>
              <a:ext cx="1257080" cy="658157"/>
            </a:xfrm>
            <a:custGeom>
              <a:rect b="b" l="l" r="r" t="t"/>
              <a:pathLst>
                <a:path extrusionOk="0" h="658157" w="1257080">
                  <a:moveTo>
                    <a:pt x="72" y="122982"/>
                  </a:moveTo>
                  <a:cubicBezTo>
                    <a:pt x="-586" y="128905"/>
                    <a:pt x="3363" y="132196"/>
                    <a:pt x="7312" y="136145"/>
                  </a:cubicBezTo>
                  <a:cubicBezTo>
                    <a:pt x="181724" y="310557"/>
                    <a:pt x="356794" y="484968"/>
                    <a:pt x="531205" y="658722"/>
                  </a:cubicBezTo>
                  <a:cubicBezTo>
                    <a:pt x="543711" y="665962"/>
                    <a:pt x="556874" y="662013"/>
                    <a:pt x="569378" y="660038"/>
                  </a:cubicBezTo>
                  <a:cubicBezTo>
                    <a:pt x="789203" y="623840"/>
                    <a:pt x="1009686" y="588299"/>
                    <a:pt x="1229510" y="551442"/>
                  </a:cubicBezTo>
                  <a:cubicBezTo>
                    <a:pt x="1240699" y="549468"/>
                    <a:pt x="1253862" y="551442"/>
                    <a:pt x="1261102" y="538937"/>
                  </a:cubicBezTo>
                  <a:cubicBezTo>
                    <a:pt x="1142634" y="417178"/>
                    <a:pt x="1023507" y="295419"/>
                    <a:pt x="905039" y="173660"/>
                  </a:cubicBezTo>
                  <a:cubicBezTo>
                    <a:pt x="849095" y="116400"/>
                    <a:pt x="792494" y="59141"/>
                    <a:pt x="736551" y="1881"/>
                  </a:cubicBezTo>
                  <a:cubicBezTo>
                    <a:pt x="729311" y="-2068"/>
                    <a:pt x="722729" y="1223"/>
                    <a:pt x="715489" y="2539"/>
                  </a:cubicBezTo>
                  <a:cubicBezTo>
                    <a:pt x="483818" y="40712"/>
                    <a:pt x="251488" y="78885"/>
                    <a:pt x="19817" y="117058"/>
                  </a:cubicBezTo>
                  <a:cubicBezTo>
                    <a:pt x="13235" y="118375"/>
                    <a:pt x="5337" y="117717"/>
                    <a:pt x="72" y="12298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/>
          <p:nvPr/>
        </p:nvSpPr>
        <p:spPr>
          <a:xfrm rot="5400000">
            <a:off x="2182470" y="-2115280"/>
            <a:ext cx="2351400" cy="6716400"/>
          </a:xfrm>
          <a:prstGeom prst="trapezoid">
            <a:avLst>
              <a:gd fmla="val 37046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3"/>
          <p:cNvSpPr/>
          <p:nvPr/>
        </p:nvSpPr>
        <p:spPr>
          <a:xfrm>
            <a:off x="6551457" y="364789"/>
            <a:ext cx="2250982" cy="4537412"/>
          </a:xfrm>
          <a:custGeom>
            <a:rect b="b" l="l" r="r" t="t"/>
            <a:pathLst>
              <a:path extrusionOk="0" h="4492487" w="2228695">
                <a:moveTo>
                  <a:pt x="1844626" y="4493540"/>
                </a:moveTo>
                <a:cubicBezTo>
                  <a:pt x="1842170" y="4493540"/>
                  <a:pt x="1840064" y="4493540"/>
                  <a:pt x="1837607" y="4493540"/>
                </a:cubicBezTo>
                <a:cubicBezTo>
                  <a:pt x="1832693" y="4490732"/>
                  <a:pt x="1828131" y="4487222"/>
                  <a:pt x="1823217" y="4484766"/>
                </a:cubicBezTo>
                <a:cubicBezTo>
                  <a:pt x="1566303" y="4372103"/>
                  <a:pt x="1309389" y="4259440"/>
                  <a:pt x="1052474" y="4147127"/>
                </a:cubicBezTo>
                <a:cubicBezTo>
                  <a:pt x="1044402" y="4143618"/>
                  <a:pt x="1034224" y="4141863"/>
                  <a:pt x="1025449" y="4142915"/>
                </a:cubicBezTo>
                <a:cubicBezTo>
                  <a:pt x="930335" y="4155550"/>
                  <a:pt x="835572" y="4169239"/>
                  <a:pt x="740457" y="4182576"/>
                </a:cubicBezTo>
                <a:cubicBezTo>
                  <a:pt x="519342" y="4213462"/>
                  <a:pt x="298228" y="4244698"/>
                  <a:pt x="77113" y="4275584"/>
                </a:cubicBezTo>
                <a:cubicBezTo>
                  <a:pt x="57108" y="4278392"/>
                  <a:pt x="37102" y="4280849"/>
                  <a:pt x="17096" y="4283657"/>
                </a:cubicBezTo>
                <a:cubicBezTo>
                  <a:pt x="11832" y="4261195"/>
                  <a:pt x="7971" y="4241189"/>
                  <a:pt x="2004" y="4221534"/>
                </a:cubicBezTo>
                <a:cubicBezTo>
                  <a:pt x="-2558" y="4206442"/>
                  <a:pt x="-101" y="4199422"/>
                  <a:pt x="17447" y="4197668"/>
                </a:cubicBezTo>
                <a:cubicBezTo>
                  <a:pt x="42016" y="4194860"/>
                  <a:pt x="66233" y="4189244"/>
                  <a:pt x="91503" y="4184682"/>
                </a:cubicBezTo>
                <a:cubicBezTo>
                  <a:pt x="83782" y="4158008"/>
                  <a:pt x="76411" y="4134141"/>
                  <a:pt x="69743" y="4110977"/>
                </a:cubicBezTo>
                <a:cubicBezTo>
                  <a:pt x="75709" y="4106414"/>
                  <a:pt x="80272" y="4102904"/>
                  <a:pt x="86941" y="4097991"/>
                </a:cubicBezTo>
                <a:cubicBezTo>
                  <a:pt x="57108" y="4081144"/>
                  <a:pt x="28679" y="4064648"/>
                  <a:pt x="29030" y="4024637"/>
                </a:cubicBezTo>
                <a:cubicBezTo>
                  <a:pt x="38155" y="4020776"/>
                  <a:pt x="48333" y="4016213"/>
                  <a:pt x="58863" y="4012002"/>
                </a:cubicBezTo>
                <a:cubicBezTo>
                  <a:pt x="72551" y="4043940"/>
                  <a:pt x="83080" y="4057629"/>
                  <a:pt x="110456" y="4077634"/>
                </a:cubicBezTo>
                <a:cubicBezTo>
                  <a:pt x="113615" y="4080091"/>
                  <a:pt x="120985" y="4081144"/>
                  <a:pt x="123442" y="4079038"/>
                </a:cubicBezTo>
                <a:cubicBezTo>
                  <a:pt x="129409" y="4074475"/>
                  <a:pt x="133971" y="4067807"/>
                  <a:pt x="137481" y="4061138"/>
                </a:cubicBezTo>
                <a:cubicBezTo>
                  <a:pt x="138183" y="4059734"/>
                  <a:pt x="132216" y="4053066"/>
                  <a:pt x="128356" y="4050960"/>
                </a:cubicBezTo>
                <a:cubicBezTo>
                  <a:pt x="115721" y="4044291"/>
                  <a:pt x="102383" y="4039027"/>
                  <a:pt x="89046" y="4032709"/>
                </a:cubicBezTo>
                <a:cubicBezTo>
                  <a:pt x="91854" y="4021478"/>
                  <a:pt x="93609" y="4012353"/>
                  <a:pt x="96066" y="4003578"/>
                </a:cubicBezTo>
                <a:cubicBezTo>
                  <a:pt x="100980" y="3984976"/>
                  <a:pt x="100278" y="3961110"/>
                  <a:pt x="112211" y="3949177"/>
                </a:cubicBezTo>
                <a:cubicBezTo>
                  <a:pt x="123793" y="3937244"/>
                  <a:pt x="147308" y="3936191"/>
                  <a:pt x="166261" y="3931979"/>
                </a:cubicBezTo>
                <a:cubicBezTo>
                  <a:pt x="177843" y="3929523"/>
                  <a:pt x="182406" y="3923556"/>
                  <a:pt x="185214" y="3912676"/>
                </a:cubicBezTo>
                <a:cubicBezTo>
                  <a:pt x="271203" y="3583811"/>
                  <a:pt x="357543" y="3254596"/>
                  <a:pt x="443883" y="2925732"/>
                </a:cubicBezTo>
                <a:cubicBezTo>
                  <a:pt x="451955" y="2895548"/>
                  <a:pt x="459677" y="2865014"/>
                  <a:pt x="467749" y="2833426"/>
                </a:cubicBezTo>
                <a:cubicBezTo>
                  <a:pt x="448445" y="2829916"/>
                  <a:pt x="431599" y="2826757"/>
                  <a:pt x="412997" y="2823598"/>
                </a:cubicBezTo>
                <a:cubicBezTo>
                  <a:pt x="413348" y="2815526"/>
                  <a:pt x="413699" y="2808507"/>
                  <a:pt x="414050" y="2801136"/>
                </a:cubicBezTo>
                <a:cubicBezTo>
                  <a:pt x="423175" y="2800434"/>
                  <a:pt x="430546" y="2799732"/>
                  <a:pt x="436863" y="2799381"/>
                </a:cubicBezTo>
                <a:cubicBezTo>
                  <a:pt x="438267" y="2785342"/>
                  <a:pt x="440373" y="2772707"/>
                  <a:pt x="441075" y="2760072"/>
                </a:cubicBezTo>
                <a:cubicBezTo>
                  <a:pt x="441777" y="2743927"/>
                  <a:pt x="450200" y="2736907"/>
                  <a:pt x="465643" y="2738311"/>
                </a:cubicBezTo>
                <a:cubicBezTo>
                  <a:pt x="483894" y="2739715"/>
                  <a:pt x="492668" y="2730941"/>
                  <a:pt x="493019" y="2713392"/>
                </a:cubicBezTo>
                <a:cubicBezTo>
                  <a:pt x="493370" y="2702161"/>
                  <a:pt x="497582" y="2695492"/>
                  <a:pt x="509866" y="2694088"/>
                </a:cubicBezTo>
                <a:cubicBezTo>
                  <a:pt x="523554" y="2692685"/>
                  <a:pt x="529170" y="2682857"/>
                  <a:pt x="532680" y="2669520"/>
                </a:cubicBezTo>
                <a:cubicBezTo>
                  <a:pt x="594451" y="2426996"/>
                  <a:pt x="656574" y="2184823"/>
                  <a:pt x="718697" y="1942650"/>
                </a:cubicBezTo>
                <a:cubicBezTo>
                  <a:pt x="745371" y="1838059"/>
                  <a:pt x="771343" y="1732766"/>
                  <a:pt x="797315" y="1627825"/>
                </a:cubicBezTo>
                <a:cubicBezTo>
                  <a:pt x="802229" y="1608170"/>
                  <a:pt x="807142" y="1587462"/>
                  <a:pt x="790998" y="1575880"/>
                </a:cubicBezTo>
                <a:cubicBezTo>
                  <a:pt x="797666" y="1544643"/>
                  <a:pt x="803282" y="1516214"/>
                  <a:pt x="809599" y="1488136"/>
                </a:cubicBezTo>
                <a:cubicBezTo>
                  <a:pt x="810652" y="1483223"/>
                  <a:pt x="813460" y="1476203"/>
                  <a:pt x="817321" y="1474799"/>
                </a:cubicBezTo>
                <a:cubicBezTo>
                  <a:pt x="841187" y="1466025"/>
                  <a:pt x="865404" y="1459005"/>
                  <a:pt x="892079" y="1450231"/>
                </a:cubicBezTo>
                <a:cubicBezTo>
                  <a:pt x="896641" y="1441808"/>
                  <a:pt x="893132" y="1434437"/>
                  <a:pt x="880145" y="1428471"/>
                </a:cubicBezTo>
                <a:cubicBezTo>
                  <a:pt x="875232" y="1426365"/>
                  <a:pt x="870318" y="1418292"/>
                  <a:pt x="870318" y="1413379"/>
                </a:cubicBezTo>
                <a:cubicBezTo>
                  <a:pt x="870669" y="1398989"/>
                  <a:pt x="865404" y="1391618"/>
                  <a:pt x="851365" y="1389863"/>
                </a:cubicBezTo>
                <a:cubicBezTo>
                  <a:pt x="847154" y="1389161"/>
                  <a:pt x="842942" y="1386704"/>
                  <a:pt x="837326" y="1384599"/>
                </a:cubicBezTo>
                <a:cubicBezTo>
                  <a:pt x="846452" y="1355819"/>
                  <a:pt x="831009" y="1344938"/>
                  <a:pt x="806441" y="1340727"/>
                </a:cubicBezTo>
                <a:cubicBezTo>
                  <a:pt x="802931" y="1340025"/>
                  <a:pt x="797666" y="1336164"/>
                  <a:pt x="797666" y="1334058"/>
                </a:cubicBezTo>
                <a:cubicBezTo>
                  <a:pt x="798017" y="1302470"/>
                  <a:pt x="789243" y="1268777"/>
                  <a:pt x="817321" y="1241401"/>
                </a:cubicBezTo>
                <a:cubicBezTo>
                  <a:pt x="807493" y="1240348"/>
                  <a:pt x="798719" y="1239295"/>
                  <a:pt x="790296" y="1238242"/>
                </a:cubicBezTo>
                <a:cubicBezTo>
                  <a:pt x="785382" y="1222097"/>
                  <a:pt x="789945" y="1212972"/>
                  <a:pt x="806090" y="1211568"/>
                </a:cubicBezTo>
                <a:cubicBezTo>
                  <a:pt x="815917" y="1210866"/>
                  <a:pt x="818023" y="1204899"/>
                  <a:pt x="818374" y="1196125"/>
                </a:cubicBezTo>
                <a:cubicBezTo>
                  <a:pt x="819076" y="1179980"/>
                  <a:pt x="818023" y="1163133"/>
                  <a:pt x="835922" y="1154008"/>
                </a:cubicBezTo>
                <a:cubicBezTo>
                  <a:pt x="838379" y="1152955"/>
                  <a:pt x="840134" y="1146286"/>
                  <a:pt x="838730" y="1143478"/>
                </a:cubicBezTo>
                <a:cubicBezTo>
                  <a:pt x="837677" y="1141022"/>
                  <a:pt x="832062" y="1139267"/>
                  <a:pt x="828552" y="1139267"/>
                </a:cubicBezTo>
                <a:cubicBezTo>
                  <a:pt x="816970" y="1139267"/>
                  <a:pt x="805388" y="1140671"/>
                  <a:pt x="793805" y="1141373"/>
                </a:cubicBezTo>
                <a:cubicBezTo>
                  <a:pt x="793103" y="1150147"/>
                  <a:pt x="792752" y="1157517"/>
                  <a:pt x="792402" y="1164537"/>
                </a:cubicBezTo>
                <a:cubicBezTo>
                  <a:pt x="756602" y="1170854"/>
                  <a:pt x="756602" y="1170854"/>
                  <a:pt x="749583" y="1144882"/>
                </a:cubicBezTo>
                <a:cubicBezTo>
                  <a:pt x="746073" y="1144882"/>
                  <a:pt x="742563" y="1144882"/>
                  <a:pt x="739053" y="1144882"/>
                </a:cubicBezTo>
                <a:cubicBezTo>
                  <a:pt x="719048" y="1145233"/>
                  <a:pt x="697638" y="1155763"/>
                  <a:pt x="680089" y="1135406"/>
                </a:cubicBezTo>
                <a:cubicBezTo>
                  <a:pt x="677633" y="1132598"/>
                  <a:pt x="668858" y="1135055"/>
                  <a:pt x="663243" y="1135406"/>
                </a:cubicBezTo>
                <a:cubicBezTo>
                  <a:pt x="634813" y="1138214"/>
                  <a:pt x="606384" y="1141724"/>
                  <a:pt x="577604" y="1144531"/>
                </a:cubicBezTo>
                <a:cubicBezTo>
                  <a:pt x="562162" y="1145935"/>
                  <a:pt x="554089" y="1136810"/>
                  <a:pt x="557950" y="1121367"/>
                </a:cubicBezTo>
                <a:cubicBezTo>
                  <a:pt x="559003" y="1117506"/>
                  <a:pt x="561460" y="1113996"/>
                  <a:pt x="565671" y="1105573"/>
                </a:cubicBezTo>
                <a:cubicBezTo>
                  <a:pt x="521799" y="1105573"/>
                  <a:pt x="481437" y="1105222"/>
                  <a:pt x="441075" y="1105924"/>
                </a:cubicBezTo>
                <a:cubicBezTo>
                  <a:pt x="429142" y="1106275"/>
                  <a:pt x="424579" y="1102063"/>
                  <a:pt x="423877" y="1090130"/>
                </a:cubicBezTo>
                <a:cubicBezTo>
                  <a:pt x="423526" y="1081356"/>
                  <a:pt x="420367" y="1072581"/>
                  <a:pt x="418262" y="1063807"/>
                </a:cubicBezTo>
                <a:cubicBezTo>
                  <a:pt x="416156" y="1063807"/>
                  <a:pt x="413699" y="1063807"/>
                  <a:pt x="411593" y="1063807"/>
                </a:cubicBezTo>
                <a:cubicBezTo>
                  <a:pt x="400362" y="1089779"/>
                  <a:pt x="411242" y="1119612"/>
                  <a:pt x="403521" y="1148041"/>
                </a:cubicBezTo>
                <a:cubicBezTo>
                  <a:pt x="395097" y="1146637"/>
                  <a:pt x="387376" y="1145233"/>
                  <a:pt x="378250" y="1143478"/>
                </a:cubicBezTo>
                <a:cubicBezTo>
                  <a:pt x="378250" y="1131194"/>
                  <a:pt x="378250" y="1120314"/>
                  <a:pt x="378250" y="1108732"/>
                </a:cubicBezTo>
                <a:cubicBezTo>
                  <a:pt x="308757" y="1128386"/>
                  <a:pt x="241019" y="1145584"/>
                  <a:pt x="174333" y="1166994"/>
                </a:cubicBezTo>
                <a:cubicBezTo>
                  <a:pt x="147308" y="1175768"/>
                  <a:pt x="127303" y="1173662"/>
                  <a:pt x="110456" y="1151551"/>
                </a:cubicBezTo>
                <a:cubicBezTo>
                  <a:pt x="105191" y="1144531"/>
                  <a:pt x="98874" y="1136459"/>
                  <a:pt x="98523" y="1128386"/>
                </a:cubicBezTo>
                <a:cubicBezTo>
                  <a:pt x="94311" y="1044152"/>
                  <a:pt x="91503" y="960269"/>
                  <a:pt x="87292" y="876035"/>
                </a:cubicBezTo>
                <a:cubicBezTo>
                  <a:pt x="86590" y="861645"/>
                  <a:pt x="83782" y="846904"/>
                  <a:pt x="78517" y="833918"/>
                </a:cubicBezTo>
                <a:cubicBezTo>
                  <a:pt x="56757" y="779517"/>
                  <a:pt x="41314" y="724063"/>
                  <a:pt x="52194" y="664748"/>
                </a:cubicBezTo>
                <a:cubicBezTo>
                  <a:pt x="57108" y="637021"/>
                  <a:pt x="62372" y="609645"/>
                  <a:pt x="68339" y="582268"/>
                </a:cubicBezTo>
                <a:cubicBezTo>
                  <a:pt x="70445" y="572792"/>
                  <a:pt x="69041" y="567177"/>
                  <a:pt x="59564" y="562965"/>
                </a:cubicBezTo>
                <a:cubicBezTo>
                  <a:pt x="50439" y="558753"/>
                  <a:pt x="42016" y="553138"/>
                  <a:pt x="32890" y="548224"/>
                </a:cubicBezTo>
                <a:cubicBezTo>
                  <a:pt x="33241" y="546469"/>
                  <a:pt x="33592" y="544363"/>
                  <a:pt x="33943" y="542608"/>
                </a:cubicBezTo>
                <a:cubicBezTo>
                  <a:pt x="43420" y="542608"/>
                  <a:pt x="53247" y="542608"/>
                  <a:pt x="62723" y="542608"/>
                </a:cubicBezTo>
                <a:cubicBezTo>
                  <a:pt x="287348" y="540151"/>
                  <a:pt x="511972" y="537695"/>
                  <a:pt x="736596" y="535238"/>
                </a:cubicBezTo>
                <a:cubicBezTo>
                  <a:pt x="763622" y="534887"/>
                  <a:pt x="775204" y="525059"/>
                  <a:pt x="778363" y="500140"/>
                </a:cubicBezTo>
                <a:cubicBezTo>
                  <a:pt x="779415" y="491366"/>
                  <a:pt x="781521" y="482942"/>
                  <a:pt x="783276" y="474168"/>
                </a:cubicBezTo>
                <a:cubicBezTo>
                  <a:pt x="786435" y="459076"/>
                  <a:pt x="795209" y="451355"/>
                  <a:pt x="811354" y="450302"/>
                </a:cubicBezTo>
                <a:cubicBezTo>
                  <a:pt x="827499" y="449249"/>
                  <a:pt x="843644" y="446090"/>
                  <a:pt x="860140" y="443633"/>
                </a:cubicBezTo>
                <a:cubicBezTo>
                  <a:pt x="884708" y="440123"/>
                  <a:pt x="893132" y="423277"/>
                  <a:pt x="882251" y="400814"/>
                </a:cubicBezTo>
                <a:cubicBezTo>
                  <a:pt x="879794" y="395900"/>
                  <a:pt x="879092" y="389583"/>
                  <a:pt x="879092" y="383967"/>
                </a:cubicBezTo>
                <a:cubicBezTo>
                  <a:pt x="880145" y="326056"/>
                  <a:pt x="881549" y="268145"/>
                  <a:pt x="882953" y="210234"/>
                </a:cubicBezTo>
                <a:cubicBezTo>
                  <a:pt x="883304" y="194791"/>
                  <a:pt x="882953" y="178998"/>
                  <a:pt x="882953" y="162151"/>
                </a:cubicBezTo>
                <a:cubicBezTo>
                  <a:pt x="1043700" y="154780"/>
                  <a:pt x="1201639" y="147761"/>
                  <a:pt x="1360982" y="140741"/>
                </a:cubicBezTo>
                <a:cubicBezTo>
                  <a:pt x="1361684" y="154780"/>
                  <a:pt x="1362386" y="167064"/>
                  <a:pt x="1363088" y="178998"/>
                </a:cubicBezTo>
                <a:cubicBezTo>
                  <a:pt x="1369405" y="179699"/>
                  <a:pt x="1375021" y="180050"/>
                  <a:pt x="1384497" y="181103"/>
                </a:cubicBezTo>
                <a:cubicBezTo>
                  <a:pt x="1384497" y="228485"/>
                  <a:pt x="1385199" y="275165"/>
                  <a:pt x="1384146" y="321845"/>
                </a:cubicBezTo>
                <a:cubicBezTo>
                  <a:pt x="1383795" y="335182"/>
                  <a:pt x="1380988" y="349923"/>
                  <a:pt x="1374319" y="361154"/>
                </a:cubicBezTo>
                <a:cubicBezTo>
                  <a:pt x="1360631" y="383967"/>
                  <a:pt x="1354313" y="407483"/>
                  <a:pt x="1355717" y="434157"/>
                </a:cubicBezTo>
                <a:cubicBezTo>
                  <a:pt x="1357121" y="461182"/>
                  <a:pt x="1356068" y="488558"/>
                  <a:pt x="1356068" y="518742"/>
                </a:cubicBezTo>
                <a:cubicBezTo>
                  <a:pt x="1299912" y="518742"/>
                  <a:pt x="1247968" y="518391"/>
                  <a:pt x="1196023" y="518742"/>
                </a:cubicBezTo>
                <a:cubicBezTo>
                  <a:pt x="1159873" y="519093"/>
                  <a:pt x="1159873" y="519093"/>
                  <a:pt x="1154608" y="554190"/>
                </a:cubicBezTo>
                <a:cubicBezTo>
                  <a:pt x="1154257" y="557700"/>
                  <a:pt x="1153555" y="560859"/>
                  <a:pt x="1152502" y="565422"/>
                </a:cubicBezTo>
                <a:cubicBezTo>
                  <a:pt x="1131093" y="565422"/>
                  <a:pt x="1110034" y="565071"/>
                  <a:pt x="1089327" y="565422"/>
                </a:cubicBezTo>
                <a:cubicBezTo>
                  <a:pt x="1075288" y="565773"/>
                  <a:pt x="1062302" y="565773"/>
                  <a:pt x="1055984" y="549979"/>
                </a:cubicBezTo>
                <a:cubicBezTo>
                  <a:pt x="1054931" y="547873"/>
                  <a:pt x="1051773" y="545065"/>
                  <a:pt x="1049316" y="545065"/>
                </a:cubicBezTo>
                <a:cubicBezTo>
                  <a:pt x="1028608" y="544714"/>
                  <a:pt x="1007901" y="544714"/>
                  <a:pt x="987193" y="544714"/>
                </a:cubicBezTo>
                <a:cubicBezTo>
                  <a:pt x="994914" y="557700"/>
                  <a:pt x="1001934" y="569282"/>
                  <a:pt x="1010708" y="583672"/>
                </a:cubicBezTo>
                <a:cubicBezTo>
                  <a:pt x="1061951" y="583672"/>
                  <a:pt x="1115299" y="583672"/>
                  <a:pt x="1169700" y="583672"/>
                </a:cubicBezTo>
                <a:cubicBezTo>
                  <a:pt x="1171455" y="591043"/>
                  <a:pt x="1174263" y="596658"/>
                  <a:pt x="1174263" y="602274"/>
                </a:cubicBezTo>
                <a:cubicBezTo>
                  <a:pt x="1174614" y="616664"/>
                  <a:pt x="1181283" y="621578"/>
                  <a:pt x="1194971" y="621227"/>
                </a:cubicBezTo>
                <a:cubicBezTo>
                  <a:pt x="1204447" y="620876"/>
                  <a:pt x="1214274" y="622982"/>
                  <a:pt x="1225154" y="624035"/>
                </a:cubicBezTo>
                <a:cubicBezTo>
                  <a:pt x="1225154" y="640179"/>
                  <a:pt x="1225154" y="654569"/>
                  <a:pt x="1225154" y="668608"/>
                </a:cubicBezTo>
                <a:cubicBezTo>
                  <a:pt x="1154608" y="671065"/>
                  <a:pt x="1085115" y="673522"/>
                  <a:pt x="1015973" y="675979"/>
                </a:cubicBezTo>
                <a:cubicBezTo>
                  <a:pt x="1012463" y="693177"/>
                  <a:pt x="1011761" y="705812"/>
                  <a:pt x="1031416" y="711427"/>
                </a:cubicBezTo>
                <a:cubicBezTo>
                  <a:pt x="1038435" y="713533"/>
                  <a:pt x="1042998" y="724063"/>
                  <a:pt x="1050369" y="732837"/>
                </a:cubicBezTo>
                <a:cubicBezTo>
                  <a:pt x="1052123" y="732837"/>
                  <a:pt x="1057388" y="734241"/>
                  <a:pt x="1062653" y="733890"/>
                </a:cubicBezTo>
                <a:cubicBezTo>
                  <a:pt x="1083009" y="732486"/>
                  <a:pt x="1094943" y="743717"/>
                  <a:pt x="1104419" y="759862"/>
                </a:cubicBezTo>
                <a:cubicBezTo>
                  <a:pt x="1118458" y="784430"/>
                  <a:pt x="1122670" y="811105"/>
                  <a:pt x="1122319" y="839183"/>
                </a:cubicBezTo>
                <a:cubicBezTo>
                  <a:pt x="1122319" y="844798"/>
                  <a:pt x="1124073" y="851818"/>
                  <a:pt x="1127934" y="855678"/>
                </a:cubicBezTo>
                <a:cubicBezTo>
                  <a:pt x="1145132" y="872174"/>
                  <a:pt x="1163032" y="887266"/>
                  <a:pt x="1180932" y="903060"/>
                </a:cubicBezTo>
                <a:cubicBezTo>
                  <a:pt x="1183739" y="905517"/>
                  <a:pt x="1186898" y="909027"/>
                  <a:pt x="1190408" y="910080"/>
                </a:cubicBezTo>
                <a:cubicBezTo>
                  <a:pt x="1246915" y="930436"/>
                  <a:pt x="1289032" y="969043"/>
                  <a:pt x="1326937" y="1013968"/>
                </a:cubicBezTo>
                <a:cubicBezTo>
                  <a:pt x="1330096" y="1017478"/>
                  <a:pt x="1332904" y="1022041"/>
                  <a:pt x="1336765" y="1023796"/>
                </a:cubicBezTo>
                <a:cubicBezTo>
                  <a:pt x="1374670" y="1038888"/>
                  <a:pt x="1412575" y="1053629"/>
                  <a:pt x="1455043" y="1070125"/>
                </a:cubicBezTo>
                <a:cubicBezTo>
                  <a:pt x="1455043" y="1051172"/>
                  <a:pt x="1457149" y="1035729"/>
                  <a:pt x="1454692" y="1020637"/>
                </a:cubicBezTo>
                <a:cubicBezTo>
                  <a:pt x="1449779" y="990804"/>
                  <a:pt x="1442759" y="960971"/>
                  <a:pt x="1436442" y="931489"/>
                </a:cubicBezTo>
                <a:cubicBezTo>
                  <a:pt x="1425912" y="878843"/>
                  <a:pt x="1437495" y="832865"/>
                  <a:pt x="1475751" y="794609"/>
                </a:cubicBezTo>
                <a:cubicBezTo>
                  <a:pt x="1491545" y="778815"/>
                  <a:pt x="1505935" y="761266"/>
                  <a:pt x="1523484" y="747929"/>
                </a:cubicBezTo>
                <a:cubicBezTo>
                  <a:pt x="1544191" y="732135"/>
                  <a:pt x="1555072" y="714235"/>
                  <a:pt x="1555072" y="687912"/>
                </a:cubicBezTo>
                <a:cubicBezTo>
                  <a:pt x="1555072" y="676681"/>
                  <a:pt x="1560687" y="665450"/>
                  <a:pt x="1563846" y="654218"/>
                </a:cubicBezTo>
                <a:cubicBezTo>
                  <a:pt x="1563495" y="653867"/>
                  <a:pt x="1562442" y="653166"/>
                  <a:pt x="1561740" y="652464"/>
                </a:cubicBezTo>
                <a:cubicBezTo>
                  <a:pt x="1559985" y="651762"/>
                  <a:pt x="1558230" y="651411"/>
                  <a:pt x="1556826" y="651060"/>
                </a:cubicBezTo>
                <a:cubicBezTo>
                  <a:pt x="1524537" y="647199"/>
                  <a:pt x="1503829" y="628246"/>
                  <a:pt x="1491545" y="599115"/>
                </a:cubicBezTo>
                <a:cubicBezTo>
                  <a:pt x="1481718" y="575249"/>
                  <a:pt x="1472241" y="551383"/>
                  <a:pt x="1462414" y="527867"/>
                </a:cubicBezTo>
                <a:cubicBezTo>
                  <a:pt x="1459957" y="521901"/>
                  <a:pt x="1457500" y="515583"/>
                  <a:pt x="1453289" y="511371"/>
                </a:cubicBezTo>
                <a:cubicBezTo>
                  <a:pt x="1392921" y="451004"/>
                  <a:pt x="1390815" y="378001"/>
                  <a:pt x="1408013" y="300786"/>
                </a:cubicBezTo>
                <a:cubicBezTo>
                  <a:pt x="1429422" y="274814"/>
                  <a:pt x="1423105" y="243577"/>
                  <a:pt x="1423807" y="213744"/>
                </a:cubicBezTo>
                <a:cubicBezTo>
                  <a:pt x="1424158" y="202513"/>
                  <a:pt x="1423456" y="191282"/>
                  <a:pt x="1425211" y="180401"/>
                </a:cubicBezTo>
                <a:cubicBezTo>
                  <a:pt x="1429773" y="152674"/>
                  <a:pt x="1428018" y="122139"/>
                  <a:pt x="1452236" y="101081"/>
                </a:cubicBezTo>
                <a:cubicBezTo>
                  <a:pt x="1505584" y="55103"/>
                  <a:pt x="1563144" y="16847"/>
                  <a:pt x="1634041" y="4563"/>
                </a:cubicBezTo>
                <a:cubicBezTo>
                  <a:pt x="1642464" y="3159"/>
                  <a:pt x="1651239" y="1404"/>
                  <a:pt x="1659662" y="0"/>
                </a:cubicBezTo>
                <a:cubicBezTo>
                  <a:pt x="1686687" y="0"/>
                  <a:pt x="1713362" y="0"/>
                  <a:pt x="1740387" y="0"/>
                </a:cubicBezTo>
                <a:cubicBezTo>
                  <a:pt x="1746002" y="1053"/>
                  <a:pt x="1751618" y="2808"/>
                  <a:pt x="1757233" y="3510"/>
                </a:cubicBezTo>
                <a:cubicBezTo>
                  <a:pt x="1839713" y="12284"/>
                  <a:pt x="1878671" y="45978"/>
                  <a:pt x="1899028" y="126000"/>
                </a:cubicBezTo>
                <a:cubicBezTo>
                  <a:pt x="1913418" y="182858"/>
                  <a:pt x="1926404" y="239716"/>
                  <a:pt x="1922894" y="299031"/>
                </a:cubicBezTo>
                <a:cubicBezTo>
                  <a:pt x="1922543" y="304998"/>
                  <a:pt x="1927106" y="314123"/>
                  <a:pt x="1932019" y="316931"/>
                </a:cubicBezTo>
                <a:cubicBezTo>
                  <a:pt x="1949568" y="327109"/>
                  <a:pt x="1939741" y="342201"/>
                  <a:pt x="1939390" y="354836"/>
                </a:cubicBezTo>
                <a:cubicBezTo>
                  <a:pt x="1939390" y="360452"/>
                  <a:pt x="1931317" y="366418"/>
                  <a:pt x="1926404" y="371683"/>
                </a:cubicBezTo>
                <a:cubicBezTo>
                  <a:pt x="1922192" y="376246"/>
                  <a:pt x="1914120" y="380458"/>
                  <a:pt x="1913769" y="385020"/>
                </a:cubicBezTo>
                <a:cubicBezTo>
                  <a:pt x="1912716" y="407834"/>
                  <a:pt x="1904292" y="426786"/>
                  <a:pt x="1890955" y="444686"/>
                </a:cubicBezTo>
                <a:cubicBezTo>
                  <a:pt x="1876214" y="463990"/>
                  <a:pt x="1857262" y="472764"/>
                  <a:pt x="1832693" y="466096"/>
                </a:cubicBezTo>
                <a:cubicBezTo>
                  <a:pt x="1833746" y="479433"/>
                  <a:pt x="1834448" y="489260"/>
                  <a:pt x="1835852" y="499087"/>
                </a:cubicBezTo>
                <a:cubicBezTo>
                  <a:pt x="1836554" y="502597"/>
                  <a:pt x="1839362" y="508564"/>
                  <a:pt x="1841117" y="508564"/>
                </a:cubicBezTo>
                <a:cubicBezTo>
                  <a:pt x="1868142" y="509266"/>
                  <a:pt x="1877618" y="532079"/>
                  <a:pt x="1890253" y="548926"/>
                </a:cubicBezTo>
                <a:cubicBezTo>
                  <a:pt x="1909908" y="575249"/>
                  <a:pt x="1933774" y="595255"/>
                  <a:pt x="1962203" y="611048"/>
                </a:cubicBezTo>
                <a:cubicBezTo>
                  <a:pt x="2006075" y="635617"/>
                  <a:pt x="2049245" y="661238"/>
                  <a:pt x="2092064" y="687912"/>
                </a:cubicBezTo>
                <a:cubicBezTo>
                  <a:pt x="2146114" y="721606"/>
                  <a:pt x="2186126" y="767233"/>
                  <a:pt x="2200165" y="830759"/>
                </a:cubicBezTo>
                <a:cubicBezTo>
                  <a:pt x="2209290" y="872174"/>
                  <a:pt x="2217362" y="914642"/>
                  <a:pt x="2220521" y="956759"/>
                </a:cubicBezTo>
                <a:cubicBezTo>
                  <a:pt x="2235262" y="1145935"/>
                  <a:pt x="2230699" y="1335462"/>
                  <a:pt x="2223680" y="1524638"/>
                </a:cubicBezTo>
                <a:cubicBezTo>
                  <a:pt x="2222276" y="1560788"/>
                  <a:pt x="2217012" y="1596939"/>
                  <a:pt x="2210694" y="1632387"/>
                </a:cubicBezTo>
                <a:cubicBezTo>
                  <a:pt x="2208588" y="1645022"/>
                  <a:pt x="2207184" y="1655552"/>
                  <a:pt x="2212800" y="1667485"/>
                </a:cubicBezTo>
                <a:cubicBezTo>
                  <a:pt x="2228594" y="1700828"/>
                  <a:pt x="2233156" y="1734872"/>
                  <a:pt x="2219468" y="1771023"/>
                </a:cubicBezTo>
                <a:cubicBezTo>
                  <a:pt x="2214555" y="1783658"/>
                  <a:pt x="2214906" y="1799452"/>
                  <a:pt x="2217012" y="1813140"/>
                </a:cubicBezTo>
                <a:cubicBezTo>
                  <a:pt x="2219819" y="1833496"/>
                  <a:pt x="2217714" y="1852098"/>
                  <a:pt x="2204727" y="1867541"/>
                </a:cubicBezTo>
                <a:cubicBezTo>
                  <a:pt x="2196655" y="1877368"/>
                  <a:pt x="2196304" y="1886845"/>
                  <a:pt x="2198059" y="1898427"/>
                </a:cubicBezTo>
                <a:cubicBezTo>
                  <a:pt x="2207184" y="1957391"/>
                  <a:pt x="2216310" y="2016355"/>
                  <a:pt x="2224031" y="2075318"/>
                </a:cubicBezTo>
                <a:cubicBezTo>
                  <a:pt x="2225084" y="2083742"/>
                  <a:pt x="2221223" y="2094622"/>
                  <a:pt x="2215959" y="2101642"/>
                </a:cubicBezTo>
                <a:cubicBezTo>
                  <a:pt x="2208588" y="2111469"/>
                  <a:pt x="2205429" y="2120243"/>
                  <a:pt x="2205429" y="2133229"/>
                </a:cubicBezTo>
                <a:cubicBezTo>
                  <a:pt x="2205429" y="2184472"/>
                  <a:pt x="2208588" y="2236767"/>
                  <a:pt x="2201218" y="2287308"/>
                </a:cubicBezTo>
                <a:cubicBezTo>
                  <a:pt x="2176298" y="2461392"/>
                  <a:pt x="2147518" y="2635125"/>
                  <a:pt x="2120493" y="2808857"/>
                </a:cubicBezTo>
                <a:cubicBezTo>
                  <a:pt x="2115580" y="2841147"/>
                  <a:pt x="2108209" y="2873788"/>
                  <a:pt x="2110315" y="2906078"/>
                </a:cubicBezTo>
                <a:cubicBezTo>
                  <a:pt x="2114176" y="2965042"/>
                  <a:pt x="2125407" y="3023303"/>
                  <a:pt x="2131373" y="3081916"/>
                </a:cubicBezTo>
                <a:cubicBezTo>
                  <a:pt x="2139797" y="3165098"/>
                  <a:pt x="2149624" y="3248279"/>
                  <a:pt x="2153485" y="3331460"/>
                </a:cubicBezTo>
                <a:cubicBezTo>
                  <a:pt x="2159803" y="3470797"/>
                  <a:pt x="2146465" y="3609433"/>
                  <a:pt x="2135585" y="3748419"/>
                </a:cubicBezTo>
                <a:cubicBezTo>
                  <a:pt x="2132426" y="3789132"/>
                  <a:pt x="2129970" y="3831249"/>
                  <a:pt x="2116632" y="3869154"/>
                </a:cubicBezTo>
                <a:cubicBezTo>
                  <a:pt x="2095223" y="3929523"/>
                  <a:pt x="2068198" y="3988135"/>
                  <a:pt x="2038365" y="4044993"/>
                </a:cubicBezTo>
                <a:cubicBezTo>
                  <a:pt x="2008181" y="4101851"/>
                  <a:pt x="1979050" y="4158709"/>
                  <a:pt x="1961852" y="4221183"/>
                </a:cubicBezTo>
                <a:cubicBezTo>
                  <a:pt x="1946058" y="4279445"/>
                  <a:pt x="1909557" y="4318052"/>
                  <a:pt x="1848838" y="4330687"/>
                </a:cubicBezTo>
                <a:cubicBezTo>
                  <a:pt x="1835501" y="4333495"/>
                  <a:pt x="1828131" y="4339813"/>
                  <a:pt x="1826376" y="4354554"/>
                </a:cubicBezTo>
                <a:cubicBezTo>
                  <a:pt x="1846732" y="4364030"/>
                  <a:pt x="1866738" y="4375612"/>
                  <a:pt x="1888147" y="4382632"/>
                </a:cubicBezTo>
                <a:cubicBezTo>
                  <a:pt x="1912716" y="4390704"/>
                  <a:pt x="1924649" y="4405796"/>
                  <a:pt x="1924649" y="4430715"/>
                </a:cubicBezTo>
                <a:cubicBezTo>
                  <a:pt x="1924649" y="4436682"/>
                  <a:pt x="1921490" y="4445457"/>
                  <a:pt x="1916927" y="4448615"/>
                </a:cubicBezTo>
                <a:cubicBezTo>
                  <a:pt x="1892359" y="4464409"/>
                  <a:pt x="1868493" y="4478799"/>
                  <a:pt x="1844626" y="4493540"/>
                </a:cubicBezTo>
                <a:close/>
                <a:moveTo>
                  <a:pt x="1099505" y="2752350"/>
                </a:moveTo>
                <a:cubicBezTo>
                  <a:pt x="1085817" y="2752350"/>
                  <a:pt x="1073182" y="2751648"/>
                  <a:pt x="1060547" y="2752350"/>
                </a:cubicBezTo>
                <a:cubicBezTo>
                  <a:pt x="1047210" y="2753052"/>
                  <a:pt x="1041594" y="2749192"/>
                  <a:pt x="1039839" y="2734451"/>
                </a:cubicBezTo>
                <a:cubicBezTo>
                  <a:pt x="1028959" y="2643899"/>
                  <a:pt x="1016675" y="2553698"/>
                  <a:pt x="1005093" y="2463147"/>
                </a:cubicBezTo>
                <a:cubicBezTo>
                  <a:pt x="973856" y="2221324"/>
                  <a:pt x="942268" y="1979853"/>
                  <a:pt x="911031" y="1738031"/>
                </a:cubicBezTo>
                <a:cubicBezTo>
                  <a:pt x="907171" y="1708198"/>
                  <a:pt x="902959" y="1678716"/>
                  <a:pt x="899098" y="1648883"/>
                </a:cubicBezTo>
                <a:cubicBezTo>
                  <a:pt x="893833" y="1655201"/>
                  <a:pt x="892079" y="1661869"/>
                  <a:pt x="890324" y="1668187"/>
                </a:cubicBezTo>
                <a:cubicBezTo>
                  <a:pt x="782574" y="2089357"/>
                  <a:pt x="674474" y="2510528"/>
                  <a:pt x="567426" y="2931699"/>
                </a:cubicBezTo>
                <a:cubicBezTo>
                  <a:pt x="562863" y="2949248"/>
                  <a:pt x="557599" y="2959075"/>
                  <a:pt x="537593" y="2953810"/>
                </a:cubicBezTo>
                <a:cubicBezTo>
                  <a:pt x="529872" y="2951705"/>
                  <a:pt x="521448" y="2953459"/>
                  <a:pt x="511972" y="2953459"/>
                </a:cubicBezTo>
                <a:cubicBezTo>
                  <a:pt x="421420" y="3289343"/>
                  <a:pt x="330518" y="3624876"/>
                  <a:pt x="239615" y="3961461"/>
                </a:cubicBezTo>
                <a:cubicBezTo>
                  <a:pt x="250144" y="3962865"/>
                  <a:pt x="257515" y="3964269"/>
                  <a:pt x="264885" y="3965322"/>
                </a:cubicBezTo>
                <a:cubicBezTo>
                  <a:pt x="269448" y="3978308"/>
                  <a:pt x="265236" y="3983924"/>
                  <a:pt x="252601" y="3987082"/>
                </a:cubicBezTo>
                <a:cubicBezTo>
                  <a:pt x="244880" y="3989188"/>
                  <a:pt x="234701" y="3994102"/>
                  <a:pt x="231543" y="4000419"/>
                </a:cubicBezTo>
                <a:cubicBezTo>
                  <a:pt x="226980" y="4009896"/>
                  <a:pt x="228033" y="4021829"/>
                  <a:pt x="226629" y="4033411"/>
                </a:cubicBezTo>
                <a:cubicBezTo>
                  <a:pt x="233648" y="4035517"/>
                  <a:pt x="239264" y="4037623"/>
                  <a:pt x="244529" y="4039027"/>
                </a:cubicBezTo>
                <a:cubicBezTo>
                  <a:pt x="248740" y="4051662"/>
                  <a:pt x="245231" y="4057629"/>
                  <a:pt x="232595" y="4059032"/>
                </a:cubicBezTo>
                <a:cubicBezTo>
                  <a:pt x="228384" y="4059383"/>
                  <a:pt x="222417" y="4063595"/>
                  <a:pt x="221013" y="4067105"/>
                </a:cubicBezTo>
                <a:cubicBezTo>
                  <a:pt x="206974" y="4102904"/>
                  <a:pt x="212239" y="4138704"/>
                  <a:pt x="219258" y="4175907"/>
                </a:cubicBezTo>
                <a:cubicBezTo>
                  <a:pt x="230841" y="4174503"/>
                  <a:pt x="241370" y="4173451"/>
                  <a:pt x="251899" y="4172047"/>
                </a:cubicBezTo>
                <a:cubicBezTo>
                  <a:pt x="405977" y="4151690"/>
                  <a:pt x="560056" y="4130982"/>
                  <a:pt x="714134" y="4110626"/>
                </a:cubicBezTo>
                <a:cubicBezTo>
                  <a:pt x="805037" y="4098693"/>
                  <a:pt x="896290" y="4086759"/>
                  <a:pt x="987193" y="4074124"/>
                </a:cubicBezTo>
                <a:cubicBezTo>
                  <a:pt x="994914" y="4073071"/>
                  <a:pt x="1004742" y="4069211"/>
                  <a:pt x="1008953" y="4063244"/>
                </a:cubicBezTo>
                <a:cubicBezTo>
                  <a:pt x="1085817" y="3955143"/>
                  <a:pt x="1161979" y="3846341"/>
                  <a:pt x="1237790" y="3737539"/>
                </a:cubicBezTo>
                <a:cubicBezTo>
                  <a:pt x="1240597" y="3733678"/>
                  <a:pt x="1241650" y="3725605"/>
                  <a:pt x="1239544" y="3722447"/>
                </a:cubicBezTo>
                <a:cubicBezTo>
                  <a:pt x="1229717" y="3708057"/>
                  <a:pt x="1232174" y="3693667"/>
                  <a:pt x="1237439" y="3678926"/>
                </a:cubicBezTo>
                <a:cubicBezTo>
                  <a:pt x="1242703" y="3664185"/>
                  <a:pt x="1248319" y="3649795"/>
                  <a:pt x="1253934" y="3634352"/>
                </a:cubicBezTo>
                <a:cubicBezTo>
                  <a:pt x="1250074" y="3632246"/>
                  <a:pt x="1246915" y="3629438"/>
                  <a:pt x="1243054" y="3628034"/>
                </a:cubicBezTo>
                <a:cubicBezTo>
                  <a:pt x="1212870" y="3618558"/>
                  <a:pt x="1196023" y="3601009"/>
                  <a:pt x="1201639" y="3566965"/>
                </a:cubicBezTo>
                <a:cubicBezTo>
                  <a:pt x="1202341" y="3563104"/>
                  <a:pt x="1196023" y="3554680"/>
                  <a:pt x="1191812" y="3553978"/>
                </a:cubicBezTo>
                <a:cubicBezTo>
                  <a:pt x="1170051" y="3550118"/>
                  <a:pt x="1173561" y="3536079"/>
                  <a:pt x="1176018" y="3521689"/>
                </a:cubicBezTo>
                <a:cubicBezTo>
                  <a:pt x="1183739" y="3520636"/>
                  <a:pt x="1190759" y="3519934"/>
                  <a:pt x="1199182" y="3518881"/>
                </a:cubicBezTo>
                <a:cubicBezTo>
                  <a:pt x="1166191" y="3263722"/>
                  <a:pt x="1133199" y="3009615"/>
                  <a:pt x="1099505" y="2752350"/>
                </a:cubicBezTo>
                <a:close/>
                <a:moveTo>
                  <a:pt x="1658609" y="3634352"/>
                </a:moveTo>
                <a:cubicBezTo>
                  <a:pt x="1681774" y="3626630"/>
                  <a:pt x="1702481" y="3618909"/>
                  <a:pt x="1723540" y="3612241"/>
                </a:cubicBezTo>
                <a:cubicBezTo>
                  <a:pt x="1733718" y="3609082"/>
                  <a:pt x="1738281" y="3603115"/>
                  <a:pt x="1740387" y="3592937"/>
                </a:cubicBezTo>
                <a:cubicBezTo>
                  <a:pt x="1749863" y="3551873"/>
                  <a:pt x="1760392" y="3511159"/>
                  <a:pt x="1770220" y="3470446"/>
                </a:cubicBezTo>
                <a:cubicBezTo>
                  <a:pt x="1780749" y="3425872"/>
                  <a:pt x="1788821" y="3380948"/>
                  <a:pt x="1783206" y="3334970"/>
                </a:cubicBezTo>
                <a:cubicBezTo>
                  <a:pt x="1772676" y="3247226"/>
                  <a:pt x="1748459" y="3163343"/>
                  <a:pt x="1708097" y="3084373"/>
                </a:cubicBezTo>
                <a:cubicBezTo>
                  <a:pt x="1697217" y="3062613"/>
                  <a:pt x="1690197" y="3039097"/>
                  <a:pt x="1681072" y="3016635"/>
                </a:cubicBezTo>
                <a:cubicBezTo>
                  <a:pt x="1670893" y="2992418"/>
                  <a:pt x="1663172" y="2966796"/>
                  <a:pt x="1649133" y="2945036"/>
                </a:cubicBezTo>
                <a:cubicBezTo>
                  <a:pt x="1597189" y="2864663"/>
                  <a:pt x="1558581" y="2779025"/>
                  <a:pt x="1541033" y="2684612"/>
                </a:cubicBezTo>
                <a:cubicBezTo>
                  <a:pt x="1531205" y="2631264"/>
                  <a:pt x="1519272" y="2578266"/>
                  <a:pt x="1509445" y="2524567"/>
                </a:cubicBezTo>
                <a:cubicBezTo>
                  <a:pt x="1488737" y="2415063"/>
                  <a:pt x="1461712" y="2305910"/>
                  <a:pt x="1457500" y="2193948"/>
                </a:cubicBezTo>
                <a:cubicBezTo>
                  <a:pt x="1454341" y="2105853"/>
                  <a:pt x="1457851" y="2017408"/>
                  <a:pt x="1458202" y="1929313"/>
                </a:cubicBezTo>
                <a:cubicBezTo>
                  <a:pt x="1458202" y="1921942"/>
                  <a:pt x="1458202" y="1914923"/>
                  <a:pt x="1458202" y="1906850"/>
                </a:cubicBezTo>
                <a:cubicBezTo>
                  <a:pt x="1451885" y="1907903"/>
                  <a:pt x="1448024" y="1908605"/>
                  <a:pt x="1443812" y="1909307"/>
                </a:cubicBezTo>
                <a:cubicBezTo>
                  <a:pt x="1387305" y="1920889"/>
                  <a:pt x="1375372" y="1911062"/>
                  <a:pt x="1380286" y="1852449"/>
                </a:cubicBezTo>
                <a:cubicBezTo>
                  <a:pt x="1384146" y="1805769"/>
                  <a:pt x="1390815" y="1759440"/>
                  <a:pt x="1396782" y="1713112"/>
                </a:cubicBezTo>
                <a:cubicBezTo>
                  <a:pt x="1400642" y="1684332"/>
                  <a:pt x="1405556" y="1655903"/>
                  <a:pt x="1410119" y="1626421"/>
                </a:cubicBezTo>
                <a:cubicBezTo>
                  <a:pt x="1372213" y="1619752"/>
                  <a:pt x="1336414" y="1620103"/>
                  <a:pt x="1302018" y="1629229"/>
                </a:cubicBezTo>
                <a:cubicBezTo>
                  <a:pt x="1267272" y="1638705"/>
                  <a:pt x="1242352" y="1626070"/>
                  <a:pt x="1221645" y="1601150"/>
                </a:cubicBezTo>
                <a:cubicBezTo>
                  <a:pt x="1209361" y="1586059"/>
                  <a:pt x="1199533" y="1569212"/>
                  <a:pt x="1188302" y="1552716"/>
                </a:cubicBezTo>
                <a:cubicBezTo>
                  <a:pt x="1192163" y="1573423"/>
                  <a:pt x="1196374" y="1594131"/>
                  <a:pt x="1200235" y="1614488"/>
                </a:cubicBezTo>
                <a:cubicBezTo>
                  <a:pt x="1198129" y="1615190"/>
                  <a:pt x="1196023" y="1615541"/>
                  <a:pt x="1193918" y="1616242"/>
                </a:cubicBezTo>
                <a:cubicBezTo>
                  <a:pt x="1187951" y="1599747"/>
                  <a:pt x="1181984" y="1582900"/>
                  <a:pt x="1176018" y="1566404"/>
                </a:cubicBezTo>
                <a:cubicBezTo>
                  <a:pt x="1174263" y="1570616"/>
                  <a:pt x="1174614" y="1573774"/>
                  <a:pt x="1175316" y="1577284"/>
                </a:cubicBezTo>
                <a:cubicBezTo>
                  <a:pt x="1246564" y="1869647"/>
                  <a:pt x="1317461" y="2162010"/>
                  <a:pt x="1389060" y="2454372"/>
                </a:cubicBezTo>
                <a:cubicBezTo>
                  <a:pt x="1411873" y="2547381"/>
                  <a:pt x="1435038" y="2640389"/>
                  <a:pt x="1458553" y="2733398"/>
                </a:cubicBezTo>
                <a:cubicBezTo>
                  <a:pt x="1460308" y="2740417"/>
                  <a:pt x="1458904" y="2752350"/>
                  <a:pt x="1471539" y="2750244"/>
                </a:cubicBezTo>
                <a:cubicBezTo>
                  <a:pt x="1508392" y="2743927"/>
                  <a:pt x="1520676" y="2764985"/>
                  <a:pt x="1524888" y="2796222"/>
                </a:cubicBezTo>
                <a:cubicBezTo>
                  <a:pt x="1525239" y="2798679"/>
                  <a:pt x="1525940" y="2800785"/>
                  <a:pt x="1526993" y="2802891"/>
                </a:cubicBezTo>
                <a:cubicBezTo>
                  <a:pt x="1534013" y="2816930"/>
                  <a:pt x="1530854" y="2826406"/>
                  <a:pt x="1515060" y="2829565"/>
                </a:cubicBezTo>
                <a:cubicBezTo>
                  <a:pt x="1500670" y="2832373"/>
                  <a:pt x="1499266" y="2840445"/>
                  <a:pt x="1502074" y="2853782"/>
                </a:cubicBezTo>
                <a:cubicBezTo>
                  <a:pt x="1507339" y="2879053"/>
                  <a:pt x="1510849" y="2904674"/>
                  <a:pt x="1515060" y="2930295"/>
                </a:cubicBezTo>
                <a:cubicBezTo>
                  <a:pt x="1513656" y="2930997"/>
                  <a:pt x="1511901" y="2931348"/>
                  <a:pt x="1510498" y="2932050"/>
                </a:cubicBezTo>
                <a:cubicBezTo>
                  <a:pt x="1503127" y="2917660"/>
                  <a:pt x="1495757" y="2903270"/>
                  <a:pt x="1488386" y="2888880"/>
                </a:cubicBezTo>
                <a:cubicBezTo>
                  <a:pt x="1486631" y="2889582"/>
                  <a:pt x="1484876" y="2889933"/>
                  <a:pt x="1483473" y="2890635"/>
                </a:cubicBezTo>
                <a:cubicBezTo>
                  <a:pt x="1535066" y="3139476"/>
                  <a:pt x="1599294" y="3385510"/>
                  <a:pt x="1658609" y="3634352"/>
                </a:cubicBezTo>
                <a:close/>
                <a:moveTo>
                  <a:pt x="1381339" y="3701037"/>
                </a:moveTo>
                <a:cubicBezTo>
                  <a:pt x="1296753" y="3825985"/>
                  <a:pt x="1212168" y="3951283"/>
                  <a:pt x="1126530" y="4077985"/>
                </a:cubicBezTo>
                <a:cubicBezTo>
                  <a:pt x="1299210" y="4150286"/>
                  <a:pt x="1470486" y="4222236"/>
                  <a:pt x="1637902" y="4292431"/>
                </a:cubicBezTo>
                <a:cubicBezTo>
                  <a:pt x="1643517" y="4270671"/>
                  <a:pt x="1649133" y="4251016"/>
                  <a:pt x="1653696" y="4231010"/>
                </a:cubicBezTo>
                <a:cubicBezTo>
                  <a:pt x="1655451" y="4223991"/>
                  <a:pt x="1655801" y="4215919"/>
                  <a:pt x="1654398" y="4208899"/>
                </a:cubicBezTo>
                <a:cubicBezTo>
                  <a:pt x="1628776" y="4077985"/>
                  <a:pt x="1602804" y="3947422"/>
                  <a:pt x="1577534" y="3816508"/>
                </a:cubicBezTo>
                <a:cubicBezTo>
                  <a:pt x="1574726" y="3801416"/>
                  <a:pt x="1569812" y="3790887"/>
                  <a:pt x="1553668" y="3787026"/>
                </a:cubicBezTo>
                <a:cubicBezTo>
                  <a:pt x="1544191" y="3784569"/>
                  <a:pt x="1535417" y="3778954"/>
                  <a:pt x="1526993" y="3773689"/>
                </a:cubicBezTo>
                <a:cubicBezTo>
                  <a:pt x="1502074" y="3758246"/>
                  <a:pt x="1496810" y="3742452"/>
                  <a:pt x="1508743" y="3715778"/>
                </a:cubicBezTo>
                <a:cubicBezTo>
                  <a:pt x="1515060" y="3702090"/>
                  <a:pt x="1522431" y="3688402"/>
                  <a:pt x="1531205" y="3676469"/>
                </a:cubicBezTo>
                <a:cubicBezTo>
                  <a:pt x="1539278" y="3665589"/>
                  <a:pt x="1540682" y="3655762"/>
                  <a:pt x="1537172" y="3642424"/>
                </a:cubicBezTo>
                <a:cubicBezTo>
                  <a:pt x="1492949" y="3460619"/>
                  <a:pt x="1449077" y="3278814"/>
                  <a:pt x="1405205" y="3097008"/>
                </a:cubicBezTo>
                <a:cubicBezTo>
                  <a:pt x="1396080" y="3059805"/>
                  <a:pt x="1386954" y="3022251"/>
                  <a:pt x="1377478" y="2984345"/>
                </a:cubicBezTo>
                <a:cubicBezTo>
                  <a:pt x="1352910" y="2986451"/>
                  <a:pt x="1330096" y="2988206"/>
                  <a:pt x="1306230" y="2990312"/>
                </a:cubicBezTo>
                <a:cubicBezTo>
                  <a:pt x="1291138" y="2927487"/>
                  <a:pt x="1276397" y="2866066"/>
                  <a:pt x="1261656" y="2804646"/>
                </a:cubicBezTo>
                <a:cubicBezTo>
                  <a:pt x="1260252" y="2804997"/>
                  <a:pt x="1259199" y="2805348"/>
                  <a:pt x="1257795" y="2805348"/>
                </a:cubicBezTo>
                <a:cubicBezTo>
                  <a:pt x="1286575" y="3062613"/>
                  <a:pt x="1315355" y="3319878"/>
                  <a:pt x="1344486" y="3577143"/>
                </a:cubicBezTo>
                <a:cubicBezTo>
                  <a:pt x="1346592" y="3577143"/>
                  <a:pt x="1348698" y="3576792"/>
                  <a:pt x="1350804" y="3576792"/>
                </a:cubicBezTo>
                <a:cubicBezTo>
                  <a:pt x="1351857" y="3560647"/>
                  <a:pt x="1352910" y="3544502"/>
                  <a:pt x="1353612" y="3528708"/>
                </a:cubicBezTo>
                <a:cubicBezTo>
                  <a:pt x="1356068" y="3528708"/>
                  <a:pt x="1358876" y="3528708"/>
                  <a:pt x="1361333" y="3529059"/>
                </a:cubicBezTo>
                <a:cubicBezTo>
                  <a:pt x="1361333" y="3545204"/>
                  <a:pt x="1360982" y="3561700"/>
                  <a:pt x="1361333" y="3577845"/>
                </a:cubicBezTo>
                <a:cubicBezTo>
                  <a:pt x="1361684" y="3592937"/>
                  <a:pt x="1357472" y="3606625"/>
                  <a:pt x="1353612" y="3621366"/>
                </a:cubicBezTo>
                <a:cubicBezTo>
                  <a:pt x="1348347" y="3640319"/>
                  <a:pt x="1351506" y="3662781"/>
                  <a:pt x="1355366" y="3683137"/>
                </a:cubicBezTo>
                <a:cubicBezTo>
                  <a:pt x="1357121" y="3689806"/>
                  <a:pt x="1371160" y="3694369"/>
                  <a:pt x="1381339" y="3701037"/>
                </a:cubicBezTo>
                <a:close/>
                <a:moveTo>
                  <a:pt x="933494" y="1638354"/>
                </a:moveTo>
                <a:cubicBezTo>
                  <a:pt x="931739" y="1638705"/>
                  <a:pt x="929984" y="1638705"/>
                  <a:pt x="928229" y="1639056"/>
                </a:cubicBezTo>
                <a:cubicBezTo>
                  <a:pt x="971750" y="1942299"/>
                  <a:pt x="1015271" y="2245542"/>
                  <a:pt x="1059143" y="2550890"/>
                </a:cubicBezTo>
                <a:cubicBezTo>
                  <a:pt x="1105121" y="2547030"/>
                  <a:pt x="1148291" y="2543520"/>
                  <a:pt x="1192514" y="2539659"/>
                </a:cubicBezTo>
                <a:cubicBezTo>
                  <a:pt x="1174263" y="2460690"/>
                  <a:pt x="1157416" y="2384177"/>
                  <a:pt x="1139165" y="2308366"/>
                </a:cubicBezTo>
                <a:cubicBezTo>
                  <a:pt x="1089327" y="2099887"/>
                  <a:pt x="1039137" y="1891407"/>
                  <a:pt x="988246" y="1683279"/>
                </a:cubicBezTo>
                <a:cubicBezTo>
                  <a:pt x="978419" y="1642215"/>
                  <a:pt x="977015" y="1642566"/>
                  <a:pt x="934898" y="1638003"/>
                </a:cubicBezTo>
                <a:cubicBezTo>
                  <a:pt x="934196" y="1637652"/>
                  <a:pt x="933845" y="1638003"/>
                  <a:pt x="933494" y="1638354"/>
                </a:cubicBezTo>
                <a:close/>
                <a:moveTo>
                  <a:pt x="1177071" y="1764354"/>
                </a:moveTo>
                <a:cubicBezTo>
                  <a:pt x="1176018" y="1764354"/>
                  <a:pt x="1174965" y="1764354"/>
                  <a:pt x="1173561" y="1764354"/>
                </a:cubicBezTo>
                <a:cubicBezTo>
                  <a:pt x="1174263" y="1771374"/>
                  <a:pt x="1174263" y="1778042"/>
                  <a:pt x="1175316" y="1785062"/>
                </a:cubicBezTo>
                <a:cubicBezTo>
                  <a:pt x="1193567" y="1950722"/>
                  <a:pt x="1211466" y="2116032"/>
                  <a:pt x="1230770" y="2281692"/>
                </a:cubicBezTo>
                <a:cubicBezTo>
                  <a:pt x="1245511" y="2409798"/>
                  <a:pt x="1254285" y="2538957"/>
                  <a:pt x="1282714" y="2665308"/>
                </a:cubicBezTo>
                <a:cubicBezTo>
                  <a:pt x="1292542" y="2708479"/>
                  <a:pt x="1299912" y="2751999"/>
                  <a:pt x="1308687" y="2797275"/>
                </a:cubicBezTo>
                <a:cubicBezTo>
                  <a:pt x="1349400" y="2787448"/>
                  <a:pt x="1388358" y="2778323"/>
                  <a:pt x="1429071" y="2768495"/>
                </a:cubicBezTo>
                <a:cubicBezTo>
                  <a:pt x="1344837" y="2432261"/>
                  <a:pt x="1260954" y="2098483"/>
                  <a:pt x="1177071" y="1764354"/>
                </a:cubicBezTo>
                <a:close/>
                <a:moveTo>
                  <a:pt x="1238843" y="1433735"/>
                </a:moveTo>
                <a:cubicBezTo>
                  <a:pt x="1261656" y="1415835"/>
                  <a:pt x="1263762" y="1414782"/>
                  <a:pt x="1292191" y="1422153"/>
                </a:cubicBezTo>
                <a:cubicBezTo>
                  <a:pt x="1325534" y="1430927"/>
                  <a:pt x="1358525" y="1442159"/>
                  <a:pt x="1392219" y="1448476"/>
                </a:cubicBezTo>
                <a:cubicBezTo>
                  <a:pt x="1406258" y="1450933"/>
                  <a:pt x="1423105" y="1445668"/>
                  <a:pt x="1437144" y="1439702"/>
                </a:cubicBezTo>
                <a:cubicBezTo>
                  <a:pt x="1441706" y="1437596"/>
                  <a:pt x="1442057" y="1423206"/>
                  <a:pt x="1442759" y="1414432"/>
                </a:cubicBezTo>
                <a:cubicBezTo>
                  <a:pt x="1445216" y="1378983"/>
                  <a:pt x="1446620" y="1343183"/>
                  <a:pt x="1449779" y="1307735"/>
                </a:cubicBezTo>
                <a:cubicBezTo>
                  <a:pt x="1451183" y="1294047"/>
                  <a:pt x="1446620" y="1286676"/>
                  <a:pt x="1436793" y="1278253"/>
                </a:cubicBezTo>
                <a:cubicBezTo>
                  <a:pt x="1381690" y="1229818"/>
                  <a:pt x="1310442" y="1221746"/>
                  <a:pt x="1244809" y="1198932"/>
                </a:cubicBezTo>
                <a:cubicBezTo>
                  <a:pt x="1222698" y="1191211"/>
                  <a:pt x="1199884" y="1185946"/>
                  <a:pt x="1177773" y="1179278"/>
                </a:cubicBezTo>
                <a:cubicBezTo>
                  <a:pt x="1170402" y="1176821"/>
                  <a:pt x="1163383" y="1173311"/>
                  <a:pt x="1154608" y="1169451"/>
                </a:cubicBezTo>
                <a:cubicBezTo>
                  <a:pt x="1154257" y="1182437"/>
                  <a:pt x="1148291" y="1194370"/>
                  <a:pt x="1164787" y="1198932"/>
                </a:cubicBezTo>
                <a:cubicBezTo>
                  <a:pt x="1167594" y="1199634"/>
                  <a:pt x="1169700" y="1206303"/>
                  <a:pt x="1170753" y="1210515"/>
                </a:cubicBezTo>
                <a:cubicBezTo>
                  <a:pt x="1173561" y="1223150"/>
                  <a:pt x="1176018" y="1235785"/>
                  <a:pt x="1177773" y="1248420"/>
                </a:cubicBezTo>
                <a:cubicBezTo>
                  <a:pt x="1181283" y="1269479"/>
                  <a:pt x="1167244" y="1288080"/>
                  <a:pt x="1148642" y="1290537"/>
                </a:cubicBezTo>
                <a:cubicBezTo>
                  <a:pt x="1147940" y="1303172"/>
                  <a:pt x="1147940" y="1315105"/>
                  <a:pt x="1145834" y="1327039"/>
                </a:cubicBezTo>
                <a:cubicBezTo>
                  <a:pt x="1143026" y="1343534"/>
                  <a:pt x="1145483" y="1357222"/>
                  <a:pt x="1159171" y="1369156"/>
                </a:cubicBezTo>
                <a:cubicBezTo>
                  <a:pt x="1171455" y="1379685"/>
                  <a:pt x="1180581" y="1400393"/>
                  <a:pt x="1193567" y="1402498"/>
                </a:cubicBezTo>
                <a:cubicBezTo>
                  <a:pt x="1215678" y="1406008"/>
                  <a:pt x="1226909" y="1419345"/>
                  <a:pt x="1238843" y="1433735"/>
                </a:cubicBezTo>
                <a:close/>
                <a:moveTo>
                  <a:pt x="1028959" y="1639758"/>
                </a:moveTo>
                <a:cubicBezTo>
                  <a:pt x="1086519" y="1895619"/>
                  <a:pt x="1136358" y="2150778"/>
                  <a:pt x="1207957" y="2401024"/>
                </a:cubicBezTo>
                <a:cubicBezTo>
                  <a:pt x="1191461" y="2140249"/>
                  <a:pt x="1152151" y="1882282"/>
                  <a:pt x="1120564" y="1621858"/>
                </a:cubicBezTo>
                <a:cubicBezTo>
                  <a:pt x="1089678" y="1627825"/>
                  <a:pt x="1060547" y="1633440"/>
                  <a:pt x="1028959" y="1639758"/>
                </a:cubicBezTo>
                <a:close/>
                <a:moveTo>
                  <a:pt x="881198" y="1522883"/>
                </a:moveTo>
                <a:cubicBezTo>
                  <a:pt x="879092" y="1522181"/>
                  <a:pt x="877338" y="1521830"/>
                  <a:pt x="875232" y="1521128"/>
                </a:cubicBezTo>
                <a:cubicBezTo>
                  <a:pt x="861544" y="1559033"/>
                  <a:pt x="845048" y="1595886"/>
                  <a:pt x="834870" y="1634493"/>
                </a:cubicBezTo>
                <a:cubicBezTo>
                  <a:pt x="744669" y="1985469"/>
                  <a:pt x="655521" y="2336444"/>
                  <a:pt x="566724" y="2687771"/>
                </a:cubicBezTo>
                <a:cubicBezTo>
                  <a:pt x="564267" y="2696896"/>
                  <a:pt x="567426" y="2707425"/>
                  <a:pt x="568128" y="2717604"/>
                </a:cubicBezTo>
                <a:cubicBezTo>
                  <a:pt x="570234" y="2717604"/>
                  <a:pt x="572340" y="2717604"/>
                  <a:pt x="574446" y="2717604"/>
                </a:cubicBezTo>
                <a:cubicBezTo>
                  <a:pt x="676931" y="2319597"/>
                  <a:pt x="786786" y="1923346"/>
                  <a:pt x="881198" y="1522883"/>
                </a:cubicBezTo>
                <a:close/>
                <a:moveTo>
                  <a:pt x="1116352" y="1379685"/>
                </a:moveTo>
                <a:cubicBezTo>
                  <a:pt x="1110736" y="1390565"/>
                  <a:pt x="1106525" y="1399340"/>
                  <a:pt x="1101611" y="1407412"/>
                </a:cubicBezTo>
                <a:cubicBezTo>
                  <a:pt x="1098452" y="1412677"/>
                  <a:pt x="1094592" y="1420047"/>
                  <a:pt x="1089678" y="1421451"/>
                </a:cubicBezTo>
                <a:cubicBezTo>
                  <a:pt x="1070725" y="1426365"/>
                  <a:pt x="1070725" y="1438298"/>
                  <a:pt x="1075639" y="1454092"/>
                </a:cubicBezTo>
                <a:cubicBezTo>
                  <a:pt x="1131795" y="1449880"/>
                  <a:pt x="1169349" y="1472343"/>
                  <a:pt x="1182686" y="1529551"/>
                </a:cubicBezTo>
                <a:cubicBezTo>
                  <a:pt x="1182335" y="1510950"/>
                  <a:pt x="1181634" y="1493401"/>
                  <a:pt x="1180230" y="1476203"/>
                </a:cubicBezTo>
                <a:cubicBezTo>
                  <a:pt x="1179879" y="1471992"/>
                  <a:pt x="1177773" y="1467429"/>
                  <a:pt x="1174965" y="1464270"/>
                </a:cubicBezTo>
                <a:cubicBezTo>
                  <a:pt x="1165840" y="1453741"/>
                  <a:pt x="1151099" y="1446370"/>
                  <a:pt x="1158469" y="1428120"/>
                </a:cubicBezTo>
                <a:cubicBezTo>
                  <a:pt x="1159171" y="1426716"/>
                  <a:pt x="1156012" y="1423206"/>
                  <a:pt x="1154257" y="1421100"/>
                </a:cubicBezTo>
                <a:cubicBezTo>
                  <a:pt x="1143026" y="1408114"/>
                  <a:pt x="1131444" y="1395830"/>
                  <a:pt x="1116352" y="1379685"/>
                </a:cubicBezTo>
                <a:close/>
                <a:moveTo>
                  <a:pt x="1738281" y="3799662"/>
                </a:moveTo>
                <a:cubicBezTo>
                  <a:pt x="1727050" y="3802118"/>
                  <a:pt x="1717573" y="3804224"/>
                  <a:pt x="1707044" y="3806681"/>
                </a:cubicBezTo>
                <a:cubicBezTo>
                  <a:pt x="1720030" y="3857221"/>
                  <a:pt x="1732665" y="3906358"/>
                  <a:pt x="1745300" y="3955494"/>
                </a:cubicBezTo>
                <a:cubicBezTo>
                  <a:pt x="1746353" y="3955143"/>
                  <a:pt x="1747406" y="3955143"/>
                  <a:pt x="1748459" y="3954793"/>
                </a:cubicBezTo>
                <a:cubicBezTo>
                  <a:pt x="1745300" y="3903550"/>
                  <a:pt x="1741790" y="3852659"/>
                  <a:pt x="1738281" y="3799662"/>
                </a:cubicBezTo>
                <a:close/>
                <a:moveTo>
                  <a:pt x="416858" y="1028358"/>
                </a:moveTo>
                <a:cubicBezTo>
                  <a:pt x="416858" y="940615"/>
                  <a:pt x="416858" y="854625"/>
                  <a:pt x="416858" y="768636"/>
                </a:cubicBezTo>
                <a:cubicBezTo>
                  <a:pt x="406679" y="799522"/>
                  <a:pt x="407732" y="1020637"/>
                  <a:pt x="416858" y="1028358"/>
                </a:cubicBezTo>
                <a:close/>
                <a:moveTo>
                  <a:pt x="1458553" y="1764705"/>
                </a:moveTo>
                <a:cubicBezTo>
                  <a:pt x="1429422" y="1811385"/>
                  <a:pt x="1428369" y="1852449"/>
                  <a:pt x="1465573" y="1857714"/>
                </a:cubicBezTo>
                <a:cubicBezTo>
                  <a:pt x="1463116" y="1826126"/>
                  <a:pt x="1461010" y="1795591"/>
                  <a:pt x="1458553" y="1764705"/>
                </a:cubicBezTo>
                <a:close/>
                <a:moveTo>
                  <a:pt x="374741" y="685104"/>
                </a:moveTo>
                <a:cubicBezTo>
                  <a:pt x="376144" y="711778"/>
                  <a:pt x="377548" y="735996"/>
                  <a:pt x="378952" y="760564"/>
                </a:cubicBezTo>
                <a:cubicBezTo>
                  <a:pt x="380005" y="760564"/>
                  <a:pt x="381058" y="760564"/>
                  <a:pt x="382111" y="760564"/>
                </a:cubicBezTo>
                <a:cubicBezTo>
                  <a:pt x="383866" y="746525"/>
                  <a:pt x="385270" y="732135"/>
                  <a:pt x="387025" y="717745"/>
                </a:cubicBezTo>
                <a:cubicBezTo>
                  <a:pt x="395799" y="716692"/>
                  <a:pt x="403872" y="715990"/>
                  <a:pt x="411242" y="714937"/>
                </a:cubicBezTo>
                <a:cubicBezTo>
                  <a:pt x="411242" y="704057"/>
                  <a:pt x="411242" y="694581"/>
                  <a:pt x="411242" y="685104"/>
                </a:cubicBezTo>
                <a:cubicBezTo>
                  <a:pt x="398958" y="685104"/>
                  <a:pt x="388078" y="685104"/>
                  <a:pt x="374741" y="6851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382237" y="274320"/>
            <a:ext cx="5832600" cy="4594800"/>
          </a:xfrm>
          <a:prstGeom prst="rect">
            <a:avLst/>
          </a:prstGeom>
          <a:noFill/>
          <a:ln cap="flat" cmpd="sng" w="31750">
            <a:solidFill>
              <a:srgbClr val="CFCF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1300000" y="801000"/>
            <a:ext cx="35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000" spcFirstLastPara="1" rIns="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 u="sng">
                <a:solidFill>
                  <a:schemeClr val="dk1"/>
                </a:solidFill>
              </a:rPr>
              <a:t>Observations</a:t>
            </a:r>
            <a:r>
              <a:rPr b="1" lang="en-GB" sz="3600">
                <a:solidFill>
                  <a:schemeClr val="dk1"/>
                </a:solidFill>
              </a:rPr>
              <a:t>: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43"/>
          <p:cNvGrpSpPr/>
          <p:nvPr/>
        </p:nvGrpSpPr>
        <p:grpSpPr>
          <a:xfrm>
            <a:off x="3146311" y="2699308"/>
            <a:ext cx="321862" cy="205615"/>
            <a:chOff x="4409675" y="1607746"/>
            <a:chExt cx="522163" cy="274153"/>
          </a:xfrm>
        </p:grpSpPr>
        <p:sp>
          <p:nvSpPr>
            <p:cNvPr id="364" name="Google Shape;364;p43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3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43"/>
          <p:cNvSpPr/>
          <p:nvPr/>
        </p:nvSpPr>
        <p:spPr>
          <a:xfrm rot="9929990">
            <a:off x="4694945" y="3408531"/>
            <a:ext cx="435984" cy="37028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3"/>
          <p:cNvSpPr/>
          <p:nvPr/>
        </p:nvSpPr>
        <p:spPr>
          <a:xfrm>
            <a:off x="1464722" y="3412492"/>
            <a:ext cx="438188" cy="366291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3"/>
          <p:cNvSpPr/>
          <p:nvPr/>
        </p:nvSpPr>
        <p:spPr>
          <a:xfrm>
            <a:off x="3610955" y="3397066"/>
            <a:ext cx="461701" cy="398443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3"/>
          <p:cNvSpPr/>
          <p:nvPr/>
        </p:nvSpPr>
        <p:spPr>
          <a:xfrm>
            <a:off x="2526859" y="3444556"/>
            <a:ext cx="461701" cy="303436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/>
          <p:nvPr/>
        </p:nvSpPr>
        <p:spPr>
          <a:xfrm>
            <a:off x="386975" y="1261750"/>
            <a:ext cx="1751700" cy="21048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Genre generating the highest worldwide gross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386975" y="201400"/>
            <a:ext cx="4020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 u="sng">
                <a:solidFill>
                  <a:schemeClr val="dk1"/>
                </a:solidFill>
              </a:rPr>
              <a:t>Observation 1:</a:t>
            </a:r>
            <a:endParaRPr b="1" i="1" sz="600" u="sng"/>
          </a:p>
        </p:txBody>
      </p:sp>
      <p:grpSp>
        <p:nvGrpSpPr>
          <p:cNvPr id="376" name="Google Shape;376;p44"/>
          <p:cNvGrpSpPr/>
          <p:nvPr/>
        </p:nvGrpSpPr>
        <p:grpSpPr>
          <a:xfrm>
            <a:off x="3865447" y="355641"/>
            <a:ext cx="321862" cy="330519"/>
            <a:chOff x="4409675" y="1607746"/>
            <a:chExt cx="522163" cy="274153"/>
          </a:xfrm>
        </p:grpSpPr>
        <p:sp>
          <p:nvSpPr>
            <p:cNvPr id="377" name="Google Shape;377;p44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4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575" y="840400"/>
            <a:ext cx="6130698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/>
          <p:nvPr/>
        </p:nvSpPr>
        <p:spPr>
          <a:xfrm>
            <a:off x="461250" y="968100"/>
            <a:ext cx="3070200" cy="4518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1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generating the Highest Worldwide Gross: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386975" y="201400"/>
            <a:ext cx="4020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 u="sng">
                <a:solidFill>
                  <a:schemeClr val="dk1"/>
                </a:solidFill>
              </a:rPr>
              <a:t>Observation 2:</a:t>
            </a:r>
            <a:endParaRPr b="1" i="1" sz="600" u="sng"/>
          </a:p>
        </p:txBody>
      </p:sp>
      <p:grpSp>
        <p:nvGrpSpPr>
          <p:cNvPr id="386" name="Google Shape;386;p45"/>
          <p:cNvGrpSpPr/>
          <p:nvPr/>
        </p:nvGrpSpPr>
        <p:grpSpPr>
          <a:xfrm>
            <a:off x="3865447" y="355641"/>
            <a:ext cx="321862" cy="330519"/>
            <a:chOff x="4409675" y="1607746"/>
            <a:chExt cx="522163" cy="274153"/>
          </a:xfrm>
        </p:grpSpPr>
        <p:sp>
          <p:nvSpPr>
            <p:cNvPr id="387" name="Google Shape;387;p45"/>
            <p:cNvSpPr/>
            <p:nvPr/>
          </p:nvSpPr>
          <p:spPr>
            <a:xfrm rot="5400000">
              <a:off x="4672532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5"/>
            <p:cNvSpPr/>
            <p:nvPr/>
          </p:nvSpPr>
          <p:spPr>
            <a:xfrm rot="5400000">
              <a:off x="4394828" y="1622593"/>
              <a:ext cx="274153" cy="244459"/>
            </a:xfrm>
            <a:custGeom>
              <a:rect b="b" l="l" r="r" t="t"/>
              <a:pathLst>
                <a:path extrusionOk="0" h="3371850" w="3781425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9" name="Google Shape;3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9050"/>
            <a:ext cx="4322825" cy="283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5"/>
          <p:cNvSpPr/>
          <p:nvPr/>
        </p:nvSpPr>
        <p:spPr>
          <a:xfrm flipH="1">
            <a:off x="5652275" y="897750"/>
            <a:ext cx="2880300" cy="522000"/>
          </a:xfrm>
          <a:prstGeom prst="roundRect">
            <a:avLst>
              <a:gd fmla="val 12448" name="adj"/>
            </a:avLst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1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generating the Highest Domestic Gross: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950" y="1545575"/>
            <a:ext cx="4114875" cy="283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 COLOR - 10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