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Cabin"/>
      <p:regular r:id="rId15"/>
      <p:bold r:id="rId16"/>
      <p:italic r:id="rId17"/>
      <p:boldItalic r:id="rId18"/>
    </p:embeddedFont>
    <p:embeddedFont>
      <p:font typeface="Viga"/>
      <p:regular r:id="rId19"/>
    </p:embeddedFont>
    <p:embeddedFont>
      <p:font typeface="Average"/>
      <p:regular r:id="rId20"/>
    </p:embeddedFont>
    <p:embeddedFont>
      <p:font typeface="Averia Serif Libr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22" Type="http://schemas.openxmlformats.org/officeDocument/2006/relationships/font" Target="fonts/AveriaSerifLibre-bold.fntdata"/><Relationship Id="rId21" Type="http://schemas.openxmlformats.org/officeDocument/2006/relationships/font" Target="fonts/AveriaSerifLibre-regular.fntdata"/><Relationship Id="rId24" Type="http://schemas.openxmlformats.org/officeDocument/2006/relationships/font" Target="fonts/AveriaSerifLibre-boldItalic.fntdata"/><Relationship Id="rId23" Type="http://schemas.openxmlformats.org/officeDocument/2006/relationships/font" Target="fonts/AveriaSerifLibr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Cabin-regular.fntdata"/><Relationship Id="rId14" Type="http://schemas.openxmlformats.org/officeDocument/2006/relationships/slide" Target="slides/slide10.xml"/><Relationship Id="rId17" Type="http://schemas.openxmlformats.org/officeDocument/2006/relationships/font" Target="fonts/Cabin-italic.fntdata"/><Relationship Id="rId16" Type="http://schemas.openxmlformats.org/officeDocument/2006/relationships/font" Target="fonts/Cabin-bold.fntdata"/><Relationship Id="rId19" Type="http://schemas.openxmlformats.org/officeDocument/2006/relationships/font" Target="fonts/Viga-regular.fntdata"/><Relationship Id="rId18" Type="http://schemas.openxmlformats.org/officeDocument/2006/relationships/font" Target="fonts/Cabin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1. Table of contents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2. Introduction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3. Identifying information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4. Patient medical history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5. Review of systems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6. Physical examination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7. Big picture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8. Findings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9. Discussion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10. Discussion summary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11. Comparison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12. Diagnosis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13. Treatment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14. Patient monitoring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15. Contraindications and indications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16. Post-prevention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17. Case timeline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18. Conclusions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19. References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5F7D96"/>
                </a:solidFill>
              </a:rPr>
              <a:t>20. Our team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15b15885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15b15885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5b15885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5b15885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15b158859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15b158859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99682ffc1_1_35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99682ffc1_1_35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8d42aed7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8d42aed7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a8d42aed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a8d42aed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15b158859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15b158859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a99682ffc1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a99682ffc1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99682ffc1_1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99682ffc1_1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3E0BE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715125" y="1286775"/>
            <a:ext cx="3713400" cy="282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6000">
                <a:solidFill>
                  <a:srgbClr val="F3E0B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000" y="4114913"/>
            <a:ext cx="49911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F3E0BE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 txBox="1"/>
          <p:nvPr>
            <p:ph hasCustomPrompt="1" type="title"/>
          </p:nvPr>
        </p:nvSpPr>
        <p:spPr>
          <a:xfrm>
            <a:off x="729450" y="2797800"/>
            <a:ext cx="7685100" cy="11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2DE"/>
              </a:buClr>
              <a:buSzPts val="12000"/>
              <a:buNone/>
              <a:defRPr sz="8000">
                <a:solidFill>
                  <a:srgbClr val="FFF2DE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11"/>
          <p:cNvSpPr txBox="1"/>
          <p:nvPr>
            <p:ph idx="1" type="subTitle"/>
          </p:nvPr>
        </p:nvSpPr>
        <p:spPr>
          <a:xfrm>
            <a:off x="738925" y="3986700"/>
            <a:ext cx="76851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rgbClr val="F3E0BE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>
            <p:ph hasCustomPrompt="1" type="title"/>
          </p:nvPr>
        </p:nvSpPr>
        <p:spPr>
          <a:xfrm>
            <a:off x="720000" y="1571781"/>
            <a:ext cx="1430100" cy="9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6500">
                <a:solidFill>
                  <a:srgbClr val="FFF2D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2192550" y="1652400"/>
            <a:ext cx="22287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b="1" sz="2300">
                <a:solidFill>
                  <a:srgbClr val="FFF2DE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2" type="subTitle"/>
          </p:nvPr>
        </p:nvSpPr>
        <p:spPr>
          <a:xfrm>
            <a:off x="2192550" y="2199600"/>
            <a:ext cx="22287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hasCustomPrompt="1" idx="3" type="title"/>
          </p:nvPr>
        </p:nvSpPr>
        <p:spPr>
          <a:xfrm>
            <a:off x="4722825" y="1571781"/>
            <a:ext cx="1430100" cy="9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6500">
                <a:solidFill>
                  <a:srgbClr val="FFF2D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idx="4" type="subTitle"/>
          </p:nvPr>
        </p:nvSpPr>
        <p:spPr>
          <a:xfrm>
            <a:off x="6195300" y="1652400"/>
            <a:ext cx="22287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b="1" sz="2300">
                <a:solidFill>
                  <a:srgbClr val="FFF2DE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5" type="subTitle"/>
          </p:nvPr>
        </p:nvSpPr>
        <p:spPr>
          <a:xfrm>
            <a:off x="6195300" y="2199600"/>
            <a:ext cx="22287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6" type="title"/>
          </p:nvPr>
        </p:nvSpPr>
        <p:spPr>
          <a:xfrm>
            <a:off x="720000" y="3254806"/>
            <a:ext cx="1430100" cy="9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6500">
                <a:solidFill>
                  <a:srgbClr val="FFF2D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idx="7" type="subTitle"/>
          </p:nvPr>
        </p:nvSpPr>
        <p:spPr>
          <a:xfrm>
            <a:off x="2192550" y="3315950"/>
            <a:ext cx="22287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b="1" sz="2300">
                <a:solidFill>
                  <a:srgbClr val="FFF2DE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8" type="subTitle"/>
          </p:nvPr>
        </p:nvSpPr>
        <p:spPr>
          <a:xfrm>
            <a:off x="2192550" y="3863150"/>
            <a:ext cx="22287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9" type="title"/>
          </p:nvPr>
        </p:nvSpPr>
        <p:spPr>
          <a:xfrm>
            <a:off x="4722825" y="3254806"/>
            <a:ext cx="1430100" cy="9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6500">
                <a:solidFill>
                  <a:srgbClr val="FFF2D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3E0B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13" type="subTitle"/>
          </p:nvPr>
        </p:nvSpPr>
        <p:spPr>
          <a:xfrm>
            <a:off x="6195300" y="3315950"/>
            <a:ext cx="22287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b="1" sz="2300">
                <a:solidFill>
                  <a:srgbClr val="FFF2DE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Averia Serif Libre"/>
              <a:buNone/>
              <a:defRPr sz="2300">
                <a:solidFill>
                  <a:srgbClr val="F3E0BE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4" type="subTitle"/>
          </p:nvPr>
        </p:nvSpPr>
        <p:spPr>
          <a:xfrm>
            <a:off x="6195300" y="3863150"/>
            <a:ext cx="22287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5" type="title"/>
          </p:nvPr>
        </p:nvSpPr>
        <p:spPr>
          <a:xfrm>
            <a:off x="720000" y="393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iga"/>
              <a:buNone/>
              <a:defRPr b="1" sz="3200">
                <a:solidFill>
                  <a:schemeClr val="dk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iga"/>
              <a:buNone/>
              <a:defRPr b="1" sz="3200">
                <a:solidFill>
                  <a:schemeClr val="dk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iga"/>
              <a:buNone/>
              <a:defRPr b="1" sz="3200">
                <a:solidFill>
                  <a:schemeClr val="dk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iga"/>
              <a:buNone/>
              <a:defRPr b="1" sz="3200">
                <a:solidFill>
                  <a:schemeClr val="dk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iga"/>
              <a:buNone/>
              <a:defRPr b="1" sz="3200">
                <a:solidFill>
                  <a:schemeClr val="dk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iga"/>
              <a:buNone/>
              <a:defRPr b="1" sz="3200">
                <a:solidFill>
                  <a:schemeClr val="dk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iga"/>
              <a:buNone/>
              <a:defRPr b="1" sz="3200">
                <a:solidFill>
                  <a:schemeClr val="dk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iga"/>
              <a:buNone/>
              <a:defRPr b="1" sz="3200">
                <a:solidFill>
                  <a:schemeClr val="dk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iga"/>
              <a:buNone/>
              <a:defRPr b="1" sz="3200">
                <a:solidFill>
                  <a:schemeClr val="dk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bg>
      <p:bgPr>
        <a:solidFill>
          <a:srgbClr val="56869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>
            <p:ph type="title"/>
          </p:nvPr>
        </p:nvSpPr>
        <p:spPr>
          <a:xfrm>
            <a:off x="720000" y="393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" type="subTitle"/>
          </p:nvPr>
        </p:nvSpPr>
        <p:spPr>
          <a:xfrm>
            <a:off x="731225" y="3670650"/>
            <a:ext cx="2259000" cy="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2" type="subTitle"/>
          </p:nvPr>
        </p:nvSpPr>
        <p:spPr>
          <a:xfrm>
            <a:off x="738925" y="3177200"/>
            <a:ext cx="22668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3" type="subTitle"/>
          </p:nvPr>
        </p:nvSpPr>
        <p:spPr>
          <a:xfrm>
            <a:off x="3434750" y="3670650"/>
            <a:ext cx="2259000" cy="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4" type="subTitle"/>
          </p:nvPr>
        </p:nvSpPr>
        <p:spPr>
          <a:xfrm>
            <a:off x="3442450" y="3177200"/>
            <a:ext cx="22668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5" type="subTitle"/>
          </p:nvPr>
        </p:nvSpPr>
        <p:spPr>
          <a:xfrm>
            <a:off x="6138275" y="3670650"/>
            <a:ext cx="2259000" cy="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6" type="subTitle"/>
          </p:nvPr>
        </p:nvSpPr>
        <p:spPr>
          <a:xfrm>
            <a:off x="6145975" y="3177200"/>
            <a:ext cx="22668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3">
    <p:bg>
      <p:bgPr>
        <a:solidFill>
          <a:srgbClr val="56869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>
            <p:ph type="title"/>
          </p:nvPr>
        </p:nvSpPr>
        <p:spPr>
          <a:xfrm>
            <a:off x="720000" y="393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" type="subTitle"/>
          </p:nvPr>
        </p:nvSpPr>
        <p:spPr>
          <a:xfrm>
            <a:off x="738975" y="3931200"/>
            <a:ext cx="22590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2" type="subTitle"/>
          </p:nvPr>
        </p:nvSpPr>
        <p:spPr>
          <a:xfrm>
            <a:off x="3442500" y="3931200"/>
            <a:ext cx="22590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3" type="subTitle"/>
          </p:nvPr>
        </p:nvSpPr>
        <p:spPr>
          <a:xfrm>
            <a:off x="6146025" y="3931200"/>
            <a:ext cx="22590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4" type="subTitle"/>
          </p:nvPr>
        </p:nvSpPr>
        <p:spPr>
          <a:xfrm>
            <a:off x="738975" y="2084225"/>
            <a:ext cx="22590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5" type="subTitle"/>
          </p:nvPr>
        </p:nvSpPr>
        <p:spPr>
          <a:xfrm>
            <a:off x="3442500" y="2084225"/>
            <a:ext cx="22590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6" type="subTitle"/>
          </p:nvPr>
        </p:nvSpPr>
        <p:spPr>
          <a:xfrm>
            <a:off x="6146025" y="2084225"/>
            <a:ext cx="22590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bg>
      <p:bgPr>
        <a:solidFill>
          <a:srgbClr val="56869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>
            <p:ph type="title"/>
          </p:nvPr>
        </p:nvSpPr>
        <p:spPr>
          <a:xfrm>
            <a:off x="720000" y="393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" type="subTitle"/>
          </p:nvPr>
        </p:nvSpPr>
        <p:spPr>
          <a:xfrm>
            <a:off x="731225" y="2689900"/>
            <a:ext cx="2259000" cy="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2" type="subTitle"/>
          </p:nvPr>
        </p:nvSpPr>
        <p:spPr>
          <a:xfrm>
            <a:off x="738925" y="3728425"/>
            <a:ext cx="22668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3" type="subTitle"/>
          </p:nvPr>
        </p:nvSpPr>
        <p:spPr>
          <a:xfrm>
            <a:off x="3434750" y="2689900"/>
            <a:ext cx="2259000" cy="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4" type="subTitle"/>
          </p:nvPr>
        </p:nvSpPr>
        <p:spPr>
          <a:xfrm>
            <a:off x="3442450" y="3728425"/>
            <a:ext cx="22668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5" type="subTitle"/>
          </p:nvPr>
        </p:nvSpPr>
        <p:spPr>
          <a:xfrm>
            <a:off x="6138275" y="2689900"/>
            <a:ext cx="2259000" cy="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6" type="subTitle"/>
          </p:nvPr>
        </p:nvSpPr>
        <p:spPr>
          <a:xfrm>
            <a:off x="6145975" y="3728425"/>
            <a:ext cx="22668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solidFill>
          <a:srgbClr val="56869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type="title"/>
          </p:nvPr>
        </p:nvSpPr>
        <p:spPr>
          <a:xfrm>
            <a:off x="720000" y="393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" type="subTitle"/>
          </p:nvPr>
        </p:nvSpPr>
        <p:spPr>
          <a:xfrm>
            <a:off x="2151663" y="2103700"/>
            <a:ext cx="2259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2" type="subTitle"/>
          </p:nvPr>
        </p:nvSpPr>
        <p:spPr>
          <a:xfrm>
            <a:off x="2159363" y="1610250"/>
            <a:ext cx="22668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3" type="subTitle"/>
          </p:nvPr>
        </p:nvSpPr>
        <p:spPr>
          <a:xfrm>
            <a:off x="2155513" y="3747075"/>
            <a:ext cx="2259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4" type="subTitle"/>
          </p:nvPr>
        </p:nvSpPr>
        <p:spPr>
          <a:xfrm>
            <a:off x="2163213" y="3253625"/>
            <a:ext cx="22668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40" name="Google Shape;140;p17"/>
          <p:cNvSpPr txBox="1"/>
          <p:nvPr>
            <p:ph idx="5" type="subTitle"/>
          </p:nvPr>
        </p:nvSpPr>
        <p:spPr>
          <a:xfrm>
            <a:off x="5990563" y="3747075"/>
            <a:ext cx="2259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6" type="subTitle"/>
          </p:nvPr>
        </p:nvSpPr>
        <p:spPr>
          <a:xfrm>
            <a:off x="5998263" y="3253625"/>
            <a:ext cx="22668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42" name="Google Shape;142;p17"/>
          <p:cNvSpPr txBox="1"/>
          <p:nvPr>
            <p:ph idx="7" type="subTitle"/>
          </p:nvPr>
        </p:nvSpPr>
        <p:spPr>
          <a:xfrm>
            <a:off x="5990563" y="2103700"/>
            <a:ext cx="2259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8" type="subTitle"/>
          </p:nvPr>
        </p:nvSpPr>
        <p:spPr>
          <a:xfrm>
            <a:off x="5998263" y="1610250"/>
            <a:ext cx="22668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_1_1">
    <p:bg>
      <p:bgPr>
        <a:solidFill>
          <a:srgbClr val="56869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>
            <p:ph type="title"/>
          </p:nvPr>
        </p:nvSpPr>
        <p:spPr>
          <a:xfrm>
            <a:off x="720000" y="393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1" type="subTitle"/>
          </p:nvPr>
        </p:nvSpPr>
        <p:spPr>
          <a:xfrm>
            <a:off x="2139225" y="2836963"/>
            <a:ext cx="22590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2" type="subTitle"/>
          </p:nvPr>
        </p:nvSpPr>
        <p:spPr>
          <a:xfrm>
            <a:off x="2146925" y="2343513"/>
            <a:ext cx="22668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49" name="Google Shape;149;p18"/>
          <p:cNvSpPr txBox="1"/>
          <p:nvPr>
            <p:ph idx="3" type="subTitle"/>
          </p:nvPr>
        </p:nvSpPr>
        <p:spPr>
          <a:xfrm>
            <a:off x="4760800" y="2836963"/>
            <a:ext cx="22590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4" type="subTitle"/>
          </p:nvPr>
        </p:nvSpPr>
        <p:spPr>
          <a:xfrm>
            <a:off x="4768500" y="2343513"/>
            <a:ext cx="22668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AND_TWO_COLUMNS_1">
    <p:bg>
      <p:bgPr>
        <a:solidFill>
          <a:srgbClr val="56869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>
            <p:ph type="title"/>
          </p:nvPr>
        </p:nvSpPr>
        <p:spPr>
          <a:xfrm>
            <a:off x="720000" y="393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1" type="subTitle"/>
          </p:nvPr>
        </p:nvSpPr>
        <p:spPr>
          <a:xfrm>
            <a:off x="1963838" y="3505031"/>
            <a:ext cx="22590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2" type="subTitle"/>
          </p:nvPr>
        </p:nvSpPr>
        <p:spPr>
          <a:xfrm>
            <a:off x="1959938" y="3087781"/>
            <a:ext cx="22668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56" name="Google Shape;156;p19"/>
          <p:cNvSpPr txBox="1"/>
          <p:nvPr>
            <p:ph idx="3" type="subTitle"/>
          </p:nvPr>
        </p:nvSpPr>
        <p:spPr>
          <a:xfrm>
            <a:off x="4020463" y="2088431"/>
            <a:ext cx="22590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4" type="subTitle"/>
          </p:nvPr>
        </p:nvSpPr>
        <p:spPr>
          <a:xfrm>
            <a:off x="4016563" y="1671181"/>
            <a:ext cx="22668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5" type="subTitle"/>
          </p:nvPr>
        </p:nvSpPr>
        <p:spPr>
          <a:xfrm>
            <a:off x="6161088" y="3505031"/>
            <a:ext cx="22590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6" type="subTitle"/>
          </p:nvPr>
        </p:nvSpPr>
        <p:spPr>
          <a:xfrm>
            <a:off x="6157188" y="3087781"/>
            <a:ext cx="22668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TITLE_AND_TWO_COLUMNS_1_1">
    <p:bg>
      <p:bgPr>
        <a:solidFill>
          <a:srgbClr val="56869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>
            <p:ph type="title"/>
          </p:nvPr>
        </p:nvSpPr>
        <p:spPr>
          <a:xfrm>
            <a:off x="720000" y="393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" type="subTitle"/>
          </p:nvPr>
        </p:nvSpPr>
        <p:spPr>
          <a:xfrm>
            <a:off x="720000" y="2937625"/>
            <a:ext cx="41802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2" type="subTitle"/>
          </p:nvPr>
        </p:nvSpPr>
        <p:spPr>
          <a:xfrm>
            <a:off x="720000" y="2520375"/>
            <a:ext cx="41949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65" name="Google Shape;165;p20"/>
          <p:cNvSpPr txBox="1"/>
          <p:nvPr>
            <p:ph idx="3" type="subTitle"/>
          </p:nvPr>
        </p:nvSpPr>
        <p:spPr>
          <a:xfrm>
            <a:off x="720000" y="1947750"/>
            <a:ext cx="41802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4" type="subTitle"/>
          </p:nvPr>
        </p:nvSpPr>
        <p:spPr>
          <a:xfrm>
            <a:off x="720000" y="1530500"/>
            <a:ext cx="41949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67" name="Google Shape;167;p20"/>
          <p:cNvSpPr txBox="1"/>
          <p:nvPr>
            <p:ph idx="5" type="subTitle"/>
          </p:nvPr>
        </p:nvSpPr>
        <p:spPr>
          <a:xfrm>
            <a:off x="720000" y="3927500"/>
            <a:ext cx="41802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8" name="Google Shape;168;p20"/>
          <p:cNvSpPr txBox="1"/>
          <p:nvPr>
            <p:ph idx="6" type="subTitle"/>
          </p:nvPr>
        </p:nvSpPr>
        <p:spPr>
          <a:xfrm>
            <a:off x="720000" y="3510250"/>
            <a:ext cx="41949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3E0BE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3711488" y="2681250"/>
            <a:ext cx="42090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5000"/>
              <a:buNone/>
              <a:defRPr sz="5000">
                <a:solidFill>
                  <a:srgbClr val="FFF2D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716426" y="3587100"/>
            <a:ext cx="47076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3716413" y="1228200"/>
            <a:ext cx="2130300" cy="12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FF2D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BODY_1">
    <p:bg>
      <p:bgPr>
        <a:solidFill>
          <a:srgbClr val="56869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 txBox="1"/>
          <p:nvPr>
            <p:ph type="title"/>
          </p:nvPr>
        </p:nvSpPr>
        <p:spPr>
          <a:xfrm>
            <a:off x="720000" y="393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1057375" y="2315800"/>
            <a:ext cx="3342600" cy="22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3" name="Google Shape;173;p21"/>
          <p:cNvSpPr/>
          <p:nvPr/>
        </p:nvSpPr>
        <p:spPr>
          <a:xfrm>
            <a:off x="1616862" y="5125789"/>
            <a:ext cx="59185" cy="35630"/>
          </a:xfrm>
          <a:custGeom>
            <a:rect b="b" l="l" r="r" t="t"/>
            <a:pathLst>
              <a:path extrusionOk="0" h="239" w="397">
                <a:moveTo>
                  <a:pt x="59" y="1"/>
                </a:moveTo>
                <a:cubicBezTo>
                  <a:pt x="40" y="1"/>
                  <a:pt x="20" y="21"/>
                  <a:pt x="10" y="60"/>
                </a:cubicBezTo>
                <a:cubicBezTo>
                  <a:pt x="0" y="140"/>
                  <a:pt x="50" y="199"/>
                  <a:pt x="149" y="228"/>
                </a:cubicBezTo>
                <a:cubicBezTo>
                  <a:pt x="189" y="239"/>
                  <a:pt x="218" y="239"/>
                  <a:pt x="248" y="239"/>
                </a:cubicBezTo>
                <a:cubicBezTo>
                  <a:pt x="288" y="239"/>
                  <a:pt x="317" y="239"/>
                  <a:pt x="337" y="209"/>
                </a:cubicBezTo>
                <a:cubicBezTo>
                  <a:pt x="396" y="159"/>
                  <a:pt x="337" y="120"/>
                  <a:pt x="277" y="90"/>
                </a:cubicBezTo>
                <a:cubicBezTo>
                  <a:pt x="238" y="70"/>
                  <a:pt x="198" y="60"/>
                  <a:pt x="149" y="41"/>
                </a:cubicBezTo>
                <a:cubicBezTo>
                  <a:pt x="119" y="21"/>
                  <a:pt x="90" y="1"/>
                  <a:pt x="59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3053695" y="5140547"/>
            <a:ext cx="28176" cy="28176"/>
          </a:xfrm>
          <a:custGeom>
            <a:rect b="b" l="l" r="r" t="t"/>
            <a:pathLst>
              <a:path extrusionOk="0" h="189" w="189">
                <a:moveTo>
                  <a:pt x="100" y="1"/>
                </a:moveTo>
                <a:cubicBezTo>
                  <a:pt x="30" y="10"/>
                  <a:pt x="10" y="60"/>
                  <a:pt x="1" y="100"/>
                </a:cubicBezTo>
                <a:cubicBezTo>
                  <a:pt x="1" y="140"/>
                  <a:pt x="10" y="189"/>
                  <a:pt x="80" y="189"/>
                </a:cubicBezTo>
                <a:lnTo>
                  <a:pt x="90" y="189"/>
                </a:lnTo>
                <a:cubicBezTo>
                  <a:pt x="159" y="189"/>
                  <a:pt x="179" y="140"/>
                  <a:pt x="189" y="90"/>
                </a:cubicBezTo>
                <a:cubicBezTo>
                  <a:pt x="179" y="50"/>
                  <a:pt x="169" y="1"/>
                  <a:pt x="10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2062760" y="5131752"/>
            <a:ext cx="34139" cy="28176"/>
          </a:xfrm>
          <a:custGeom>
            <a:rect b="b" l="l" r="r" t="t"/>
            <a:pathLst>
              <a:path extrusionOk="0" h="189" w="229">
                <a:moveTo>
                  <a:pt x="219" y="1"/>
                </a:moveTo>
                <a:cubicBezTo>
                  <a:pt x="139" y="50"/>
                  <a:pt x="20" y="80"/>
                  <a:pt x="1" y="179"/>
                </a:cubicBezTo>
                <a:cubicBezTo>
                  <a:pt x="1" y="179"/>
                  <a:pt x="11" y="188"/>
                  <a:pt x="20" y="188"/>
                </a:cubicBezTo>
                <a:cubicBezTo>
                  <a:pt x="150" y="159"/>
                  <a:pt x="189" y="80"/>
                  <a:pt x="229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367422" y="5184973"/>
            <a:ext cx="19380" cy="13268"/>
          </a:xfrm>
          <a:custGeom>
            <a:rect b="b" l="l" r="r" t="t"/>
            <a:pathLst>
              <a:path extrusionOk="0" h="89" w="130">
                <a:moveTo>
                  <a:pt x="40" y="0"/>
                </a:moveTo>
                <a:cubicBezTo>
                  <a:pt x="11" y="0"/>
                  <a:pt x="1" y="20"/>
                  <a:pt x="11" y="40"/>
                </a:cubicBezTo>
                <a:cubicBezTo>
                  <a:pt x="20" y="69"/>
                  <a:pt x="40" y="89"/>
                  <a:pt x="80" y="89"/>
                </a:cubicBezTo>
                <a:lnTo>
                  <a:pt x="90" y="89"/>
                </a:lnTo>
                <a:cubicBezTo>
                  <a:pt x="119" y="79"/>
                  <a:pt x="130" y="60"/>
                  <a:pt x="119" y="40"/>
                </a:cubicBezTo>
                <a:cubicBezTo>
                  <a:pt x="110" y="10"/>
                  <a:pt x="90" y="0"/>
                  <a:pt x="51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2089296" y="5111030"/>
            <a:ext cx="20871" cy="20871"/>
          </a:xfrm>
          <a:custGeom>
            <a:rect b="b" l="l" r="r" t="t"/>
            <a:pathLst>
              <a:path extrusionOk="0" h="140" w="140">
                <a:moveTo>
                  <a:pt x="51" y="1"/>
                </a:moveTo>
                <a:cubicBezTo>
                  <a:pt x="1" y="40"/>
                  <a:pt x="31" y="80"/>
                  <a:pt x="41" y="120"/>
                </a:cubicBezTo>
                <a:lnTo>
                  <a:pt x="41" y="140"/>
                </a:lnTo>
                <a:lnTo>
                  <a:pt x="51" y="140"/>
                </a:lnTo>
                <a:cubicBezTo>
                  <a:pt x="91" y="100"/>
                  <a:pt x="140" y="70"/>
                  <a:pt x="100" y="10"/>
                </a:cubicBezTo>
                <a:cubicBezTo>
                  <a:pt x="91" y="10"/>
                  <a:pt x="71" y="1"/>
                  <a:pt x="6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1584362" y="5168575"/>
            <a:ext cx="16399" cy="13566"/>
          </a:xfrm>
          <a:custGeom>
            <a:rect b="b" l="l" r="r" t="t"/>
            <a:pathLst>
              <a:path extrusionOk="0" h="91" w="110">
                <a:moveTo>
                  <a:pt x="30" y="1"/>
                </a:moveTo>
                <a:cubicBezTo>
                  <a:pt x="10" y="1"/>
                  <a:pt x="0" y="11"/>
                  <a:pt x="10" y="31"/>
                </a:cubicBezTo>
                <a:cubicBezTo>
                  <a:pt x="10" y="60"/>
                  <a:pt x="30" y="80"/>
                  <a:pt x="79" y="90"/>
                </a:cubicBezTo>
                <a:cubicBezTo>
                  <a:pt x="99" y="90"/>
                  <a:pt x="109" y="71"/>
                  <a:pt x="99" y="60"/>
                </a:cubicBezTo>
                <a:cubicBezTo>
                  <a:pt x="90" y="31"/>
                  <a:pt x="79" y="1"/>
                  <a:pt x="3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3764061" y="5100743"/>
            <a:ext cx="10585" cy="8945"/>
          </a:xfrm>
          <a:custGeom>
            <a:rect b="b" l="l" r="r" t="t"/>
            <a:pathLst>
              <a:path extrusionOk="0" h="60" w="71">
                <a:moveTo>
                  <a:pt x="30" y="0"/>
                </a:moveTo>
                <a:cubicBezTo>
                  <a:pt x="20" y="0"/>
                  <a:pt x="0" y="10"/>
                  <a:pt x="11" y="20"/>
                </a:cubicBezTo>
                <a:cubicBezTo>
                  <a:pt x="11" y="40"/>
                  <a:pt x="20" y="50"/>
                  <a:pt x="30" y="60"/>
                </a:cubicBezTo>
                <a:lnTo>
                  <a:pt x="40" y="60"/>
                </a:lnTo>
                <a:cubicBezTo>
                  <a:pt x="60" y="60"/>
                  <a:pt x="70" y="50"/>
                  <a:pt x="70" y="40"/>
                </a:cubicBezTo>
                <a:cubicBezTo>
                  <a:pt x="70" y="30"/>
                  <a:pt x="60" y="10"/>
                  <a:pt x="50" y="10"/>
                </a:cubicBezTo>
                <a:cubicBezTo>
                  <a:pt x="40" y="0"/>
                  <a:pt x="40" y="0"/>
                  <a:pt x="3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2792358" y="5162760"/>
            <a:ext cx="13417" cy="7603"/>
          </a:xfrm>
          <a:custGeom>
            <a:rect b="b" l="l" r="r" t="t"/>
            <a:pathLst>
              <a:path extrusionOk="0" h="51" w="90">
                <a:moveTo>
                  <a:pt x="40" y="0"/>
                </a:moveTo>
                <a:cubicBezTo>
                  <a:pt x="20" y="0"/>
                  <a:pt x="11" y="0"/>
                  <a:pt x="0" y="20"/>
                </a:cubicBezTo>
                <a:cubicBezTo>
                  <a:pt x="0" y="30"/>
                  <a:pt x="11" y="40"/>
                  <a:pt x="30" y="50"/>
                </a:cubicBezTo>
                <a:lnTo>
                  <a:pt x="50" y="50"/>
                </a:lnTo>
                <a:cubicBezTo>
                  <a:pt x="70" y="50"/>
                  <a:pt x="79" y="40"/>
                  <a:pt x="90" y="30"/>
                </a:cubicBezTo>
                <a:cubicBezTo>
                  <a:pt x="79" y="20"/>
                  <a:pt x="79" y="0"/>
                  <a:pt x="7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283341" y="5115502"/>
            <a:ext cx="10436" cy="7603"/>
          </a:xfrm>
          <a:custGeom>
            <a:rect b="b" l="l" r="r" t="t"/>
            <a:pathLst>
              <a:path extrusionOk="0" h="51" w="70">
                <a:moveTo>
                  <a:pt x="20" y="0"/>
                </a:moveTo>
                <a:cubicBezTo>
                  <a:pt x="10" y="0"/>
                  <a:pt x="10" y="10"/>
                  <a:pt x="10" y="20"/>
                </a:cubicBezTo>
                <a:cubicBezTo>
                  <a:pt x="0" y="30"/>
                  <a:pt x="10" y="50"/>
                  <a:pt x="30" y="50"/>
                </a:cubicBezTo>
                <a:cubicBezTo>
                  <a:pt x="49" y="40"/>
                  <a:pt x="60" y="30"/>
                  <a:pt x="69" y="20"/>
                </a:cubicBezTo>
                <a:cubicBezTo>
                  <a:pt x="60" y="0"/>
                  <a:pt x="49" y="0"/>
                  <a:pt x="4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320164" y="5150834"/>
            <a:ext cx="7603" cy="4771"/>
          </a:xfrm>
          <a:custGeom>
            <a:rect b="b" l="l" r="r" t="t"/>
            <a:pathLst>
              <a:path extrusionOk="0" h="32" w="51">
                <a:moveTo>
                  <a:pt x="31" y="1"/>
                </a:moveTo>
                <a:cubicBezTo>
                  <a:pt x="31" y="1"/>
                  <a:pt x="11" y="1"/>
                  <a:pt x="11" y="11"/>
                </a:cubicBezTo>
                <a:cubicBezTo>
                  <a:pt x="1" y="21"/>
                  <a:pt x="11" y="31"/>
                  <a:pt x="31" y="31"/>
                </a:cubicBezTo>
                <a:lnTo>
                  <a:pt x="40" y="31"/>
                </a:lnTo>
                <a:lnTo>
                  <a:pt x="51" y="21"/>
                </a:lnTo>
                <a:cubicBezTo>
                  <a:pt x="51" y="11"/>
                  <a:pt x="40" y="1"/>
                  <a:pt x="4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3134943" y="5124298"/>
            <a:ext cx="10585" cy="6112"/>
          </a:xfrm>
          <a:custGeom>
            <a:rect b="b" l="l" r="r" t="t"/>
            <a:pathLst>
              <a:path extrusionOk="0" h="41" w="71">
                <a:moveTo>
                  <a:pt x="31" y="1"/>
                </a:moveTo>
                <a:lnTo>
                  <a:pt x="0" y="31"/>
                </a:lnTo>
                <a:cubicBezTo>
                  <a:pt x="20" y="31"/>
                  <a:pt x="31" y="31"/>
                  <a:pt x="50" y="40"/>
                </a:cubicBezTo>
                <a:cubicBezTo>
                  <a:pt x="50" y="40"/>
                  <a:pt x="60" y="31"/>
                  <a:pt x="60" y="20"/>
                </a:cubicBezTo>
                <a:cubicBezTo>
                  <a:pt x="70" y="11"/>
                  <a:pt x="60" y="1"/>
                  <a:pt x="4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932372" y="5181992"/>
            <a:ext cx="17890" cy="7454"/>
          </a:xfrm>
          <a:custGeom>
            <a:rect b="b" l="l" r="r" t="t"/>
            <a:pathLst>
              <a:path extrusionOk="0" h="50" w="120">
                <a:moveTo>
                  <a:pt x="20" y="0"/>
                </a:moveTo>
                <a:cubicBezTo>
                  <a:pt x="1" y="20"/>
                  <a:pt x="40" y="30"/>
                  <a:pt x="70" y="40"/>
                </a:cubicBezTo>
                <a:cubicBezTo>
                  <a:pt x="80" y="49"/>
                  <a:pt x="100" y="49"/>
                  <a:pt x="120" y="49"/>
                </a:cubicBezTo>
                <a:cubicBezTo>
                  <a:pt x="110" y="40"/>
                  <a:pt x="100" y="30"/>
                  <a:pt x="80" y="20"/>
                </a:cubicBezTo>
                <a:cubicBezTo>
                  <a:pt x="70" y="10"/>
                  <a:pt x="51" y="0"/>
                  <a:pt x="31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2497030" y="5142038"/>
            <a:ext cx="5963" cy="4621"/>
          </a:xfrm>
          <a:custGeom>
            <a:rect b="b" l="l" r="r" t="t"/>
            <a:pathLst>
              <a:path extrusionOk="0" h="31" w="40">
                <a:moveTo>
                  <a:pt x="30" y="0"/>
                </a:moveTo>
                <a:cubicBezTo>
                  <a:pt x="20" y="0"/>
                  <a:pt x="10" y="11"/>
                  <a:pt x="10" y="11"/>
                </a:cubicBezTo>
                <a:cubicBezTo>
                  <a:pt x="0" y="20"/>
                  <a:pt x="0" y="31"/>
                  <a:pt x="20" y="31"/>
                </a:cubicBezTo>
                <a:lnTo>
                  <a:pt x="30" y="31"/>
                </a:lnTo>
                <a:lnTo>
                  <a:pt x="40" y="20"/>
                </a:lnTo>
                <a:cubicBezTo>
                  <a:pt x="40" y="11"/>
                  <a:pt x="30" y="0"/>
                  <a:pt x="3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888755" y="5131752"/>
            <a:ext cx="7454" cy="6112"/>
          </a:xfrm>
          <a:custGeom>
            <a:rect b="b" l="l" r="r" t="t"/>
            <a:pathLst>
              <a:path extrusionOk="0" h="41" w="50">
                <a:moveTo>
                  <a:pt x="21" y="1"/>
                </a:moveTo>
                <a:cubicBezTo>
                  <a:pt x="21" y="1"/>
                  <a:pt x="10" y="10"/>
                  <a:pt x="1" y="10"/>
                </a:cubicBezTo>
                <a:lnTo>
                  <a:pt x="30" y="40"/>
                </a:lnTo>
                <a:cubicBezTo>
                  <a:pt x="30" y="40"/>
                  <a:pt x="40" y="30"/>
                  <a:pt x="50" y="30"/>
                </a:cubicBezTo>
                <a:lnTo>
                  <a:pt x="21" y="1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1392347" y="5150834"/>
            <a:ext cx="11926" cy="4771"/>
          </a:xfrm>
          <a:custGeom>
            <a:rect b="b" l="l" r="r" t="t"/>
            <a:pathLst>
              <a:path extrusionOk="0" h="32" w="80">
                <a:moveTo>
                  <a:pt x="0" y="1"/>
                </a:moveTo>
                <a:cubicBezTo>
                  <a:pt x="20" y="1"/>
                  <a:pt x="30" y="31"/>
                  <a:pt x="50" y="31"/>
                </a:cubicBezTo>
                <a:cubicBezTo>
                  <a:pt x="60" y="31"/>
                  <a:pt x="70" y="31"/>
                  <a:pt x="80" y="21"/>
                </a:cubicBezTo>
                <a:cubicBezTo>
                  <a:pt x="50" y="11"/>
                  <a:pt x="30" y="11"/>
                  <a:pt x="11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2590056" y="5131752"/>
            <a:ext cx="7454" cy="6112"/>
          </a:xfrm>
          <a:custGeom>
            <a:rect b="b" l="l" r="r" t="t"/>
            <a:pathLst>
              <a:path extrusionOk="0" h="41" w="50">
                <a:moveTo>
                  <a:pt x="0" y="1"/>
                </a:moveTo>
                <a:cubicBezTo>
                  <a:pt x="10" y="10"/>
                  <a:pt x="30" y="30"/>
                  <a:pt x="50" y="40"/>
                </a:cubicBezTo>
                <a:cubicBezTo>
                  <a:pt x="30" y="30"/>
                  <a:pt x="50" y="1"/>
                  <a:pt x="2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3483492" y="5140547"/>
            <a:ext cx="10436" cy="4621"/>
          </a:xfrm>
          <a:custGeom>
            <a:rect b="b" l="l" r="r" t="t"/>
            <a:pathLst>
              <a:path extrusionOk="0" h="31" w="70">
                <a:moveTo>
                  <a:pt x="0" y="1"/>
                </a:moveTo>
                <a:cubicBezTo>
                  <a:pt x="20" y="10"/>
                  <a:pt x="40" y="21"/>
                  <a:pt x="70" y="30"/>
                </a:cubicBezTo>
                <a:cubicBezTo>
                  <a:pt x="50" y="21"/>
                  <a:pt x="40" y="10"/>
                  <a:pt x="2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2597361" y="5137715"/>
            <a:ext cx="149" cy="149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1392347" y="5150834"/>
            <a:ext cx="1640" cy="149"/>
          </a:xfrm>
          <a:custGeom>
            <a:rect b="b" l="l" r="r" t="t"/>
            <a:pathLst>
              <a:path extrusionOk="0" h="1" w="11">
                <a:moveTo>
                  <a:pt x="11" y="1"/>
                </a:moveTo>
                <a:lnTo>
                  <a:pt x="0" y="1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3493779" y="5145020"/>
            <a:ext cx="149" cy="149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3950113" y="5189297"/>
            <a:ext cx="149" cy="149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6168274" y="5125789"/>
            <a:ext cx="59185" cy="35630"/>
          </a:xfrm>
          <a:custGeom>
            <a:rect b="b" l="l" r="r" t="t"/>
            <a:pathLst>
              <a:path extrusionOk="0" h="239" w="397">
                <a:moveTo>
                  <a:pt x="60" y="1"/>
                </a:moveTo>
                <a:cubicBezTo>
                  <a:pt x="40" y="1"/>
                  <a:pt x="20" y="21"/>
                  <a:pt x="11" y="60"/>
                </a:cubicBezTo>
                <a:cubicBezTo>
                  <a:pt x="0" y="140"/>
                  <a:pt x="50" y="199"/>
                  <a:pt x="159" y="228"/>
                </a:cubicBezTo>
                <a:cubicBezTo>
                  <a:pt x="189" y="239"/>
                  <a:pt x="218" y="239"/>
                  <a:pt x="248" y="239"/>
                </a:cubicBezTo>
                <a:cubicBezTo>
                  <a:pt x="288" y="239"/>
                  <a:pt x="317" y="239"/>
                  <a:pt x="337" y="209"/>
                </a:cubicBezTo>
                <a:cubicBezTo>
                  <a:pt x="397" y="159"/>
                  <a:pt x="337" y="120"/>
                  <a:pt x="278" y="90"/>
                </a:cubicBezTo>
                <a:cubicBezTo>
                  <a:pt x="238" y="70"/>
                  <a:pt x="198" y="60"/>
                  <a:pt x="149" y="41"/>
                </a:cubicBezTo>
                <a:cubicBezTo>
                  <a:pt x="119" y="21"/>
                  <a:pt x="90" y="1"/>
                  <a:pt x="6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7605256" y="5140547"/>
            <a:ext cx="28176" cy="28176"/>
          </a:xfrm>
          <a:custGeom>
            <a:rect b="b" l="l" r="r" t="t"/>
            <a:pathLst>
              <a:path extrusionOk="0" h="189" w="189">
                <a:moveTo>
                  <a:pt x="99" y="1"/>
                </a:moveTo>
                <a:cubicBezTo>
                  <a:pt x="30" y="10"/>
                  <a:pt x="10" y="60"/>
                  <a:pt x="0" y="100"/>
                </a:cubicBezTo>
                <a:cubicBezTo>
                  <a:pt x="0" y="140"/>
                  <a:pt x="10" y="189"/>
                  <a:pt x="80" y="189"/>
                </a:cubicBezTo>
                <a:lnTo>
                  <a:pt x="89" y="189"/>
                </a:lnTo>
                <a:cubicBezTo>
                  <a:pt x="159" y="189"/>
                  <a:pt x="179" y="140"/>
                  <a:pt x="188" y="90"/>
                </a:cubicBezTo>
                <a:cubicBezTo>
                  <a:pt x="179" y="50"/>
                  <a:pt x="168" y="1"/>
                  <a:pt x="99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6614172" y="5131752"/>
            <a:ext cx="34288" cy="28176"/>
          </a:xfrm>
          <a:custGeom>
            <a:rect b="b" l="l" r="r" t="t"/>
            <a:pathLst>
              <a:path extrusionOk="0" h="189" w="230">
                <a:moveTo>
                  <a:pt x="229" y="1"/>
                </a:moveTo>
                <a:lnTo>
                  <a:pt x="229" y="1"/>
                </a:lnTo>
                <a:cubicBezTo>
                  <a:pt x="140" y="50"/>
                  <a:pt x="21" y="80"/>
                  <a:pt x="1" y="179"/>
                </a:cubicBezTo>
                <a:cubicBezTo>
                  <a:pt x="1" y="179"/>
                  <a:pt x="11" y="188"/>
                  <a:pt x="21" y="188"/>
                </a:cubicBezTo>
                <a:cubicBezTo>
                  <a:pt x="150" y="159"/>
                  <a:pt x="190" y="80"/>
                  <a:pt x="229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4918835" y="5184973"/>
            <a:ext cx="19529" cy="13268"/>
          </a:xfrm>
          <a:custGeom>
            <a:rect b="b" l="l" r="r" t="t"/>
            <a:pathLst>
              <a:path extrusionOk="0" h="89" w="131">
                <a:moveTo>
                  <a:pt x="40" y="0"/>
                </a:moveTo>
                <a:cubicBezTo>
                  <a:pt x="11" y="0"/>
                  <a:pt x="1" y="20"/>
                  <a:pt x="11" y="40"/>
                </a:cubicBezTo>
                <a:cubicBezTo>
                  <a:pt x="21" y="69"/>
                  <a:pt x="40" y="89"/>
                  <a:pt x="80" y="89"/>
                </a:cubicBezTo>
                <a:lnTo>
                  <a:pt x="90" y="89"/>
                </a:lnTo>
                <a:cubicBezTo>
                  <a:pt x="120" y="79"/>
                  <a:pt x="130" y="60"/>
                  <a:pt x="120" y="40"/>
                </a:cubicBezTo>
                <a:cubicBezTo>
                  <a:pt x="110" y="10"/>
                  <a:pt x="90" y="0"/>
                  <a:pt x="51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6640858" y="5111030"/>
            <a:ext cx="20722" cy="20871"/>
          </a:xfrm>
          <a:custGeom>
            <a:rect b="b" l="l" r="r" t="t"/>
            <a:pathLst>
              <a:path extrusionOk="0" h="140" w="139">
                <a:moveTo>
                  <a:pt x="50" y="1"/>
                </a:moveTo>
                <a:cubicBezTo>
                  <a:pt x="0" y="40"/>
                  <a:pt x="30" y="80"/>
                  <a:pt x="40" y="120"/>
                </a:cubicBezTo>
                <a:cubicBezTo>
                  <a:pt x="40" y="120"/>
                  <a:pt x="40" y="129"/>
                  <a:pt x="50" y="140"/>
                </a:cubicBezTo>
                <a:cubicBezTo>
                  <a:pt x="90" y="100"/>
                  <a:pt x="139" y="70"/>
                  <a:pt x="99" y="10"/>
                </a:cubicBezTo>
                <a:cubicBezTo>
                  <a:pt x="90" y="10"/>
                  <a:pt x="70" y="1"/>
                  <a:pt x="6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6135775" y="5168575"/>
            <a:ext cx="16399" cy="13566"/>
          </a:xfrm>
          <a:custGeom>
            <a:rect b="b" l="l" r="r" t="t"/>
            <a:pathLst>
              <a:path extrusionOk="0" h="91" w="110">
                <a:moveTo>
                  <a:pt x="31" y="1"/>
                </a:moveTo>
                <a:cubicBezTo>
                  <a:pt x="11" y="1"/>
                  <a:pt x="0" y="11"/>
                  <a:pt x="11" y="31"/>
                </a:cubicBezTo>
                <a:cubicBezTo>
                  <a:pt x="20" y="60"/>
                  <a:pt x="31" y="80"/>
                  <a:pt x="80" y="90"/>
                </a:cubicBezTo>
                <a:cubicBezTo>
                  <a:pt x="99" y="90"/>
                  <a:pt x="110" y="71"/>
                  <a:pt x="99" y="60"/>
                </a:cubicBezTo>
                <a:cubicBezTo>
                  <a:pt x="90" y="31"/>
                  <a:pt x="80" y="1"/>
                  <a:pt x="31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8316964" y="5100743"/>
            <a:ext cx="9094" cy="8945"/>
          </a:xfrm>
          <a:custGeom>
            <a:rect b="b" l="l" r="r" t="t"/>
            <a:pathLst>
              <a:path extrusionOk="0" h="60" w="61">
                <a:moveTo>
                  <a:pt x="21" y="0"/>
                </a:moveTo>
                <a:cubicBezTo>
                  <a:pt x="10" y="0"/>
                  <a:pt x="1" y="10"/>
                  <a:pt x="1" y="20"/>
                </a:cubicBezTo>
                <a:cubicBezTo>
                  <a:pt x="1" y="40"/>
                  <a:pt x="10" y="50"/>
                  <a:pt x="21" y="60"/>
                </a:cubicBezTo>
                <a:lnTo>
                  <a:pt x="30" y="60"/>
                </a:lnTo>
                <a:cubicBezTo>
                  <a:pt x="50" y="60"/>
                  <a:pt x="60" y="50"/>
                  <a:pt x="60" y="40"/>
                </a:cubicBezTo>
                <a:cubicBezTo>
                  <a:pt x="60" y="30"/>
                  <a:pt x="50" y="10"/>
                  <a:pt x="41" y="10"/>
                </a:cubicBezTo>
                <a:cubicBezTo>
                  <a:pt x="30" y="0"/>
                  <a:pt x="30" y="0"/>
                  <a:pt x="21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7343770" y="5162760"/>
            <a:ext cx="13566" cy="7603"/>
          </a:xfrm>
          <a:custGeom>
            <a:rect b="b" l="l" r="r" t="t"/>
            <a:pathLst>
              <a:path extrusionOk="0" h="51" w="91">
                <a:moveTo>
                  <a:pt x="40" y="0"/>
                </a:moveTo>
                <a:cubicBezTo>
                  <a:pt x="20" y="0"/>
                  <a:pt x="11" y="0"/>
                  <a:pt x="0" y="20"/>
                </a:cubicBezTo>
                <a:cubicBezTo>
                  <a:pt x="0" y="30"/>
                  <a:pt x="20" y="40"/>
                  <a:pt x="31" y="50"/>
                </a:cubicBezTo>
                <a:lnTo>
                  <a:pt x="50" y="50"/>
                </a:lnTo>
                <a:cubicBezTo>
                  <a:pt x="70" y="50"/>
                  <a:pt x="80" y="40"/>
                  <a:pt x="90" y="30"/>
                </a:cubicBezTo>
                <a:cubicBezTo>
                  <a:pt x="80" y="20"/>
                  <a:pt x="80" y="0"/>
                  <a:pt x="7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4834754" y="5115502"/>
            <a:ext cx="10436" cy="7603"/>
          </a:xfrm>
          <a:custGeom>
            <a:rect b="b" l="l" r="r" t="t"/>
            <a:pathLst>
              <a:path extrusionOk="0" h="51" w="70">
                <a:moveTo>
                  <a:pt x="20" y="0"/>
                </a:moveTo>
                <a:cubicBezTo>
                  <a:pt x="20" y="0"/>
                  <a:pt x="10" y="10"/>
                  <a:pt x="10" y="20"/>
                </a:cubicBezTo>
                <a:cubicBezTo>
                  <a:pt x="1" y="30"/>
                  <a:pt x="10" y="50"/>
                  <a:pt x="30" y="50"/>
                </a:cubicBezTo>
                <a:lnTo>
                  <a:pt x="40" y="50"/>
                </a:lnTo>
                <a:lnTo>
                  <a:pt x="70" y="20"/>
                </a:lnTo>
                <a:cubicBezTo>
                  <a:pt x="60" y="0"/>
                  <a:pt x="50" y="0"/>
                  <a:pt x="4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4871576" y="5150834"/>
            <a:ext cx="7603" cy="4771"/>
          </a:xfrm>
          <a:custGeom>
            <a:rect b="b" l="l" r="r" t="t"/>
            <a:pathLst>
              <a:path extrusionOk="0" h="32" w="51">
                <a:moveTo>
                  <a:pt x="31" y="1"/>
                </a:moveTo>
                <a:cubicBezTo>
                  <a:pt x="31" y="1"/>
                  <a:pt x="11" y="1"/>
                  <a:pt x="11" y="11"/>
                </a:cubicBezTo>
                <a:cubicBezTo>
                  <a:pt x="1" y="21"/>
                  <a:pt x="11" y="31"/>
                  <a:pt x="31" y="31"/>
                </a:cubicBezTo>
                <a:lnTo>
                  <a:pt x="40" y="31"/>
                </a:lnTo>
                <a:cubicBezTo>
                  <a:pt x="51" y="31"/>
                  <a:pt x="51" y="21"/>
                  <a:pt x="51" y="21"/>
                </a:cubicBezTo>
                <a:cubicBezTo>
                  <a:pt x="51" y="11"/>
                  <a:pt x="40" y="1"/>
                  <a:pt x="4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7686356" y="5124298"/>
            <a:ext cx="10585" cy="6112"/>
          </a:xfrm>
          <a:custGeom>
            <a:rect b="b" l="l" r="r" t="t"/>
            <a:pathLst>
              <a:path extrusionOk="0" h="41" w="71">
                <a:moveTo>
                  <a:pt x="31" y="1"/>
                </a:moveTo>
                <a:lnTo>
                  <a:pt x="1" y="31"/>
                </a:lnTo>
                <a:cubicBezTo>
                  <a:pt x="21" y="31"/>
                  <a:pt x="31" y="31"/>
                  <a:pt x="51" y="40"/>
                </a:cubicBezTo>
                <a:cubicBezTo>
                  <a:pt x="60" y="40"/>
                  <a:pt x="60" y="31"/>
                  <a:pt x="70" y="20"/>
                </a:cubicBezTo>
                <a:cubicBezTo>
                  <a:pt x="70" y="11"/>
                  <a:pt x="60" y="1"/>
                  <a:pt x="4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8483785" y="5181992"/>
            <a:ext cx="17890" cy="7454"/>
          </a:xfrm>
          <a:custGeom>
            <a:rect b="b" l="l" r="r" t="t"/>
            <a:pathLst>
              <a:path extrusionOk="0" h="50" w="120">
                <a:moveTo>
                  <a:pt x="21" y="0"/>
                </a:moveTo>
                <a:cubicBezTo>
                  <a:pt x="1" y="20"/>
                  <a:pt x="41" y="30"/>
                  <a:pt x="71" y="40"/>
                </a:cubicBezTo>
                <a:cubicBezTo>
                  <a:pt x="80" y="49"/>
                  <a:pt x="100" y="49"/>
                  <a:pt x="120" y="49"/>
                </a:cubicBezTo>
                <a:cubicBezTo>
                  <a:pt x="110" y="40"/>
                  <a:pt x="100" y="30"/>
                  <a:pt x="80" y="20"/>
                </a:cubicBezTo>
                <a:cubicBezTo>
                  <a:pt x="71" y="10"/>
                  <a:pt x="51" y="0"/>
                  <a:pt x="31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7048442" y="5142038"/>
            <a:ext cx="5963" cy="4621"/>
          </a:xfrm>
          <a:custGeom>
            <a:rect b="b" l="l" r="r" t="t"/>
            <a:pathLst>
              <a:path extrusionOk="0" h="31" w="40">
                <a:moveTo>
                  <a:pt x="30" y="0"/>
                </a:moveTo>
                <a:cubicBezTo>
                  <a:pt x="20" y="0"/>
                  <a:pt x="11" y="11"/>
                  <a:pt x="11" y="11"/>
                </a:cubicBezTo>
                <a:cubicBezTo>
                  <a:pt x="0" y="20"/>
                  <a:pt x="11" y="31"/>
                  <a:pt x="20" y="31"/>
                </a:cubicBezTo>
                <a:lnTo>
                  <a:pt x="30" y="31"/>
                </a:lnTo>
                <a:lnTo>
                  <a:pt x="40" y="20"/>
                </a:lnTo>
                <a:cubicBezTo>
                  <a:pt x="40" y="11"/>
                  <a:pt x="40" y="0"/>
                  <a:pt x="3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5440316" y="5131752"/>
            <a:ext cx="7454" cy="6112"/>
          </a:xfrm>
          <a:custGeom>
            <a:rect b="b" l="l" r="r" t="t"/>
            <a:pathLst>
              <a:path extrusionOk="0" h="41" w="50">
                <a:moveTo>
                  <a:pt x="20" y="1"/>
                </a:moveTo>
                <a:cubicBezTo>
                  <a:pt x="20" y="1"/>
                  <a:pt x="10" y="10"/>
                  <a:pt x="0" y="10"/>
                </a:cubicBezTo>
                <a:lnTo>
                  <a:pt x="29" y="40"/>
                </a:lnTo>
                <a:cubicBezTo>
                  <a:pt x="29" y="40"/>
                  <a:pt x="40" y="30"/>
                  <a:pt x="49" y="30"/>
                </a:cubicBezTo>
                <a:lnTo>
                  <a:pt x="20" y="1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5945250" y="5150834"/>
            <a:ext cx="10436" cy="4771"/>
          </a:xfrm>
          <a:custGeom>
            <a:rect b="b" l="l" r="r" t="t"/>
            <a:pathLst>
              <a:path extrusionOk="0" h="32" w="70">
                <a:moveTo>
                  <a:pt x="1" y="1"/>
                </a:moveTo>
                <a:cubicBezTo>
                  <a:pt x="5" y="3"/>
                  <a:pt x="9" y="4"/>
                  <a:pt x="13" y="6"/>
                </a:cubicBezTo>
                <a:lnTo>
                  <a:pt x="13" y="6"/>
                </a:lnTo>
                <a:cubicBezTo>
                  <a:pt x="10" y="3"/>
                  <a:pt x="6" y="1"/>
                  <a:pt x="1" y="1"/>
                </a:cubicBezTo>
                <a:close/>
                <a:moveTo>
                  <a:pt x="13" y="6"/>
                </a:moveTo>
                <a:cubicBezTo>
                  <a:pt x="23" y="14"/>
                  <a:pt x="28" y="31"/>
                  <a:pt x="50" y="31"/>
                </a:cubicBezTo>
                <a:cubicBezTo>
                  <a:pt x="50" y="31"/>
                  <a:pt x="60" y="31"/>
                  <a:pt x="70" y="21"/>
                </a:cubicBezTo>
                <a:cubicBezTo>
                  <a:pt x="54" y="13"/>
                  <a:pt x="31" y="12"/>
                  <a:pt x="13" y="6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7141468" y="5131752"/>
            <a:ext cx="7454" cy="6112"/>
          </a:xfrm>
          <a:custGeom>
            <a:rect b="b" l="l" r="r" t="t"/>
            <a:pathLst>
              <a:path extrusionOk="0" h="41" w="50">
                <a:moveTo>
                  <a:pt x="1" y="1"/>
                </a:moveTo>
                <a:cubicBezTo>
                  <a:pt x="10" y="10"/>
                  <a:pt x="30" y="30"/>
                  <a:pt x="50" y="40"/>
                </a:cubicBezTo>
                <a:cubicBezTo>
                  <a:pt x="30" y="30"/>
                  <a:pt x="50" y="1"/>
                  <a:pt x="21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8034905" y="5140547"/>
            <a:ext cx="10585" cy="4621"/>
          </a:xfrm>
          <a:custGeom>
            <a:rect b="b" l="l" r="r" t="t"/>
            <a:pathLst>
              <a:path extrusionOk="0" h="31" w="71">
                <a:moveTo>
                  <a:pt x="1" y="1"/>
                </a:moveTo>
                <a:cubicBezTo>
                  <a:pt x="20" y="10"/>
                  <a:pt x="40" y="21"/>
                  <a:pt x="70" y="30"/>
                </a:cubicBezTo>
                <a:cubicBezTo>
                  <a:pt x="50" y="21"/>
                  <a:pt x="40" y="10"/>
                  <a:pt x="2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7148773" y="5137715"/>
            <a:ext cx="149" cy="149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5945250" y="5150834"/>
            <a:ext cx="149" cy="149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8045340" y="5145020"/>
            <a:ext cx="149" cy="149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8501525" y="5189297"/>
            <a:ext cx="149" cy="149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 txBox="1"/>
          <p:nvPr>
            <p:ph idx="2" type="body"/>
          </p:nvPr>
        </p:nvSpPr>
        <p:spPr>
          <a:xfrm>
            <a:off x="4744025" y="2315825"/>
            <a:ext cx="3342600" cy="22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BODY_1_1">
    <p:bg>
      <p:bgPr>
        <a:solidFill>
          <a:srgbClr val="56869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2"/>
          <p:cNvSpPr txBox="1"/>
          <p:nvPr>
            <p:ph type="title"/>
          </p:nvPr>
        </p:nvSpPr>
        <p:spPr>
          <a:xfrm>
            <a:off x="720000" y="393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9" name="Google Shape;219;p22"/>
          <p:cNvSpPr/>
          <p:nvPr/>
        </p:nvSpPr>
        <p:spPr>
          <a:xfrm>
            <a:off x="1616862" y="5125789"/>
            <a:ext cx="59185" cy="35630"/>
          </a:xfrm>
          <a:custGeom>
            <a:rect b="b" l="l" r="r" t="t"/>
            <a:pathLst>
              <a:path extrusionOk="0" h="239" w="397">
                <a:moveTo>
                  <a:pt x="59" y="1"/>
                </a:moveTo>
                <a:cubicBezTo>
                  <a:pt x="40" y="1"/>
                  <a:pt x="20" y="21"/>
                  <a:pt x="10" y="60"/>
                </a:cubicBezTo>
                <a:cubicBezTo>
                  <a:pt x="0" y="140"/>
                  <a:pt x="50" y="199"/>
                  <a:pt x="149" y="228"/>
                </a:cubicBezTo>
                <a:cubicBezTo>
                  <a:pt x="189" y="239"/>
                  <a:pt x="218" y="239"/>
                  <a:pt x="248" y="239"/>
                </a:cubicBezTo>
                <a:cubicBezTo>
                  <a:pt x="288" y="239"/>
                  <a:pt x="317" y="239"/>
                  <a:pt x="337" y="209"/>
                </a:cubicBezTo>
                <a:cubicBezTo>
                  <a:pt x="396" y="159"/>
                  <a:pt x="337" y="120"/>
                  <a:pt x="277" y="90"/>
                </a:cubicBezTo>
                <a:cubicBezTo>
                  <a:pt x="238" y="70"/>
                  <a:pt x="198" y="60"/>
                  <a:pt x="149" y="41"/>
                </a:cubicBezTo>
                <a:cubicBezTo>
                  <a:pt x="119" y="21"/>
                  <a:pt x="90" y="1"/>
                  <a:pt x="59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3053695" y="5140547"/>
            <a:ext cx="28176" cy="28176"/>
          </a:xfrm>
          <a:custGeom>
            <a:rect b="b" l="l" r="r" t="t"/>
            <a:pathLst>
              <a:path extrusionOk="0" h="189" w="189">
                <a:moveTo>
                  <a:pt x="100" y="1"/>
                </a:moveTo>
                <a:cubicBezTo>
                  <a:pt x="30" y="10"/>
                  <a:pt x="10" y="60"/>
                  <a:pt x="1" y="100"/>
                </a:cubicBezTo>
                <a:cubicBezTo>
                  <a:pt x="1" y="140"/>
                  <a:pt x="10" y="189"/>
                  <a:pt x="80" y="189"/>
                </a:cubicBezTo>
                <a:lnTo>
                  <a:pt x="90" y="189"/>
                </a:lnTo>
                <a:cubicBezTo>
                  <a:pt x="159" y="189"/>
                  <a:pt x="179" y="140"/>
                  <a:pt x="189" y="90"/>
                </a:cubicBezTo>
                <a:cubicBezTo>
                  <a:pt x="179" y="50"/>
                  <a:pt x="169" y="1"/>
                  <a:pt x="10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"/>
          <p:cNvSpPr/>
          <p:nvPr/>
        </p:nvSpPr>
        <p:spPr>
          <a:xfrm>
            <a:off x="2062760" y="5131752"/>
            <a:ext cx="34139" cy="28176"/>
          </a:xfrm>
          <a:custGeom>
            <a:rect b="b" l="l" r="r" t="t"/>
            <a:pathLst>
              <a:path extrusionOk="0" h="189" w="229">
                <a:moveTo>
                  <a:pt x="219" y="1"/>
                </a:moveTo>
                <a:cubicBezTo>
                  <a:pt x="139" y="50"/>
                  <a:pt x="20" y="80"/>
                  <a:pt x="1" y="179"/>
                </a:cubicBezTo>
                <a:cubicBezTo>
                  <a:pt x="1" y="179"/>
                  <a:pt x="11" y="188"/>
                  <a:pt x="20" y="188"/>
                </a:cubicBezTo>
                <a:cubicBezTo>
                  <a:pt x="150" y="159"/>
                  <a:pt x="189" y="80"/>
                  <a:pt x="229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367422" y="5184973"/>
            <a:ext cx="19380" cy="13268"/>
          </a:xfrm>
          <a:custGeom>
            <a:rect b="b" l="l" r="r" t="t"/>
            <a:pathLst>
              <a:path extrusionOk="0" h="89" w="130">
                <a:moveTo>
                  <a:pt x="40" y="0"/>
                </a:moveTo>
                <a:cubicBezTo>
                  <a:pt x="11" y="0"/>
                  <a:pt x="1" y="20"/>
                  <a:pt x="11" y="40"/>
                </a:cubicBezTo>
                <a:cubicBezTo>
                  <a:pt x="20" y="69"/>
                  <a:pt x="40" y="89"/>
                  <a:pt x="80" y="89"/>
                </a:cubicBezTo>
                <a:lnTo>
                  <a:pt x="90" y="89"/>
                </a:lnTo>
                <a:cubicBezTo>
                  <a:pt x="119" y="79"/>
                  <a:pt x="130" y="60"/>
                  <a:pt x="119" y="40"/>
                </a:cubicBezTo>
                <a:cubicBezTo>
                  <a:pt x="110" y="10"/>
                  <a:pt x="90" y="0"/>
                  <a:pt x="51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"/>
          <p:cNvSpPr/>
          <p:nvPr/>
        </p:nvSpPr>
        <p:spPr>
          <a:xfrm>
            <a:off x="2089296" y="5111030"/>
            <a:ext cx="20871" cy="20871"/>
          </a:xfrm>
          <a:custGeom>
            <a:rect b="b" l="l" r="r" t="t"/>
            <a:pathLst>
              <a:path extrusionOk="0" h="140" w="140">
                <a:moveTo>
                  <a:pt x="51" y="1"/>
                </a:moveTo>
                <a:cubicBezTo>
                  <a:pt x="1" y="40"/>
                  <a:pt x="31" y="80"/>
                  <a:pt x="41" y="120"/>
                </a:cubicBezTo>
                <a:lnTo>
                  <a:pt x="41" y="140"/>
                </a:lnTo>
                <a:lnTo>
                  <a:pt x="51" y="140"/>
                </a:lnTo>
                <a:cubicBezTo>
                  <a:pt x="91" y="100"/>
                  <a:pt x="140" y="70"/>
                  <a:pt x="100" y="10"/>
                </a:cubicBezTo>
                <a:cubicBezTo>
                  <a:pt x="91" y="10"/>
                  <a:pt x="71" y="1"/>
                  <a:pt x="6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"/>
          <p:cNvSpPr/>
          <p:nvPr/>
        </p:nvSpPr>
        <p:spPr>
          <a:xfrm>
            <a:off x="1584362" y="5168575"/>
            <a:ext cx="16399" cy="13566"/>
          </a:xfrm>
          <a:custGeom>
            <a:rect b="b" l="l" r="r" t="t"/>
            <a:pathLst>
              <a:path extrusionOk="0" h="91" w="110">
                <a:moveTo>
                  <a:pt x="30" y="1"/>
                </a:moveTo>
                <a:cubicBezTo>
                  <a:pt x="10" y="1"/>
                  <a:pt x="0" y="11"/>
                  <a:pt x="10" y="31"/>
                </a:cubicBezTo>
                <a:cubicBezTo>
                  <a:pt x="10" y="60"/>
                  <a:pt x="30" y="80"/>
                  <a:pt x="79" y="90"/>
                </a:cubicBezTo>
                <a:cubicBezTo>
                  <a:pt x="99" y="90"/>
                  <a:pt x="109" y="71"/>
                  <a:pt x="99" y="60"/>
                </a:cubicBezTo>
                <a:cubicBezTo>
                  <a:pt x="90" y="31"/>
                  <a:pt x="79" y="1"/>
                  <a:pt x="3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3764061" y="5100743"/>
            <a:ext cx="10585" cy="8945"/>
          </a:xfrm>
          <a:custGeom>
            <a:rect b="b" l="l" r="r" t="t"/>
            <a:pathLst>
              <a:path extrusionOk="0" h="60" w="71">
                <a:moveTo>
                  <a:pt x="30" y="0"/>
                </a:moveTo>
                <a:cubicBezTo>
                  <a:pt x="20" y="0"/>
                  <a:pt x="0" y="10"/>
                  <a:pt x="11" y="20"/>
                </a:cubicBezTo>
                <a:cubicBezTo>
                  <a:pt x="11" y="40"/>
                  <a:pt x="20" y="50"/>
                  <a:pt x="30" y="60"/>
                </a:cubicBezTo>
                <a:lnTo>
                  <a:pt x="40" y="60"/>
                </a:lnTo>
                <a:cubicBezTo>
                  <a:pt x="60" y="60"/>
                  <a:pt x="70" y="50"/>
                  <a:pt x="70" y="40"/>
                </a:cubicBezTo>
                <a:cubicBezTo>
                  <a:pt x="70" y="30"/>
                  <a:pt x="60" y="10"/>
                  <a:pt x="50" y="10"/>
                </a:cubicBezTo>
                <a:cubicBezTo>
                  <a:pt x="40" y="0"/>
                  <a:pt x="40" y="0"/>
                  <a:pt x="3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2792358" y="5162760"/>
            <a:ext cx="13417" cy="7603"/>
          </a:xfrm>
          <a:custGeom>
            <a:rect b="b" l="l" r="r" t="t"/>
            <a:pathLst>
              <a:path extrusionOk="0" h="51" w="90">
                <a:moveTo>
                  <a:pt x="40" y="0"/>
                </a:moveTo>
                <a:cubicBezTo>
                  <a:pt x="20" y="0"/>
                  <a:pt x="11" y="0"/>
                  <a:pt x="0" y="20"/>
                </a:cubicBezTo>
                <a:cubicBezTo>
                  <a:pt x="0" y="30"/>
                  <a:pt x="11" y="40"/>
                  <a:pt x="30" y="50"/>
                </a:cubicBezTo>
                <a:lnTo>
                  <a:pt x="50" y="50"/>
                </a:lnTo>
                <a:cubicBezTo>
                  <a:pt x="70" y="50"/>
                  <a:pt x="79" y="40"/>
                  <a:pt x="90" y="30"/>
                </a:cubicBezTo>
                <a:cubicBezTo>
                  <a:pt x="79" y="20"/>
                  <a:pt x="79" y="0"/>
                  <a:pt x="7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283341" y="5115502"/>
            <a:ext cx="10436" cy="7603"/>
          </a:xfrm>
          <a:custGeom>
            <a:rect b="b" l="l" r="r" t="t"/>
            <a:pathLst>
              <a:path extrusionOk="0" h="51" w="70">
                <a:moveTo>
                  <a:pt x="20" y="0"/>
                </a:moveTo>
                <a:cubicBezTo>
                  <a:pt x="10" y="0"/>
                  <a:pt x="10" y="10"/>
                  <a:pt x="10" y="20"/>
                </a:cubicBezTo>
                <a:cubicBezTo>
                  <a:pt x="0" y="30"/>
                  <a:pt x="10" y="50"/>
                  <a:pt x="30" y="50"/>
                </a:cubicBezTo>
                <a:cubicBezTo>
                  <a:pt x="49" y="40"/>
                  <a:pt x="60" y="30"/>
                  <a:pt x="69" y="20"/>
                </a:cubicBezTo>
                <a:cubicBezTo>
                  <a:pt x="60" y="0"/>
                  <a:pt x="49" y="0"/>
                  <a:pt x="4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320164" y="5150834"/>
            <a:ext cx="7603" cy="4771"/>
          </a:xfrm>
          <a:custGeom>
            <a:rect b="b" l="l" r="r" t="t"/>
            <a:pathLst>
              <a:path extrusionOk="0" h="32" w="51">
                <a:moveTo>
                  <a:pt x="31" y="1"/>
                </a:moveTo>
                <a:cubicBezTo>
                  <a:pt x="31" y="1"/>
                  <a:pt x="11" y="1"/>
                  <a:pt x="11" y="11"/>
                </a:cubicBezTo>
                <a:cubicBezTo>
                  <a:pt x="1" y="21"/>
                  <a:pt x="11" y="31"/>
                  <a:pt x="31" y="31"/>
                </a:cubicBezTo>
                <a:lnTo>
                  <a:pt x="40" y="31"/>
                </a:lnTo>
                <a:lnTo>
                  <a:pt x="51" y="21"/>
                </a:lnTo>
                <a:cubicBezTo>
                  <a:pt x="51" y="11"/>
                  <a:pt x="40" y="1"/>
                  <a:pt x="4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3134943" y="5124298"/>
            <a:ext cx="10585" cy="6112"/>
          </a:xfrm>
          <a:custGeom>
            <a:rect b="b" l="l" r="r" t="t"/>
            <a:pathLst>
              <a:path extrusionOk="0" h="41" w="71">
                <a:moveTo>
                  <a:pt x="31" y="1"/>
                </a:moveTo>
                <a:lnTo>
                  <a:pt x="0" y="31"/>
                </a:lnTo>
                <a:cubicBezTo>
                  <a:pt x="20" y="31"/>
                  <a:pt x="31" y="31"/>
                  <a:pt x="50" y="40"/>
                </a:cubicBezTo>
                <a:cubicBezTo>
                  <a:pt x="50" y="40"/>
                  <a:pt x="60" y="31"/>
                  <a:pt x="60" y="20"/>
                </a:cubicBezTo>
                <a:cubicBezTo>
                  <a:pt x="70" y="11"/>
                  <a:pt x="60" y="1"/>
                  <a:pt x="4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3932372" y="5181992"/>
            <a:ext cx="17890" cy="7454"/>
          </a:xfrm>
          <a:custGeom>
            <a:rect b="b" l="l" r="r" t="t"/>
            <a:pathLst>
              <a:path extrusionOk="0" h="50" w="120">
                <a:moveTo>
                  <a:pt x="20" y="0"/>
                </a:moveTo>
                <a:cubicBezTo>
                  <a:pt x="1" y="20"/>
                  <a:pt x="40" y="30"/>
                  <a:pt x="70" y="40"/>
                </a:cubicBezTo>
                <a:cubicBezTo>
                  <a:pt x="80" y="49"/>
                  <a:pt x="100" y="49"/>
                  <a:pt x="120" y="49"/>
                </a:cubicBezTo>
                <a:cubicBezTo>
                  <a:pt x="110" y="40"/>
                  <a:pt x="100" y="30"/>
                  <a:pt x="80" y="20"/>
                </a:cubicBezTo>
                <a:cubicBezTo>
                  <a:pt x="70" y="10"/>
                  <a:pt x="51" y="0"/>
                  <a:pt x="31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2497030" y="5142038"/>
            <a:ext cx="5963" cy="4621"/>
          </a:xfrm>
          <a:custGeom>
            <a:rect b="b" l="l" r="r" t="t"/>
            <a:pathLst>
              <a:path extrusionOk="0" h="31" w="40">
                <a:moveTo>
                  <a:pt x="30" y="0"/>
                </a:moveTo>
                <a:cubicBezTo>
                  <a:pt x="20" y="0"/>
                  <a:pt x="10" y="11"/>
                  <a:pt x="10" y="11"/>
                </a:cubicBezTo>
                <a:cubicBezTo>
                  <a:pt x="0" y="20"/>
                  <a:pt x="0" y="31"/>
                  <a:pt x="20" y="31"/>
                </a:cubicBezTo>
                <a:lnTo>
                  <a:pt x="30" y="31"/>
                </a:lnTo>
                <a:lnTo>
                  <a:pt x="40" y="20"/>
                </a:lnTo>
                <a:cubicBezTo>
                  <a:pt x="40" y="11"/>
                  <a:pt x="30" y="0"/>
                  <a:pt x="3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888755" y="5131752"/>
            <a:ext cx="7454" cy="6112"/>
          </a:xfrm>
          <a:custGeom>
            <a:rect b="b" l="l" r="r" t="t"/>
            <a:pathLst>
              <a:path extrusionOk="0" h="41" w="50">
                <a:moveTo>
                  <a:pt x="21" y="1"/>
                </a:moveTo>
                <a:cubicBezTo>
                  <a:pt x="21" y="1"/>
                  <a:pt x="10" y="10"/>
                  <a:pt x="1" y="10"/>
                </a:cubicBezTo>
                <a:lnTo>
                  <a:pt x="30" y="40"/>
                </a:lnTo>
                <a:cubicBezTo>
                  <a:pt x="30" y="40"/>
                  <a:pt x="40" y="30"/>
                  <a:pt x="50" y="30"/>
                </a:cubicBezTo>
                <a:lnTo>
                  <a:pt x="21" y="1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1392347" y="5150834"/>
            <a:ext cx="11926" cy="4771"/>
          </a:xfrm>
          <a:custGeom>
            <a:rect b="b" l="l" r="r" t="t"/>
            <a:pathLst>
              <a:path extrusionOk="0" h="32" w="80">
                <a:moveTo>
                  <a:pt x="0" y="1"/>
                </a:moveTo>
                <a:cubicBezTo>
                  <a:pt x="20" y="1"/>
                  <a:pt x="30" y="31"/>
                  <a:pt x="50" y="31"/>
                </a:cubicBezTo>
                <a:cubicBezTo>
                  <a:pt x="60" y="31"/>
                  <a:pt x="70" y="31"/>
                  <a:pt x="80" y="21"/>
                </a:cubicBezTo>
                <a:cubicBezTo>
                  <a:pt x="50" y="11"/>
                  <a:pt x="30" y="11"/>
                  <a:pt x="11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2590056" y="5131752"/>
            <a:ext cx="7454" cy="6112"/>
          </a:xfrm>
          <a:custGeom>
            <a:rect b="b" l="l" r="r" t="t"/>
            <a:pathLst>
              <a:path extrusionOk="0" h="41" w="50">
                <a:moveTo>
                  <a:pt x="0" y="1"/>
                </a:moveTo>
                <a:cubicBezTo>
                  <a:pt x="10" y="10"/>
                  <a:pt x="30" y="30"/>
                  <a:pt x="50" y="40"/>
                </a:cubicBezTo>
                <a:cubicBezTo>
                  <a:pt x="30" y="30"/>
                  <a:pt x="50" y="1"/>
                  <a:pt x="2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3483492" y="5140547"/>
            <a:ext cx="10436" cy="4621"/>
          </a:xfrm>
          <a:custGeom>
            <a:rect b="b" l="l" r="r" t="t"/>
            <a:pathLst>
              <a:path extrusionOk="0" h="31" w="70">
                <a:moveTo>
                  <a:pt x="0" y="1"/>
                </a:moveTo>
                <a:cubicBezTo>
                  <a:pt x="20" y="10"/>
                  <a:pt x="40" y="21"/>
                  <a:pt x="70" y="30"/>
                </a:cubicBezTo>
                <a:cubicBezTo>
                  <a:pt x="50" y="21"/>
                  <a:pt x="40" y="10"/>
                  <a:pt x="2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2597361" y="5137715"/>
            <a:ext cx="149" cy="149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1392347" y="5150834"/>
            <a:ext cx="1640" cy="149"/>
          </a:xfrm>
          <a:custGeom>
            <a:rect b="b" l="l" r="r" t="t"/>
            <a:pathLst>
              <a:path extrusionOk="0" h="1" w="11">
                <a:moveTo>
                  <a:pt x="11" y="1"/>
                </a:moveTo>
                <a:lnTo>
                  <a:pt x="0" y="1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3493779" y="5145020"/>
            <a:ext cx="149" cy="149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3950113" y="5189297"/>
            <a:ext cx="149" cy="149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6168274" y="5125789"/>
            <a:ext cx="59185" cy="35630"/>
          </a:xfrm>
          <a:custGeom>
            <a:rect b="b" l="l" r="r" t="t"/>
            <a:pathLst>
              <a:path extrusionOk="0" h="239" w="397">
                <a:moveTo>
                  <a:pt x="60" y="1"/>
                </a:moveTo>
                <a:cubicBezTo>
                  <a:pt x="40" y="1"/>
                  <a:pt x="20" y="21"/>
                  <a:pt x="11" y="60"/>
                </a:cubicBezTo>
                <a:cubicBezTo>
                  <a:pt x="0" y="140"/>
                  <a:pt x="50" y="199"/>
                  <a:pt x="159" y="228"/>
                </a:cubicBezTo>
                <a:cubicBezTo>
                  <a:pt x="189" y="239"/>
                  <a:pt x="218" y="239"/>
                  <a:pt x="248" y="239"/>
                </a:cubicBezTo>
                <a:cubicBezTo>
                  <a:pt x="288" y="239"/>
                  <a:pt x="317" y="239"/>
                  <a:pt x="337" y="209"/>
                </a:cubicBezTo>
                <a:cubicBezTo>
                  <a:pt x="397" y="159"/>
                  <a:pt x="337" y="120"/>
                  <a:pt x="278" y="90"/>
                </a:cubicBezTo>
                <a:cubicBezTo>
                  <a:pt x="238" y="70"/>
                  <a:pt x="198" y="60"/>
                  <a:pt x="149" y="41"/>
                </a:cubicBezTo>
                <a:cubicBezTo>
                  <a:pt x="119" y="21"/>
                  <a:pt x="90" y="1"/>
                  <a:pt x="6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7605256" y="5140547"/>
            <a:ext cx="28176" cy="28176"/>
          </a:xfrm>
          <a:custGeom>
            <a:rect b="b" l="l" r="r" t="t"/>
            <a:pathLst>
              <a:path extrusionOk="0" h="189" w="189">
                <a:moveTo>
                  <a:pt x="99" y="1"/>
                </a:moveTo>
                <a:cubicBezTo>
                  <a:pt x="30" y="10"/>
                  <a:pt x="10" y="60"/>
                  <a:pt x="0" y="100"/>
                </a:cubicBezTo>
                <a:cubicBezTo>
                  <a:pt x="0" y="140"/>
                  <a:pt x="10" y="189"/>
                  <a:pt x="80" y="189"/>
                </a:cubicBezTo>
                <a:lnTo>
                  <a:pt x="89" y="189"/>
                </a:lnTo>
                <a:cubicBezTo>
                  <a:pt x="159" y="189"/>
                  <a:pt x="179" y="140"/>
                  <a:pt x="188" y="90"/>
                </a:cubicBezTo>
                <a:cubicBezTo>
                  <a:pt x="179" y="50"/>
                  <a:pt x="168" y="1"/>
                  <a:pt x="99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6614172" y="5131752"/>
            <a:ext cx="34288" cy="28176"/>
          </a:xfrm>
          <a:custGeom>
            <a:rect b="b" l="l" r="r" t="t"/>
            <a:pathLst>
              <a:path extrusionOk="0" h="189" w="230">
                <a:moveTo>
                  <a:pt x="229" y="1"/>
                </a:moveTo>
                <a:lnTo>
                  <a:pt x="229" y="1"/>
                </a:lnTo>
                <a:cubicBezTo>
                  <a:pt x="140" y="50"/>
                  <a:pt x="21" y="80"/>
                  <a:pt x="1" y="179"/>
                </a:cubicBezTo>
                <a:cubicBezTo>
                  <a:pt x="1" y="179"/>
                  <a:pt x="11" y="188"/>
                  <a:pt x="21" y="188"/>
                </a:cubicBezTo>
                <a:cubicBezTo>
                  <a:pt x="150" y="159"/>
                  <a:pt x="190" y="80"/>
                  <a:pt x="229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4918835" y="5184973"/>
            <a:ext cx="19529" cy="13268"/>
          </a:xfrm>
          <a:custGeom>
            <a:rect b="b" l="l" r="r" t="t"/>
            <a:pathLst>
              <a:path extrusionOk="0" h="89" w="131">
                <a:moveTo>
                  <a:pt x="40" y="0"/>
                </a:moveTo>
                <a:cubicBezTo>
                  <a:pt x="11" y="0"/>
                  <a:pt x="1" y="20"/>
                  <a:pt x="11" y="40"/>
                </a:cubicBezTo>
                <a:cubicBezTo>
                  <a:pt x="21" y="69"/>
                  <a:pt x="40" y="89"/>
                  <a:pt x="80" y="89"/>
                </a:cubicBezTo>
                <a:lnTo>
                  <a:pt x="90" y="89"/>
                </a:lnTo>
                <a:cubicBezTo>
                  <a:pt x="120" y="79"/>
                  <a:pt x="130" y="60"/>
                  <a:pt x="120" y="40"/>
                </a:cubicBezTo>
                <a:cubicBezTo>
                  <a:pt x="110" y="10"/>
                  <a:pt x="90" y="0"/>
                  <a:pt x="51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6640858" y="5111030"/>
            <a:ext cx="20722" cy="20871"/>
          </a:xfrm>
          <a:custGeom>
            <a:rect b="b" l="l" r="r" t="t"/>
            <a:pathLst>
              <a:path extrusionOk="0" h="140" w="139">
                <a:moveTo>
                  <a:pt x="50" y="1"/>
                </a:moveTo>
                <a:cubicBezTo>
                  <a:pt x="0" y="40"/>
                  <a:pt x="30" y="80"/>
                  <a:pt x="40" y="120"/>
                </a:cubicBezTo>
                <a:cubicBezTo>
                  <a:pt x="40" y="120"/>
                  <a:pt x="40" y="129"/>
                  <a:pt x="50" y="140"/>
                </a:cubicBezTo>
                <a:cubicBezTo>
                  <a:pt x="90" y="100"/>
                  <a:pt x="139" y="70"/>
                  <a:pt x="99" y="10"/>
                </a:cubicBezTo>
                <a:cubicBezTo>
                  <a:pt x="90" y="10"/>
                  <a:pt x="70" y="1"/>
                  <a:pt x="6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6135775" y="5168575"/>
            <a:ext cx="16399" cy="13566"/>
          </a:xfrm>
          <a:custGeom>
            <a:rect b="b" l="l" r="r" t="t"/>
            <a:pathLst>
              <a:path extrusionOk="0" h="91" w="110">
                <a:moveTo>
                  <a:pt x="31" y="1"/>
                </a:moveTo>
                <a:cubicBezTo>
                  <a:pt x="11" y="1"/>
                  <a:pt x="0" y="11"/>
                  <a:pt x="11" y="31"/>
                </a:cubicBezTo>
                <a:cubicBezTo>
                  <a:pt x="20" y="60"/>
                  <a:pt x="31" y="80"/>
                  <a:pt x="80" y="90"/>
                </a:cubicBezTo>
                <a:cubicBezTo>
                  <a:pt x="99" y="90"/>
                  <a:pt x="110" y="71"/>
                  <a:pt x="99" y="60"/>
                </a:cubicBezTo>
                <a:cubicBezTo>
                  <a:pt x="90" y="31"/>
                  <a:pt x="80" y="1"/>
                  <a:pt x="31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8316964" y="5100743"/>
            <a:ext cx="9094" cy="8945"/>
          </a:xfrm>
          <a:custGeom>
            <a:rect b="b" l="l" r="r" t="t"/>
            <a:pathLst>
              <a:path extrusionOk="0" h="60" w="61">
                <a:moveTo>
                  <a:pt x="21" y="0"/>
                </a:moveTo>
                <a:cubicBezTo>
                  <a:pt x="10" y="0"/>
                  <a:pt x="1" y="10"/>
                  <a:pt x="1" y="20"/>
                </a:cubicBezTo>
                <a:cubicBezTo>
                  <a:pt x="1" y="40"/>
                  <a:pt x="10" y="50"/>
                  <a:pt x="21" y="60"/>
                </a:cubicBezTo>
                <a:lnTo>
                  <a:pt x="30" y="60"/>
                </a:lnTo>
                <a:cubicBezTo>
                  <a:pt x="50" y="60"/>
                  <a:pt x="60" y="50"/>
                  <a:pt x="60" y="40"/>
                </a:cubicBezTo>
                <a:cubicBezTo>
                  <a:pt x="60" y="30"/>
                  <a:pt x="50" y="10"/>
                  <a:pt x="41" y="10"/>
                </a:cubicBezTo>
                <a:cubicBezTo>
                  <a:pt x="30" y="0"/>
                  <a:pt x="30" y="0"/>
                  <a:pt x="21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7343770" y="5162760"/>
            <a:ext cx="13566" cy="7603"/>
          </a:xfrm>
          <a:custGeom>
            <a:rect b="b" l="l" r="r" t="t"/>
            <a:pathLst>
              <a:path extrusionOk="0" h="51" w="91">
                <a:moveTo>
                  <a:pt x="40" y="0"/>
                </a:moveTo>
                <a:cubicBezTo>
                  <a:pt x="20" y="0"/>
                  <a:pt x="11" y="0"/>
                  <a:pt x="0" y="20"/>
                </a:cubicBezTo>
                <a:cubicBezTo>
                  <a:pt x="0" y="30"/>
                  <a:pt x="20" y="40"/>
                  <a:pt x="31" y="50"/>
                </a:cubicBezTo>
                <a:lnTo>
                  <a:pt x="50" y="50"/>
                </a:lnTo>
                <a:cubicBezTo>
                  <a:pt x="70" y="50"/>
                  <a:pt x="80" y="40"/>
                  <a:pt x="90" y="30"/>
                </a:cubicBezTo>
                <a:cubicBezTo>
                  <a:pt x="80" y="20"/>
                  <a:pt x="80" y="0"/>
                  <a:pt x="7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4834754" y="5115502"/>
            <a:ext cx="10436" cy="7603"/>
          </a:xfrm>
          <a:custGeom>
            <a:rect b="b" l="l" r="r" t="t"/>
            <a:pathLst>
              <a:path extrusionOk="0" h="51" w="70">
                <a:moveTo>
                  <a:pt x="20" y="0"/>
                </a:moveTo>
                <a:cubicBezTo>
                  <a:pt x="20" y="0"/>
                  <a:pt x="10" y="10"/>
                  <a:pt x="10" y="20"/>
                </a:cubicBezTo>
                <a:cubicBezTo>
                  <a:pt x="1" y="30"/>
                  <a:pt x="10" y="50"/>
                  <a:pt x="30" y="50"/>
                </a:cubicBezTo>
                <a:lnTo>
                  <a:pt x="40" y="50"/>
                </a:lnTo>
                <a:lnTo>
                  <a:pt x="70" y="20"/>
                </a:lnTo>
                <a:cubicBezTo>
                  <a:pt x="60" y="0"/>
                  <a:pt x="50" y="0"/>
                  <a:pt x="4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4871576" y="5150834"/>
            <a:ext cx="7603" cy="4771"/>
          </a:xfrm>
          <a:custGeom>
            <a:rect b="b" l="l" r="r" t="t"/>
            <a:pathLst>
              <a:path extrusionOk="0" h="32" w="51">
                <a:moveTo>
                  <a:pt x="31" y="1"/>
                </a:moveTo>
                <a:cubicBezTo>
                  <a:pt x="31" y="1"/>
                  <a:pt x="11" y="1"/>
                  <a:pt x="11" y="11"/>
                </a:cubicBezTo>
                <a:cubicBezTo>
                  <a:pt x="1" y="21"/>
                  <a:pt x="11" y="31"/>
                  <a:pt x="31" y="31"/>
                </a:cubicBezTo>
                <a:lnTo>
                  <a:pt x="40" y="31"/>
                </a:lnTo>
                <a:cubicBezTo>
                  <a:pt x="51" y="31"/>
                  <a:pt x="51" y="21"/>
                  <a:pt x="51" y="21"/>
                </a:cubicBezTo>
                <a:cubicBezTo>
                  <a:pt x="51" y="11"/>
                  <a:pt x="40" y="1"/>
                  <a:pt x="4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7686356" y="5124298"/>
            <a:ext cx="10585" cy="6112"/>
          </a:xfrm>
          <a:custGeom>
            <a:rect b="b" l="l" r="r" t="t"/>
            <a:pathLst>
              <a:path extrusionOk="0" h="41" w="71">
                <a:moveTo>
                  <a:pt x="31" y="1"/>
                </a:moveTo>
                <a:lnTo>
                  <a:pt x="1" y="31"/>
                </a:lnTo>
                <a:cubicBezTo>
                  <a:pt x="21" y="31"/>
                  <a:pt x="31" y="31"/>
                  <a:pt x="51" y="40"/>
                </a:cubicBezTo>
                <a:cubicBezTo>
                  <a:pt x="60" y="40"/>
                  <a:pt x="60" y="31"/>
                  <a:pt x="70" y="20"/>
                </a:cubicBezTo>
                <a:cubicBezTo>
                  <a:pt x="70" y="11"/>
                  <a:pt x="60" y="1"/>
                  <a:pt x="4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8483785" y="5181992"/>
            <a:ext cx="17890" cy="7454"/>
          </a:xfrm>
          <a:custGeom>
            <a:rect b="b" l="l" r="r" t="t"/>
            <a:pathLst>
              <a:path extrusionOk="0" h="50" w="120">
                <a:moveTo>
                  <a:pt x="21" y="0"/>
                </a:moveTo>
                <a:cubicBezTo>
                  <a:pt x="1" y="20"/>
                  <a:pt x="41" y="30"/>
                  <a:pt x="71" y="40"/>
                </a:cubicBezTo>
                <a:cubicBezTo>
                  <a:pt x="80" y="49"/>
                  <a:pt x="100" y="49"/>
                  <a:pt x="120" y="49"/>
                </a:cubicBezTo>
                <a:cubicBezTo>
                  <a:pt x="110" y="40"/>
                  <a:pt x="100" y="30"/>
                  <a:pt x="80" y="20"/>
                </a:cubicBezTo>
                <a:cubicBezTo>
                  <a:pt x="71" y="10"/>
                  <a:pt x="51" y="0"/>
                  <a:pt x="31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7048442" y="5142038"/>
            <a:ext cx="5963" cy="4621"/>
          </a:xfrm>
          <a:custGeom>
            <a:rect b="b" l="l" r="r" t="t"/>
            <a:pathLst>
              <a:path extrusionOk="0" h="31" w="40">
                <a:moveTo>
                  <a:pt x="30" y="0"/>
                </a:moveTo>
                <a:cubicBezTo>
                  <a:pt x="20" y="0"/>
                  <a:pt x="11" y="11"/>
                  <a:pt x="11" y="11"/>
                </a:cubicBezTo>
                <a:cubicBezTo>
                  <a:pt x="0" y="20"/>
                  <a:pt x="11" y="31"/>
                  <a:pt x="20" y="31"/>
                </a:cubicBezTo>
                <a:lnTo>
                  <a:pt x="30" y="31"/>
                </a:lnTo>
                <a:lnTo>
                  <a:pt x="40" y="20"/>
                </a:lnTo>
                <a:cubicBezTo>
                  <a:pt x="40" y="11"/>
                  <a:pt x="40" y="0"/>
                  <a:pt x="3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5440316" y="5131752"/>
            <a:ext cx="7454" cy="6112"/>
          </a:xfrm>
          <a:custGeom>
            <a:rect b="b" l="l" r="r" t="t"/>
            <a:pathLst>
              <a:path extrusionOk="0" h="41" w="50">
                <a:moveTo>
                  <a:pt x="20" y="1"/>
                </a:moveTo>
                <a:cubicBezTo>
                  <a:pt x="20" y="1"/>
                  <a:pt x="10" y="10"/>
                  <a:pt x="0" y="10"/>
                </a:cubicBezTo>
                <a:lnTo>
                  <a:pt x="29" y="40"/>
                </a:lnTo>
                <a:cubicBezTo>
                  <a:pt x="29" y="40"/>
                  <a:pt x="40" y="30"/>
                  <a:pt x="49" y="30"/>
                </a:cubicBezTo>
                <a:lnTo>
                  <a:pt x="20" y="1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5945250" y="5150834"/>
            <a:ext cx="10436" cy="4771"/>
          </a:xfrm>
          <a:custGeom>
            <a:rect b="b" l="l" r="r" t="t"/>
            <a:pathLst>
              <a:path extrusionOk="0" h="32" w="70">
                <a:moveTo>
                  <a:pt x="1" y="1"/>
                </a:moveTo>
                <a:cubicBezTo>
                  <a:pt x="5" y="3"/>
                  <a:pt x="9" y="4"/>
                  <a:pt x="13" y="6"/>
                </a:cubicBezTo>
                <a:lnTo>
                  <a:pt x="13" y="6"/>
                </a:lnTo>
                <a:cubicBezTo>
                  <a:pt x="10" y="3"/>
                  <a:pt x="6" y="1"/>
                  <a:pt x="1" y="1"/>
                </a:cubicBezTo>
                <a:close/>
                <a:moveTo>
                  <a:pt x="13" y="6"/>
                </a:moveTo>
                <a:cubicBezTo>
                  <a:pt x="23" y="14"/>
                  <a:pt x="28" y="31"/>
                  <a:pt x="50" y="31"/>
                </a:cubicBezTo>
                <a:cubicBezTo>
                  <a:pt x="50" y="31"/>
                  <a:pt x="60" y="31"/>
                  <a:pt x="70" y="21"/>
                </a:cubicBezTo>
                <a:cubicBezTo>
                  <a:pt x="54" y="13"/>
                  <a:pt x="31" y="12"/>
                  <a:pt x="13" y="6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"/>
          <p:cNvSpPr/>
          <p:nvPr/>
        </p:nvSpPr>
        <p:spPr>
          <a:xfrm>
            <a:off x="7141468" y="5131752"/>
            <a:ext cx="7454" cy="6112"/>
          </a:xfrm>
          <a:custGeom>
            <a:rect b="b" l="l" r="r" t="t"/>
            <a:pathLst>
              <a:path extrusionOk="0" h="41" w="50">
                <a:moveTo>
                  <a:pt x="1" y="1"/>
                </a:moveTo>
                <a:cubicBezTo>
                  <a:pt x="10" y="10"/>
                  <a:pt x="30" y="30"/>
                  <a:pt x="50" y="40"/>
                </a:cubicBezTo>
                <a:cubicBezTo>
                  <a:pt x="30" y="30"/>
                  <a:pt x="50" y="1"/>
                  <a:pt x="21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/>
          <p:nvPr/>
        </p:nvSpPr>
        <p:spPr>
          <a:xfrm>
            <a:off x="8034905" y="5140547"/>
            <a:ext cx="10585" cy="4621"/>
          </a:xfrm>
          <a:custGeom>
            <a:rect b="b" l="l" r="r" t="t"/>
            <a:pathLst>
              <a:path extrusionOk="0" h="31" w="71">
                <a:moveTo>
                  <a:pt x="1" y="1"/>
                </a:moveTo>
                <a:cubicBezTo>
                  <a:pt x="20" y="10"/>
                  <a:pt x="40" y="21"/>
                  <a:pt x="70" y="30"/>
                </a:cubicBezTo>
                <a:cubicBezTo>
                  <a:pt x="50" y="21"/>
                  <a:pt x="40" y="10"/>
                  <a:pt x="2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"/>
          <p:cNvSpPr/>
          <p:nvPr/>
        </p:nvSpPr>
        <p:spPr>
          <a:xfrm>
            <a:off x="7148773" y="5137715"/>
            <a:ext cx="149" cy="149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"/>
          <p:cNvSpPr/>
          <p:nvPr/>
        </p:nvSpPr>
        <p:spPr>
          <a:xfrm>
            <a:off x="5945250" y="5150834"/>
            <a:ext cx="149" cy="149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"/>
          <p:cNvSpPr/>
          <p:nvPr/>
        </p:nvSpPr>
        <p:spPr>
          <a:xfrm>
            <a:off x="8045340" y="5145020"/>
            <a:ext cx="149" cy="149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"/>
          <p:cNvSpPr/>
          <p:nvPr/>
        </p:nvSpPr>
        <p:spPr>
          <a:xfrm>
            <a:off x="8501525" y="5189297"/>
            <a:ext cx="149" cy="149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2"/>
          <p:cNvSpPr txBox="1"/>
          <p:nvPr>
            <p:ph idx="1" type="body"/>
          </p:nvPr>
        </p:nvSpPr>
        <p:spPr>
          <a:xfrm>
            <a:off x="720000" y="3012900"/>
            <a:ext cx="3993000" cy="15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62" name="Google Shape;262;p22"/>
          <p:cNvSpPr txBox="1"/>
          <p:nvPr>
            <p:ph idx="2" type="subTitle"/>
          </p:nvPr>
        </p:nvSpPr>
        <p:spPr>
          <a:xfrm>
            <a:off x="731225" y="1668975"/>
            <a:ext cx="3981900" cy="8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F576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_1">
    <p:bg>
      <p:bgPr>
        <a:solidFill>
          <a:srgbClr val="F3E0BE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3"/>
          <p:cNvSpPr txBox="1"/>
          <p:nvPr>
            <p:ph type="title"/>
          </p:nvPr>
        </p:nvSpPr>
        <p:spPr>
          <a:xfrm>
            <a:off x="1775400" y="3514725"/>
            <a:ext cx="5593200" cy="5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4800"/>
              <a:buNone/>
              <a:defRPr b="0" sz="1800">
                <a:solidFill>
                  <a:srgbClr val="F3E0B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4800"/>
              <a:buNone/>
              <a:defRPr sz="4800">
                <a:solidFill>
                  <a:srgbClr val="F3E0B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4800"/>
              <a:buNone/>
              <a:defRPr sz="4800">
                <a:solidFill>
                  <a:srgbClr val="F3E0B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4800"/>
              <a:buNone/>
              <a:defRPr sz="4800">
                <a:solidFill>
                  <a:srgbClr val="F3E0B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4800"/>
              <a:buNone/>
              <a:defRPr sz="4800">
                <a:solidFill>
                  <a:srgbClr val="F3E0B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4800"/>
              <a:buNone/>
              <a:defRPr sz="4800">
                <a:solidFill>
                  <a:srgbClr val="F3E0B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4800"/>
              <a:buNone/>
              <a:defRPr sz="4800">
                <a:solidFill>
                  <a:srgbClr val="F3E0B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4800"/>
              <a:buNone/>
              <a:defRPr sz="4800">
                <a:solidFill>
                  <a:srgbClr val="F3E0B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4800"/>
              <a:buNone/>
              <a:defRPr sz="4800">
                <a:solidFill>
                  <a:srgbClr val="F3E0BE"/>
                </a:solidFill>
              </a:defRPr>
            </a:lvl9pPr>
          </a:lstStyle>
          <a:p/>
        </p:txBody>
      </p:sp>
      <p:sp>
        <p:nvSpPr>
          <p:cNvPr id="266" name="Google Shape;266;p23"/>
          <p:cNvSpPr txBox="1"/>
          <p:nvPr>
            <p:ph idx="1" type="subTitle"/>
          </p:nvPr>
        </p:nvSpPr>
        <p:spPr>
          <a:xfrm>
            <a:off x="1793550" y="1737000"/>
            <a:ext cx="5556900" cy="14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400"/>
              <a:buNone/>
              <a:defRPr sz="2400">
                <a:solidFill>
                  <a:srgbClr val="F3E0B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400"/>
              <a:buNone/>
              <a:defRPr sz="2400">
                <a:solidFill>
                  <a:srgbClr val="F3E0B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400"/>
              <a:buNone/>
              <a:defRPr sz="2400">
                <a:solidFill>
                  <a:srgbClr val="F3E0B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400"/>
              <a:buNone/>
              <a:defRPr sz="2400">
                <a:solidFill>
                  <a:srgbClr val="F3E0B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400"/>
              <a:buNone/>
              <a:defRPr sz="2400">
                <a:solidFill>
                  <a:srgbClr val="F3E0B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400"/>
              <a:buNone/>
              <a:defRPr sz="2400">
                <a:solidFill>
                  <a:srgbClr val="F3E0B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400"/>
              <a:buNone/>
              <a:defRPr sz="2400">
                <a:solidFill>
                  <a:srgbClr val="F3E0B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400"/>
              <a:buNone/>
              <a:defRPr sz="2400">
                <a:solidFill>
                  <a:srgbClr val="F3E0B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400"/>
              <a:buNone/>
              <a:defRPr sz="2400">
                <a:solidFill>
                  <a:srgbClr val="F3E0B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4">
    <p:bg>
      <p:bgPr>
        <a:solidFill>
          <a:srgbClr val="56869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4"/>
          <p:cNvSpPr txBox="1"/>
          <p:nvPr>
            <p:ph type="title"/>
          </p:nvPr>
        </p:nvSpPr>
        <p:spPr>
          <a:xfrm>
            <a:off x="720000" y="393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0" name="Google Shape;270;p24"/>
          <p:cNvSpPr txBox="1"/>
          <p:nvPr>
            <p:ph idx="1" type="subTitle"/>
          </p:nvPr>
        </p:nvSpPr>
        <p:spPr>
          <a:xfrm>
            <a:off x="731225" y="3670650"/>
            <a:ext cx="2259000" cy="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1" name="Google Shape;271;p24"/>
          <p:cNvSpPr txBox="1"/>
          <p:nvPr>
            <p:ph idx="2" type="subTitle"/>
          </p:nvPr>
        </p:nvSpPr>
        <p:spPr>
          <a:xfrm>
            <a:off x="738925" y="3177200"/>
            <a:ext cx="22668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272" name="Google Shape;272;p24"/>
          <p:cNvSpPr txBox="1"/>
          <p:nvPr>
            <p:ph idx="3" type="subTitle"/>
          </p:nvPr>
        </p:nvSpPr>
        <p:spPr>
          <a:xfrm>
            <a:off x="3434750" y="3670650"/>
            <a:ext cx="2259000" cy="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3" name="Google Shape;273;p24"/>
          <p:cNvSpPr txBox="1"/>
          <p:nvPr>
            <p:ph idx="4" type="subTitle"/>
          </p:nvPr>
        </p:nvSpPr>
        <p:spPr>
          <a:xfrm>
            <a:off x="3442450" y="3177200"/>
            <a:ext cx="22668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274" name="Google Shape;274;p24"/>
          <p:cNvSpPr txBox="1"/>
          <p:nvPr>
            <p:ph idx="5" type="subTitle"/>
          </p:nvPr>
        </p:nvSpPr>
        <p:spPr>
          <a:xfrm>
            <a:off x="6152000" y="3670650"/>
            <a:ext cx="2259000" cy="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5" name="Google Shape;275;p24"/>
          <p:cNvSpPr txBox="1"/>
          <p:nvPr>
            <p:ph idx="6" type="subTitle"/>
          </p:nvPr>
        </p:nvSpPr>
        <p:spPr>
          <a:xfrm>
            <a:off x="6159700" y="3177200"/>
            <a:ext cx="22668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276" name="Google Shape;276;p24"/>
          <p:cNvSpPr txBox="1"/>
          <p:nvPr>
            <p:ph hasCustomPrompt="1" idx="7" type="title"/>
          </p:nvPr>
        </p:nvSpPr>
        <p:spPr>
          <a:xfrm>
            <a:off x="729450" y="1504775"/>
            <a:ext cx="2266800" cy="11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68691"/>
              </a:buClr>
              <a:buSzPts val="12000"/>
              <a:buNone/>
              <a:defRPr sz="6000">
                <a:solidFill>
                  <a:srgbClr val="BC3F3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68691"/>
              </a:buClr>
              <a:buSzPts val="12000"/>
              <a:buNone/>
              <a:defRPr sz="12000">
                <a:solidFill>
                  <a:srgbClr val="56869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68691"/>
              </a:buClr>
              <a:buSzPts val="12000"/>
              <a:buNone/>
              <a:defRPr sz="12000">
                <a:solidFill>
                  <a:srgbClr val="56869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68691"/>
              </a:buClr>
              <a:buSzPts val="12000"/>
              <a:buNone/>
              <a:defRPr sz="12000">
                <a:solidFill>
                  <a:srgbClr val="56869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68691"/>
              </a:buClr>
              <a:buSzPts val="12000"/>
              <a:buNone/>
              <a:defRPr sz="12000">
                <a:solidFill>
                  <a:srgbClr val="56869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68691"/>
              </a:buClr>
              <a:buSzPts val="12000"/>
              <a:buNone/>
              <a:defRPr sz="12000">
                <a:solidFill>
                  <a:srgbClr val="56869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68691"/>
              </a:buClr>
              <a:buSzPts val="12000"/>
              <a:buNone/>
              <a:defRPr sz="12000">
                <a:solidFill>
                  <a:srgbClr val="56869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68691"/>
              </a:buClr>
              <a:buSzPts val="12000"/>
              <a:buNone/>
              <a:defRPr sz="12000">
                <a:solidFill>
                  <a:srgbClr val="56869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68691"/>
              </a:buClr>
              <a:buSzPts val="12000"/>
              <a:buNone/>
              <a:defRPr sz="12000">
                <a:solidFill>
                  <a:srgbClr val="56869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24"/>
          <p:cNvSpPr txBox="1"/>
          <p:nvPr>
            <p:ph hasCustomPrompt="1" idx="8" type="title"/>
          </p:nvPr>
        </p:nvSpPr>
        <p:spPr>
          <a:xfrm>
            <a:off x="3430850" y="1504775"/>
            <a:ext cx="2266800" cy="11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68691"/>
              </a:buClr>
              <a:buSzPts val="12000"/>
              <a:buNone/>
              <a:defRPr sz="6000">
                <a:solidFill>
                  <a:srgbClr val="FF866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68691"/>
              </a:buClr>
              <a:buSzPts val="12000"/>
              <a:buNone/>
              <a:defRPr sz="12000">
                <a:solidFill>
                  <a:srgbClr val="56869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68691"/>
              </a:buClr>
              <a:buSzPts val="12000"/>
              <a:buNone/>
              <a:defRPr sz="12000">
                <a:solidFill>
                  <a:srgbClr val="56869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68691"/>
              </a:buClr>
              <a:buSzPts val="12000"/>
              <a:buNone/>
              <a:defRPr sz="12000">
                <a:solidFill>
                  <a:srgbClr val="56869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68691"/>
              </a:buClr>
              <a:buSzPts val="12000"/>
              <a:buNone/>
              <a:defRPr sz="12000">
                <a:solidFill>
                  <a:srgbClr val="56869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68691"/>
              </a:buClr>
              <a:buSzPts val="12000"/>
              <a:buNone/>
              <a:defRPr sz="12000">
                <a:solidFill>
                  <a:srgbClr val="56869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68691"/>
              </a:buClr>
              <a:buSzPts val="12000"/>
              <a:buNone/>
              <a:defRPr sz="12000">
                <a:solidFill>
                  <a:srgbClr val="56869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68691"/>
              </a:buClr>
              <a:buSzPts val="12000"/>
              <a:buNone/>
              <a:defRPr sz="12000">
                <a:solidFill>
                  <a:srgbClr val="56869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68691"/>
              </a:buClr>
              <a:buSzPts val="12000"/>
              <a:buNone/>
              <a:defRPr sz="12000">
                <a:solidFill>
                  <a:srgbClr val="56869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24"/>
          <p:cNvSpPr txBox="1"/>
          <p:nvPr>
            <p:ph hasCustomPrompt="1" idx="9" type="title"/>
          </p:nvPr>
        </p:nvSpPr>
        <p:spPr>
          <a:xfrm>
            <a:off x="6145975" y="1504775"/>
            <a:ext cx="2266800" cy="11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68691"/>
              </a:buClr>
              <a:buSzPts val="12000"/>
              <a:buNone/>
              <a:defRPr sz="6000">
                <a:solidFill>
                  <a:srgbClr val="ED9A4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68691"/>
              </a:buClr>
              <a:buSzPts val="12000"/>
              <a:buNone/>
              <a:defRPr sz="12000">
                <a:solidFill>
                  <a:srgbClr val="56869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68691"/>
              </a:buClr>
              <a:buSzPts val="12000"/>
              <a:buNone/>
              <a:defRPr sz="12000">
                <a:solidFill>
                  <a:srgbClr val="56869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68691"/>
              </a:buClr>
              <a:buSzPts val="12000"/>
              <a:buNone/>
              <a:defRPr sz="12000">
                <a:solidFill>
                  <a:srgbClr val="56869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68691"/>
              </a:buClr>
              <a:buSzPts val="12000"/>
              <a:buNone/>
              <a:defRPr sz="12000">
                <a:solidFill>
                  <a:srgbClr val="56869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68691"/>
              </a:buClr>
              <a:buSzPts val="12000"/>
              <a:buNone/>
              <a:defRPr sz="12000">
                <a:solidFill>
                  <a:srgbClr val="56869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68691"/>
              </a:buClr>
              <a:buSzPts val="12000"/>
              <a:buNone/>
              <a:defRPr sz="12000">
                <a:solidFill>
                  <a:srgbClr val="56869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68691"/>
              </a:buClr>
              <a:buSzPts val="12000"/>
              <a:buNone/>
              <a:defRPr sz="12000">
                <a:solidFill>
                  <a:srgbClr val="56869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68691"/>
              </a:buClr>
              <a:buSzPts val="12000"/>
              <a:buNone/>
              <a:defRPr sz="12000">
                <a:solidFill>
                  <a:srgbClr val="56869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bg>
      <p:bgPr>
        <a:solidFill>
          <a:srgbClr val="56869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5"/>
          <p:cNvSpPr txBox="1"/>
          <p:nvPr>
            <p:ph type="title"/>
          </p:nvPr>
        </p:nvSpPr>
        <p:spPr>
          <a:xfrm>
            <a:off x="720000" y="393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2" name="Google Shape;282;p25"/>
          <p:cNvSpPr txBox="1"/>
          <p:nvPr>
            <p:ph idx="1" type="subTitle"/>
          </p:nvPr>
        </p:nvSpPr>
        <p:spPr>
          <a:xfrm>
            <a:off x="4898425" y="1519350"/>
            <a:ext cx="3525600" cy="28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1A544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bg>
      <p:bgPr>
        <a:solidFill>
          <a:srgbClr val="F3E0BE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6"/>
          <p:cNvSpPr txBox="1"/>
          <p:nvPr>
            <p:ph type="title"/>
          </p:nvPr>
        </p:nvSpPr>
        <p:spPr>
          <a:xfrm>
            <a:off x="715125" y="771700"/>
            <a:ext cx="5058300" cy="10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2DE"/>
              </a:buClr>
              <a:buSzPts val="5000"/>
              <a:buNone/>
              <a:defRPr sz="7000">
                <a:solidFill>
                  <a:srgbClr val="FFF2D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6" name="Google Shape;286;p26"/>
          <p:cNvSpPr txBox="1"/>
          <p:nvPr>
            <p:ph idx="1" type="subTitle"/>
          </p:nvPr>
        </p:nvSpPr>
        <p:spPr>
          <a:xfrm>
            <a:off x="720000" y="2279037"/>
            <a:ext cx="4991100" cy="9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1600"/>
              <a:buNone/>
              <a:defRPr>
                <a:solidFill>
                  <a:srgbClr val="F3E0B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7" name="Google Shape;287;p26"/>
          <p:cNvSpPr txBox="1"/>
          <p:nvPr>
            <p:ph idx="2" type="subTitle"/>
          </p:nvPr>
        </p:nvSpPr>
        <p:spPr>
          <a:xfrm>
            <a:off x="720000" y="1740238"/>
            <a:ext cx="49911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2300"/>
              <a:buFont typeface="Viga"/>
              <a:buNone/>
              <a:defRPr sz="2300">
                <a:solidFill>
                  <a:srgbClr val="FFF2DE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288" name="Google Shape;288;p26"/>
          <p:cNvSpPr txBox="1"/>
          <p:nvPr/>
        </p:nvSpPr>
        <p:spPr>
          <a:xfrm>
            <a:off x="720000" y="3863000"/>
            <a:ext cx="3758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2DE"/>
                </a:solidFill>
                <a:latin typeface="Cabin"/>
                <a:ea typeface="Cabin"/>
                <a:cs typeface="Cabin"/>
                <a:sym typeface="Cabin"/>
              </a:rPr>
              <a:t>CREDITS:</a:t>
            </a:r>
            <a:r>
              <a:rPr lang="en" sz="1000">
                <a:solidFill>
                  <a:srgbClr val="FFF2DE"/>
                </a:solidFill>
                <a:latin typeface="Cabin"/>
                <a:ea typeface="Cabin"/>
                <a:cs typeface="Cabin"/>
                <a:sym typeface="Cabin"/>
              </a:rPr>
              <a:t> This presentation template was created by </a:t>
            </a:r>
            <a:r>
              <a:rPr b="1" lang="en" sz="1000">
                <a:solidFill>
                  <a:srgbClr val="FFF2DE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FFF2DE"/>
                </a:solidFill>
                <a:latin typeface="Cabin"/>
                <a:ea typeface="Cabin"/>
                <a:cs typeface="Cabin"/>
                <a:sym typeface="Cabin"/>
              </a:rPr>
              <a:t>, including icons by </a:t>
            </a:r>
            <a:r>
              <a:rPr b="1" lang="en" sz="1000">
                <a:solidFill>
                  <a:srgbClr val="FFF2DE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FFF2DE"/>
                </a:solidFill>
                <a:latin typeface="Cabin"/>
                <a:ea typeface="Cabin"/>
                <a:cs typeface="Cabin"/>
                <a:sym typeface="Cabin"/>
              </a:rPr>
              <a:t>, infographics &amp; images by </a:t>
            </a:r>
            <a:r>
              <a:rPr b="1" lang="en" sz="1000">
                <a:solidFill>
                  <a:srgbClr val="FFF2DE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FFF2DE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b="1" sz="1000">
              <a:solidFill>
                <a:srgbClr val="FFF2DE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ONE_COLUMN_TEXT_1_1">
    <p:bg>
      <p:bgPr>
        <a:solidFill>
          <a:srgbClr val="56869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_1">
    <p:bg>
      <p:bgPr>
        <a:solidFill>
          <a:srgbClr val="F3E0BE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6" y="0"/>
            <a:ext cx="914311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56869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393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235525"/>
            <a:ext cx="77040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>
            <a:off x="1616862" y="5125789"/>
            <a:ext cx="59185" cy="35630"/>
          </a:xfrm>
          <a:custGeom>
            <a:rect b="b" l="l" r="r" t="t"/>
            <a:pathLst>
              <a:path extrusionOk="0" h="239" w="397">
                <a:moveTo>
                  <a:pt x="59" y="1"/>
                </a:moveTo>
                <a:cubicBezTo>
                  <a:pt x="40" y="1"/>
                  <a:pt x="20" y="21"/>
                  <a:pt x="10" y="60"/>
                </a:cubicBezTo>
                <a:cubicBezTo>
                  <a:pt x="0" y="140"/>
                  <a:pt x="50" y="199"/>
                  <a:pt x="149" y="228"/>
                </a:cubicBezTo>
                <a:cubicBezTo>
                  <a:pt x="189" y="239"/>
                  <a:pt x="218" y="239"/>
                  <a:pt x="248" y="239"/>
                </a:cubicBezTo>
                <a:cubicBezTo>
                  <a:pt x="288" y="239"/>
                  <a:pt x="317" y="239"/>
                  <a:pt x="337" y="209"/>
                </a:cubicBezTo>
                <a:cubicBezTo>
                  <a:pt x="396" y="159"/>
                  <a:pt x="337" y="120"/>
                  <a:pt x="277" y="90"/>
                </a:cubicBezTo>
                <a:cubicBezTo>
                  <a:pt x="238" y="70"/>
                  <a:pt x="198" y="60"/>
                  <a:pt x="149" y="41"/>
                </a:cubicBezTo>
                <a:cubicBezTo>
                  <a:pt x="119" y="21"/>
                  <a:pt x="90" y="1"/>
                  <a:pt x="59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3053695" y="5140547"/>
            <a:ext cx="28176" cy="28176"/>
          </a:xfrm>
          <a:custGeom>
            <a:rect b="b" l="l" r="r" t="t"/>
            <a:pathLst>
              <a:path extrusionOk="0" h="189" w="189">
                <a:moveTo>
                  <a:pt x="100" y="1"/>
                </a:moveTo>
                <a:cubicBezTo>
                  <a:pt x="30" y="10"/>
                  <a:pt x="10" y="60"/>
                  <a:pt x="1" y="100"/>
                </a:cubicBezTo>
                <a:cubicBezTo>
                  <a:pt x="1" y="140"/>
                  <a:pt x="10" y="189"/>
                  <a:pt x="80" y="189"/>
                </a:cubicBezTo>
                <a:lnTo>
                  <a:pt x="90" y="189"/>
                </a:lnTo>
                <a:cubicBezTo>
                  <a:pt x="159" y="189"/>
                  <a:pt x="179" y="140"/>
                  <a:pt x="189" y="90"/>
                </a:cubicBezTo>
                <a:cubicBezTo>
                  <a:pt x="179" y="50"/>
                  <a:pt x="169" y="1"/>
                  <a:pt x="10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2062760" y="5131752"/>
            <a:ext cx="34139" cy="28176"/>
          </a:xfrm>
          <a:custGeom>
            <a:rect b="b" l="l" r="r" t="t"/>
            <a:pathLst>
              <a:path extrusionOk="0" h="189" w="229">
                <a:moveTo>
                  <a:pt x="219" y="1"/>
                </a:moveTo>
                <a:cubicBezTo>
                  <a:pt x="139" y="50"/>
                  <a:pt x="20" y="80"/>
                  <a:pt x="1" y="179"/>
                </a:cubicBezTo>
                <a:cubicBezTo>
                  <a:pt x="1" y="179"/>
                  <a:pt x="11" y="188"/>
                  <a:pt x="20" y="188"/>
                </a:cubicBezTo>
                <a:cubicBezTo>
                  <a:pt x="150" y="159"/>
                  <a:pt x="189" y="80"/>
                  <a:pt x="229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367422" y="5184973"/>
            <a:ext cx="19380" cy="13268"/>
          </a:xfrm>
          <a:custGeom>
            <a:rect b="b" l="l" r="r" t="t"/>
            <a:pathLst>
              <a:path extrusionOk="0" h="89" w="130">
                <a:moveTo>
                  <a:pt x="40" y="0"/>
                </a:moveTo>
                <a:cubicBezTo>
                  <a:pt x="11" y="0"/>
                  <a:pt x="1" y="20"/>
                  <a:pt x="11" y="40"/>
                </a:cubicBezTo>
                <a:cubicBezTo>
                  <a:pt x="20" y="69"/>
                  <a:pt x="40" y="89"/>
                  <a:pt x="80" y="89"/>
                </a:cubicBezTo>
                <a:lnTo>
                  <a:pt x="90" y="89"/>
                </a:lnTo>
                <a:cubicBezTo>
                  <a:pt x="119" y="79"/>
                  <a:pt x="130" y="60"/>
                  <a:pt x="119" y="40"/>
                </a:cubicBezTo>
                <a:cubicBezTo>
                  <a:pt x="110" y="10"/>
                  <a:pt x="90" y="0"/>
                  <a:pt x="51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2089296" y="5111030"/>
            <a:ext cx="20871" cy="20871"/>
          </a:xfrm>
          <a:custGeom>
            <a:rect b="b" l="l" r="r" t="t"/>
            <a:pathLst>
              <a:path extrusionOk="0" h="140" w="140">
                <a:moveTo>
                  <a:pt x="51" y="1"/>
                </a:moveTo>
                <a:cubicBezTo>
                  <a:pt x="1" y="40"/>
                  <a:pt x="31" y="80"/>
                  <a:pt x="41" y="120"/>
                </a:cubicBezTo>
                <a:lnTo>
                  <a:pt x="41" y="140"/>
                </a:lnTo>
                <a:lnTo>
                  <a:pt x="51" y="140"/>
                </a:lnTo>
                <a:cubicBezTo>
                  <a:pt x="91" y="100"/>
                  <a:pt x="140" y="70"/>
                  <a:pt x="100" y="10"/>
                </a:cubicBezTo>
                <a:cubicBezTo>
                  <a:pt x="91" y="10"/>
                  <a:pt x="71" y="1"/>
                  <a:pt x="6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584362" y="5168575"/>
            <a:ext cx="16399" cy="13566"/>
          </a:xfrm>
          <a:custGeom>
            <a:rect b="b" l="l" r="r" t="t"/>
            <a:pathLst>
              <a:path extrusionOk="0" h="91" w="110">
                <a:moveTo>
                  <a:pt x="30" y="1"/>
                </a:moveTo>
                <a:cubicBezTo>
                  <a:pt x="10" y="1"/>
                  <a:pt x="0" y="11"/>
                  <a:pt x="10" y="31"/>
                </a:cubicBezTo>
                <a:cubicBezTo>
                  <a:pt x="10" y="60"/>
                  <a:pt x="30" y="80"/>
                  <a:pt x="79" y="90"/>
                </a:cubicBezTo>
                <a:cubicBezTo>
                  <a:pt x="99" y="90"/>
                  <a:pt x="109" y="71"/>
                  <a:pt x="99" y="60"/>
                </a:cubicBezTo>
                <a:cubicBezTo>
                  <a:pt x="90" y="31"/>
                  <a:pt x="79" y="1"/>
                  <a:pt x="3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3764061" y="5100743"/>
            <a:ext cx="10585" cy="8945"/>
          </a:xfrm>
          <a:custGeom>
            <a:rect b="b" l="l" r="r" t="t"/>
            <a:pathLst>
              <a:path extrusionOk="0" h="60" w="71">
                <a:moveTo>
                  <a:pt x="30" y="0"/>
                </a:moveTo>
                <a:cubicBezTo>
                  <a:pt x="20" y="0"/>
                  <a:pt x="0" y="10"/>
                  <a:pt x="11" y="20"/>
                </a:cubicBezTo>
                <a:cubicBezTo>
                  <a:pt x="11" y="40"/>
                  <a:pt x="20" y="50"/>
                  <a:pt x="30" y="60"/>
                </a:cubicBezTo>
                <a:lnTo>
                  <a:pt x="40" y="60"/>
                </a:lnTo>
                <a:cubicBezTo>
                  <a:pt x="60" y="60"/>
                  <a:pt x="70" y="50"/>
                  <a:pt x="70" y="40"/>
                </a:cubicBezTo>
                <a:cubicBezTo>
                  <a:pt x="70" y="30"/>
                  <a:pt x="60" y="10"/>
                  <a:pt x="50" y="10"/>
                </a:cubicBezTo>
                <a:cubicBezTo>
                  <a:pt x="40" y="0"/>
                  <a:pt x="40" y="0"/>
                  <a:pt x="3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2792357" y="5162760"/>
            <a:ext cx="13417" cy="7603"/>
          </a:xfrm>
          <a:custGeom>
            <a:rect b="b" l="l" r="r" t="t"/>
            <a:pathLst>
              <a:path extrusionOk="0" h="51" w="90">
                <a:moveTo>
                  <a:pt x="40" y="0"/>
                </a:moveTo>
                <a:cubicBezTo>
                  <a:pt x="20" y="0"/>
                  <a:pt x="11" y="0"/>
                  <a:pt x="0" y="20"/>
                </a:cubicBezTo>
                <a:cubicBezTo>
                  <a:pt x="0" y="30"/>
                  <a:pt x="11" y="40"/>
                  <a:pt x="30" y="50"/>
                </a:cubicBezTo>
                <a:lnTo>
                  <a:pt x="50" y="50"/>
                </a:lnTo>
                <a:cubicBezTo>
                  <a:pt x="70" y="50"/>
                  <a:pt x="79" y="40"/>
                  <a:pt x="90" y="30"/>
                </a:cubicBezTo>
                <a:cubicBezTo>
                  <a:pt x="79" y="20"/>
                  <a:pt x="79" y="0"/>
                  <a:pt x="7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283341" y="5115502"/>
            <a:ext cx="10436" cy="7603"/>
          </a:xfrm>
          <a:custGeom>
            <a:rect b="b" l="l" r="r" t="t"/>
            <a:pathLst>
              <a:path extrusionOk="0" h="51" w="70">
                <a:moveTo>
                  <a:pt x="20" y="0"/>
                </a:moveTo>
                <a:cubicBezTo>
                  <a:pt x="10" y="0"/>
                  <a:pt x="10" y="10"/>
                  <a:pt x="10" y="20"/>
                </a:cubicBezTo>
                <a:cubicBezTo>
                  <a:pt x="0" y="30"/>
                  <a:pt x="10" y="50"/>
                  <a:pt x="30" y="50"/>
                </a:cubicBezTo>
                <a:cubicBezTo>
                  <a:pt x="49" y="40"/>
                  <a:pt x="60" y="30"/>
                  <a:pt x="69" y="20"/>
                </a:cubicBezTo>
                <a:cubicBezTo>
                  <a:pt x="60" y="0"/>
                  <a:pt x="49" y="0"/>
                  <a:pt x="4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320164" y="5150834"/>
            <a:ext cx="7603" cy="4771"/>
          </a:xfrm>
          <a:custGeom>
            <a:rect b="b" l="l" r="r" t="t"/>
            <a:pathLst>
              <a:path extrusionOk="0" h="32" w="51">
                <a:moveTo>
                  <a:pt x="31" y="1"/>
                </a:moveTo>
                <a:cubicBezTo>
                  <a:pt x="31" y="1"/>
                  <a:pt x="11" y="1"/>
                  <a:pt x="11" y="11"/>
                </a:cubicBezTo>
                <a:cubicBezTo>
                  <a:pt x="1" y="21"/>
                  <a:pt x="11" y="31"/>
                  <a:pt x="31" y="31"/>
                </a:cubicBezTo>
                <a:lnTo>
                  <a:pt x="40" y="31"/>
                </a:lnTo>
                <a:lnTo>
                  <a:pt x="51" y="21"/>
                </a:lnTo>
                <a:cubicBezTo>
                  <a:pt x="51" y="11"/>
                  <a:pt x="40" y="1"/>
                  <a:pt x="4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3134943" y="5124298"/>
            <a:ext cx="10585" cy="6112"/>
          </a:xfrm>
          <a:custGeom>
            <a:rect b="b" l="l" r="r" t="t"/>
            <a:pathLst>
              <a:path extrusionOk="0" h="41" w="71">
                <a:moveTo>
                  <a:pt x="31" y="1"/>
                </a:moveTo>
                <a:lnTo>
                  <a:pt x="0" y="31"/>
                </a:lnTo>
                <a:cubicBezTo>
                  <a:pt x="20" y="31"/>
                  <a:pt x="31" y="31"/>
                  <a:pt x="50" y="40"/>
                </a:cubicBezTo>
                <a:cubicBezTo>
                  <a:pt x="50" y="40"/>
                  <a:pt x="60" y="31"/>
                  <a:pt x="60" y="20"/>
                </a:cubicBezTo>
                <a:cubicBezTo>
                  <a:pt x="70" y="11"/>
                  <a:pt x="60" y="1"/>
                  <a:pt x="4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3932372" y="5181992"/>
            <a:ext cx="17890" cy="7454"/>
          </a:xfrm>
          <a:custGeom>
            <a:rect b="b" l="l" r="r" t="t"/>
            <a:pathLst>
              <a:path extrusionOk="0" h="50" w="120">
                <a:moveTo>
                  <a:pt x="20" y="0"/>
                </a:moveTo>
                <a:cubicBezTo>
                  <a:pt x="1" y="20"/>
                  <a:pt x="40" y="30"/>
                  <a:pt x="70" y="40"/>
                </a:cubicBezTo>
                <a:cubicBezTo>
                  <a:pt x="80" y="49"/>
                  <a:pt x="100" y="49"/>
                  <a:pt x="120" y="49"/>
                </a:cubicBezTo>
                <a:cubicBezTo>
                  <a:pt x="110" y="40"/>
                  <a:pt x="100" y="30"/>
                  <a:pt x="80" y="20"/>
                </a:cubicBezTo>
                <a:cubicBezTo>
                  <a:pt x="70" y="10"/>
                  <a:pt x="51" y="0"/>
                  <a:pt x="31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2497030" y="5142038"/>
            <a:ext cx="5963" cy="4621"/>
          </a:xfrm>
          <a:custGeom>
            <a:rect b="b" l="l" r="r" t="t"/>
            <a:pathLst>
              <a:path extrusionOk="0" h="31" w="40">
                <a:moveTo>
                  <a:pt x="30" y="0"/>
                </a:moveTo>
                <a:cubicBezTo>
                  <a:pt x="20" y="0"/>
                  <a:pt x="10" y="11"/>
                  <a:pt x="10" y="11"/>
                </a:cubicBezTo>
                <a:cubicBezTo>
                  <a:pt x="0" y="20"/>
                  <a:pt x="0" y="31"/>
                  <a:pt x="20" y="31"/>
                </a:cubicBezTo>
                <a:lnTo>
                  <a:pt x="30" y="31"/>
                </a:lnTo>
                <a:lnTo>
                  <a:pt x="40" y="20"/>
                </a:lnTo>
                <a:cubicBezTo>
                  <a:pt x="40" y="11"/>
                  <a:pt x="30" y="0"/>
                  <a:pt x="3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888755" y="5131752"/>
            <a:ext cx="7454" cy="6112"/>
          </a:xfrm>
          <a:custGeom>
            <a:rect b="b" l="l" r="r" t="t"/>
            <a:pathLst>
              <a:path extrusionOk="0" h="41" w="50">
                <a:moveTo>
                  <a:pt x="21" y="1"/>
                </a:moveTo>
                <a:cubicBezTo>
                  <a:pt x="21" y="1"/>
                  <a:pt x="10" y="10"/>
                  <a:pt x="1" y="10"/>
                </a:cubicBezTo>
                <a:lnTo>
                  <a:pt x="30" y="40"/>
                </a:lnTo>
                <a:cubicBezTo>
                  <a:pt x="30" y="40"/>
                  <a:pt x="40" y="30"/>
                  <a:pt x="50" y="30"/>
                </a:cubicBezTo>
                <a:lnTo>
                  <a:pt x="21" y="1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392347" y="5150834"/>
            <a:ext cx="11926" cy="4771"/>
          </a:xfrm>
          <a:custGeom>
            <a:rect b="b" l="l" r="r" t="t"/>
            <a:pathLst>
              <a:path extrusionOk="0" h="32" w="80">
                <a:moveTo>
                  <a:pt x="0" y="1"/>
                </a:moveTo>
                <a:cubicBezTo>
                  <a:pt x="20" y="1"/>
                  <a:pt x="30" y="31"/>
                  <a:pt x="50" y="31"/>
                </a:cubicBezTo>
                <a:cubicBezTo>
                  <a:pt x="60" y="31"/>
                  <a:pt x="70" y="31"/>
                  <a:pt x="80" y="21"/>
                </a:cubicBezTo>
                <a:cubicBezTo>
                  <a:pt x="50" y="11"/>
                  <a:pt x="30" y="11"/>
                  <a:pt x="11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2590056" y="5131752"/>
            <a:ext cx="7454" cy="6112"/>
          </a:xfrm>
          <a:custGeom>
            <a:rect b="b" l="l" r="r" t="t"/>
            <a:pathLst>
              <a:path extrusionOk="0" h="41" w="50">
                <a:moveTo>
                  <a:pt x="0" y="1"/>
                </a:moveTo>
                <a:cubicBezTo>
                  <a:pt x="10" y="10"/>
                  <a:pt x="30" y="30"/>
                  <a:pt x="50" y="40"/>
                </a:cubicBezTo>
                <a:cubicBezTo>
                  <a:pt x="30" y="30"/>
                  <a:pt x="50" y="1"/>
                  <a:pt x="2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3483492" y="5140547"/>
            <a:ext cx="10436" cy="4621"/>
          </a:xfrm>
          <a:custGeom>
            <a:rect b="b" l="l" r="r" t="t"/>
            <a:pathLst>
              <a:path extrusionOk="0" h="31" w="70">
                <a:moveTo>
                  <a:pt x="0" y="1"/>
                </a:moveTo>
                <a:cubicBezTo>
                  <a:pt x="20" y="10"/>
                  <a:pt x="40" y="21"/>
                  <a:pt x="70" y="30"/>
                </a:cubicBezTo>
                <a:cubicBezTo>
                  <a:pt x="50" y="21"/>
                  <a:pt x="40" y="10"/>
                  <a:pt x="2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2597361" y="5137715"/>
            <a:ext cx="149" cy="149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1392347" y="5150834"/>
            <a:ext cx="1640" cy="149"/>
          </a:xfrm>
          <a:custGeom>
            <a:rect b="b" l="l" r="r" t="t"/>
            <a:pathLst>
              <a:path extrusionOk="0" h="1" w="11">
                <a:moveTo>
                  <a:pt x="11" y="1"/>
                </a:moveTo>
                <a:lnTo>
                  <a:pt x="0" y="1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3493779" y="5145020"/>
            <a:ext cx="149" cy="149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3950113" y="5189297"/>
            <a:ext cx="149" cy="149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6168274" y="5125789"/>
            <a:ext cx="59185" cy="35630"/>
          </a:xfrm>
          <a:custGeom>
            <a:rect b="b" l="l" r="r" t="t"/>
            <a:pathLst>
              <a:path extrusionOk="0" h="239" w="397">
                <a:moveTo>
                  <a:pt x="60" y="1"/>
                </a:moveTo>
                <a:cubicBezTo>
                  <a:pt x="40" y="1"/>
                  <a:pt x="20" y="21"/>
                  <a:pt x="11" y="60"/>
                </a:cubicBezTo>
                <a:cubicBezTo>
                  <a:pt x="0" y="140"/>
                  <a:pt x="50" y="199"/>
                  <a:pt x="159" y="228"/>
                </a:cubicBezTo>
                <a:cubicBezTo>
                  <a:pt x="189" y="239"/>
                  <a:pt x="218" y="239"/>
                  <a:pt x="248" y="239"/>
                </a:cubicBezTo>
                <a:cubicBezTo>
                  <a:pt x="288" y="239"/>
                  <a:pt x="317" y="239"/>
                  <a:pt x="337" y="209"/>
                </a:cubicBezTo>
                <a:cubicBezTo>
                  <a:pt x="397" y="159"/>
                  <a:pt x="337" y="120"/>
                  <a:pt x="278" y="90"/>
                </a:cubicBezTo>
                <a:cubicBezTo>
                  <a:pt x="238" y="70"/>
                  <a:pt x="198" y="60"/>
                  <a:pt x="149" y="41"/>
                </a:cubicBezTo>
                <a:cubicBezTo>
                  <a:pt x="119" y="21"/>
                  <a:pt x="90" y="1"/>
                  <a:pt x="6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7605256" y="5140547"/>
            <a:ext cx="28176" cy="28176"/>
          </a:xfrm>
          <a:custGeom>
            <a:rect b="b" l="l" r="r" t="t"/>
            <a:pathLst>
              <a:path extrusionOk="0" h="189" w="189">
                <a:moveTo>
                  <a:pt x="99" y="1"/>
                </a:moveTo>
                <a:cubicBezTo>
                  <a:pt x="30" y="10"/>
                  <a:pt x="10" y="60"/>
                  <a:pt x="0" y="100"/>
                </a:cubicBezTo>
                <a:cubicBezTo>
                  <a:pt x="0" y="140"/>
                  <a:pt x="10" y="189"/>
                  <a:pt x="80" y="189"/>
                </a:cubicBezTo>
                <a:lnTo>
                  <a:pt x="89" y="189"/>
                </a:lnTo>
                <a:cubicBezTo>
                  <a:pt x="159" y="189"/>
                  <a:pt x="179" y="140"/>
                  <a:pt x="188" y="90"/>
                </a:cubicBezTo>
                <a:cubicBezTo>
                  <a:pt x="179" y="50"/>
                  <a:pt x="168" y="1"/>
                  <a:pt x="99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6614172" y="5131752"/>
            <a:ext cx="34288" cy="28176"/>
          </a:xfrm>
          <a:custGeom>
            <a:rect b="b" l="l" r="r" t="t"/>
            <a:pathLst>
              <a:path extrusionOk="0" h="189" w="230">
                <a:moveTo>
                  <a:pt x="229" y="1"/>
                </a:moveTo>
                <a:lnTo>
                  <a:pt x="229" y="1"/>
                </a:lnTo>
                <a:cubicBezTo>
                  <a:pt x="140" y="50"/>
                  <a:pt x="21" y="80"/>
                  <a:pt x="1" y="179"/>
                </a:cubicBezTo>
                <a:cubicBezTo>
                  <a:pt x="1" y="179"/>
                  <a:pt x="11" y="188"/>
                  <a:pt x="21" y="188"/>
                </a:cubicBezTo>
                <a:cubicBezTo>
                  <a:pt x="150" y="159"/>
                  <a:pt x="190" y="80"/>
                  <a:pt x="229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/>
          <p:nvPr/>
        </p:nvSpPr>
        <p:spPr>
          <a:xfrm>
            <a:off x="4918835" y="5184973"/>
            <a:ext cx="19529" cy="13268"/>
          </a:xfrm>
          <a:custGeom>
            <a:rect b="b" l="l" r="r" t="t"/>
            <a:pathLst>
              <a:path extrusionOk="0" h="89" w="131">
                <a:moveTo>
                  <a:pt x="40" y="0"/>
                </a:moveTo>
                <a:cubicBezTo>
                  <a:pt x="11" y="0"/>
                  <a:pt x="1" y="20"/>
                  <a:pt x="11" y="40"/>
                </a:cubicBezTo>
                <a:cubicBezTo>
                  <a:pt x="21" y="69"/>
                  <a:pt x="40" y="89"/>
                  <a:pt x="80" y="89"/>
                </a:cubicBezTo>
                <a:lnTo>
                  <a:pt x="90" y="89"/>
                </a:lnTo>
                <a:cubicBezTo>
                  <a:pt x="120" y="79"/>
                  <a:pt x="130" y="60"/>
                  <a:pt x="120" y="40"/>
                </a:cubicBezTo>
                <a:cubicBezTo>
                  <a:pt x="110" y="10"/>
                  <a:pt x="90" y="0"/>
                  <a:pt x="51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6640858" y="5111030"/>
            <a:ext cx="20722" cy="20871"/>
          </a:xfrm>
          <a:custGeom>
            <a:rect b="b" l="l" r="r" t="t"/>
            <a:pathLst>
              <a:path extrusionOk="0" h="140" w="139">
                <a:moveTo>
                  <a:pt x="50" y="1"/>
                </a:moveTo>
                <a:cubicBezTo>
                  <a:pt x="0" y="40"/>
                  <a:pt x="30" y="80"/>
                  <a:pt x="40" y="120"/>
                </a:cubicBezTo>
                <a:cubicBezTo>
                  <a:pt x="40" y="120"/>
                  <a:pt x="40" y="129"/>
                  <a:pt x="50" y="140"/>
                </a:cubicBezTo>
                <a:cubicBezTo>
                  <a:pt x="90" y="100"/>
                  <a:pt x="139" y="70"/>
                  <a:pt x="99" y="10"/>
                </a:cubicBezTo>
                <a:cubicBezTo>
                  <a:pt x="90" y="10"/>
                  <a:pt x="70" y="1"/>
                  <a:pt x="6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6135775" y="5168575"/>
            <a:ext cx="16399" cy="13566"/>
          </a:xfrm>
          <a:custGeom>
            <a:rect b="b" l="l" r="r" t="t"/>
            <a:pathLst>
              <a:path extrusionOk="0" h="91" w="110">
                <a:moveTo>
                  <a:pt x="31" y="1"/>
                </a:moveTo>
                <a:cubicBezTo>
                  <a:pt x="11" y="1"/>
                  <a:pt x="0" y="11"/>
                  <a:pt x="11" y="31"/>
                </a:cubicBezTo>
                <a:cubicBezTo>
                  <a:pt x="20" y="60"/>
                  <a:pt x="31" y="80"/>
                  <a:pt x="80" y="90"/>
                </a:cubicBezTo>
                <a:cubicBezTo>
                  <a:pt x="99" y="90"/>
                  <a:pt x="110" y="71"/>
                  <a:pt x="99" y="60"/>
                </a:cubicBezTo>
                <a:cubicBezTo>
                  <a:pt x="90" y="31"/>
                  <a:pt x="80" y="1"/>
                  <a:pt x="31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16964" y="5100743"/>
            <a:ext cx="9094" cy="8945"/>
          </a:xfrm>
          <a:custGeom>
            <a:rect b="b" l="l" r="r" t="t"/>
            <a:pathLst>
              <a:path extrusionOk="0" h="60" w="61">
                <a:moveTo>
                  <a:pt x="21" y="0"/>
                </a:moveTo>
                <a:cubicBezTo>
                  <a:pt x="10" y="0"/>
                  <a:pt x="1" y="10"/>
                  <a:pt x="1" y="20"/>
                </a:cubicBezTo>
                <a:cubicBezTo>
                  <a:pt x="1" y="40"/>
                  <a:pt x="10" y="50"/>
                  <a:pt x="21" y="60"/>
                </a:cubicBezTo>
                <a:lnTo>
                  <a:pt x="30" y="60"/>
                </a:lnTo>
                <a:cubicBezTo>
                  <a:pt x="50" y="60"/>
                  <a:pt x="60" y="50"/>
                  <a:pt x="60" y="40"/>
                </a:cubicBezTo>
                <a:cubicBezTo>
                  <a:pt x="60" y="30"/>
                  <a:pt x="50" y="10"/>
                  <a:pt x="41" y="10"/>
                </a:cubicBezTo>
                <a:cubicBezTo>
                  <a:pt x="30" y="0"/>
                  <a:pt x="30" y="0"/>
                  <a:pt x="21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7343770" y="5162760"/>
            <a:ext cx="13566" cy="7603"/>
          </a:xfrm>
          <a:custGeom>
            <a:rect b="b" l="l" r="r" t="t"/>
            <a:pathLst>
              <a:path extrusionOk="0" h="51" w="91">
                <a:moveTo>
                  <a:pt x="40" y="0"/>
                </a:moveTo>
                <a:cubicBezTo>
                  <a:pt x="20" y="0"/>
                  <a:pt x="11" y="0"/>
                  <a:pt x="0" y="20"/>
                </a:cubicBezTo>
                <a:cubicBezTo>
                  <a:pt x="0" y="30"/>
                  <a:pt x="20" y="40"/>
                  <a:pt x="31" y="50"/>
                </a:cubicBezTo>
                <a:lnTo>
                  <a:pt x="50" y="50"/>
                </a:lnTo>
                <a:cubicBezTo>
                  <a:pt x="70" y="50"/>
                  <a:pt x="80" y="40"/>
                  <a:pt x="90" y="30"/>
                </a:cubicBezTo>
                <a:cubicBezTo>
                  <a:pt x="80" y="20"/>
                  <a:pt x="80" y="0"/>
                  <a:pt x="7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834753" y="5115502"/>
            <a:ext cx="10436" cy="7603"/>
          </a:xfrm>
          <a:custGeom>
            <a:rect b="b" l="l" r="r" t="t"/>
            <a:pathLst>
              <a:path extrusionOk="0" h="51" w="70">
                <a:moveTo>
                  <a:pt x="20" y="0"/>
                </a:moveTo>
                <a:cubicBezTo>
                  <a:pt x="20" y="0"/>
                  <a:pt x="10" y="10"/>
                  <a:pt x="10" y="20"/>
                </a:cubicBezTo>
                <a:cubicBezTo>
                  <a:pt x="1" y="30"/>
                  <a:pt x="10" y="50"/>
                  <a:pt x="30" y="50"/>
                </a:cubicBezTo>
                <a:lnTo>
                  <a:pt x="40" y="50"/>
                </a:lnTo>
                <a:lnTo>
                  <a:pt x="70" y="20"/>
                </a:lnTo>
                <a:cubicBezTo>
                  <a:pt x="60" y="0"/>
                  <a:pt x="50" y="0"/>
                  <a:pt x="4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4871576" y="5150834"/>
            <a:ext cx="7603" cy="4771"/>
          </a:xfrm>
          <a:custGeom>
            <a:rect b="b" l="l" r="r" t="t"/>
            <a:pathLst>
              <a:path extrusionOk="0" h="32" w="51">
                <a:moveTo>
                  <a:pt x="31" y="1"/>
                </a:moveTo>
                <a:cubicBezTo>
                  <a:pt x="31" y="1"/>
                  <a:pt x="11" y="1"/>
                  <a:pt x="11" y="11"/>
                </a:cubicBezTo>
                <a:cubicBezTo>
                  <a:pt x="1" y="21"/>
                  <a:pt x="11" y="31"/>
                  <a:pt x="31" y="31"/>
                </a:cubicBezTo>
                <a:lnTo>
                  <a:pt x="40" y="31"/>
                </a:lnTo>
                <a:cubicBezTo>
                  <a:pt x="51" y="31"/>
                  <a:pt x="51" y="21"/>
                  <a:pt x="51" y="21"/>
                </a:cubicBezTo>
                <a:cubicBezTo>
                  <a:pt x="51" y="11"/>
                  <a:pt x="40" y="1"/>
                  <a:pt x="4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7686356" y="5124298"/>
            <a:ext cx="10585" cy="6112"/>
          </a:xfrm>
          <a:custGeom>
            <a:rect b="b" l="l" r="r" t="t"/>
            <a:pathLst>
              <a:path extrusionOk="0" h="41" w="71">
                <a:moveTo>
                  <a:pt x="31" y="1"/>
                </a:moveTo>
                <a:lnTo>
                  <a:pt x="1" y="31"/>
                </a:lnTo>
                <a:cubicBezTo>
                  <a:pt x="21" y="31"/>
                  <a:pt x="31" y="31"/>
                  <a:pt x="51" y="40"/>
                </a:cubicBezTo>
                <a:cubicBezTo>
                  <a:pt x="60" y="40"/>
                  <a:pt x="60" y="31"/>
                  <a:pt x="70" y="20"/>
                </a:cubicBezTo>
                <a:cubicBezTo>
                  <a:pt x="70" y="11"/>
                  <a:pt x="60" y="1"/>
                  <a:pt x="4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8483785" y="5181992"/>
            <a:ext cx="17890" cy="7454"/>
          </a:xfrm>
          <a:custGeom>
            <a:rect b="b" l="l" r="r" t="t"/>
            <a:pathLst>
              <a:path extrusionOk="0" h="50" w="120">
                <a:moveTo>
                  <a:pt x="21" y="0"/>
                </a:moveTo>
                <a:cubicBezTo>
                  <a:pt x="1" y="20"/>
                  <a:pt x="41" y="30"/>
                  <a:pt x="71" y="40"/>
                </a:cubicBezTo>
                <a:cubicBezTo>
                  <a:pt x="80" y="49"/>
                  <a:pt x="100" y="49"/>
                  <a:pt x="120" y="49"/>
                </a:cubicBezTo>
                <a:cubicBezTo>
                  <a:pt x="110" y="40"/>
                  <a:pt x="100" y="30"/>
                  <a:pt x="80" y="20"/>
                </a:cubicBezTo>
                <a:cubicBezTo>
                  <a:pt x="71" y="10"/>
                  <a:pt x="51" y="0"/>
                  <a:pt x="31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7048442" y="5142038"/>
            <a:ext cx="5963" cy="4621"/>
          </a:xfrm>
          <a:custGeom>
            <a:rect b="b" l="l" r="r" t="t"/>
            <a:pathLst>
              <a:path extrusionOk="0" h="31" w="40">
                <a:moveTo>
                  <a:pt x="30" y="0"/>
                </a:moveTo>
                <a:cubicBezTo>
                  <a:pt x="20" y="0"/>
                  <a:pt x="11" y="11"/>
                  <a:pt x="11" y="11"/>
                </a:cubicBezTo>
                <a:cubicBezTo>
                  <a:pt x="0" y="20"/>
                  <a:pt x="11" y="31"/>
                  <a:pt x="20" y="31"/>
                </a:cubicBezTo>
                <a:lnTo>
                  <a:pt x="30" y="31"/>
                </a:lnTo>
                <a:lnTo>
                  <a:pt x="40" y="20"/>
                </a:lnTo>
                <a:cubicBezTo>
                  <a:pt x="40" y="11"/>
                  <a:pt x="40" y="0"/>
                  <a:pt x="30" y="0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5440316" y="5131752"/>
            <a:ext cx="7454" cy="6112"/>
          </a:xfrm>
          <a:custGeom>
            <a:rect b="b" l="l" r="r" t="t"/>
            <a:pathLst>
              <a:path extrusionOk="0" h="41" w="50">
                <a:moveTo>
                  <a:pt x="20" y="1"/>
                </a:moveTo>
                <a:cubicBezTo>
                  <a:pt x="20" y="1"/>
                  <a:pt x="10" y="10"/>
                  <a:pt x="0" y="10"/>
                </a:cubicBezTo>
                <a:lnTo>
                  <a:pt x="29" y="40"/>
                </a:lnTo>
                <a:cubicBezTo>
                  <a:pt x="29" y="40"/>
                  <a:pt x="40" y="30"/>
                  <a:pt x="49" y="30"/>
                </a:cubicBezTo>
                <a:lnTo>
                  <a:pt x="20" y="1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945250" y="5150834"/>
            <a:ext cx="10436" cy="4771"/>
          </a:xfrm>
          <a:custGeom>
            <a:rect b="b" l="l" r="r" t="t"/>
            <a:pathLst>
              <a:path extrusionOk="0" h="32" w="70">
                <a:moveTo>
                  <a:pt x="1" y="1"/>
                </a:moveTo>
                <a:cubicBezTo>
                  <a:pt x="5" y="3"/>
                  <a:pt x="9" y="4"/>
                  <a:pt x="13" y="6"/>
                </a:cubicBezTo>
                <a:lnTo>
                  <a:pt x="13" y="6"/>
                </a:lnTo>
                <a:cubicBezTo>
                  <a:pt x="10" y="3"/>
                  <a:pt x="6" y="1"/>
                  <a:pt x="1" y="1"/>
                </a:cubicBezTo>
                <a:close/>
                <a:moveTo>
                  <a:pt x="13" y="6"/>
                </a:moveTo>
                <a:cubicBezTo>
                  <a:pt x="23" y="14"/>
                  <a:pt x="28" y="31"/>
                  <a:pt x="50" y="31"/>
                </a:cubicBezTo>
                <a:cubicBezTo>
                  <a:pt x="50" y="31"/>
                  <a:pt x="60" y="31"/>
                  <a:pt x="70" y="21"/>
                </a:cubicBezTo>
                <a:cubicBezTo>
                  <a:pt x="54" y="13"/>
                  <a:pt x="31" y="12"/>
                  <a:pt x="13" y="6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7141468" y="5131752"/>
            <a:ext cx="7454" cy="6112"/>
          </a:xfrm>
          <a:custGeom>
            <a:rect b="b" l="l" r="r" t="t"/>
            <a:pathLst>
              <a:path extrusionOk="0" h="41" w="50">
                <a:moveTo>
                  <a:pt x="1" y="1"/>
                </a:moveTo>
                <a:cubicBezTo>
                  <a:pt x="10" y="10"/>
                  <a:pt x="30" y="30"/>
                  <a:pt x="50" y="40"/>
                </a:cubicBezTo>
                <a:cubicBezTo>
                  <a:pt x="30" y="30"/>
                  <a:pt x="50" y="1"/>
                  <a:pt x="21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8034905" y="5140547"/>
            <a:ext cx="10585" cy="4621"/>
          </a:xfrm>
          <a:custGeom>
            <a:rect b="b" l="l" r="r" t="t"/>
            <a:pathLst>
              <a:path extrusionOk="0" h="31" w="71">
                <a:moveTo>
                  <a:pt x="1" y="1"/>
                </a:moveTo>
                <a:cubicBezTo>
                  <a:pt x="20" y="10"/>
                  <a:pt x="40" y="21"/>
                  <a:pt x="70" y="30"/>
                </a:cubicBezTo>
                <a:cubicBezTo>
                  <a:pt x="50" y="21"/>
                  <a:pt x="40" y="10"/>
                  <a:pt x="20" y="1"/>
                </a:cubicBez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148773" y="5137715"/>
            <a:ext cx="149" cy="149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5945250" y="5150834"/>
            <a:ext cx="149" cy="149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8045340" y="5145020"/>
            <a:ext cx="149" cy="149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501525" y="5189297"/>
            <a:ext cx="149" cy="149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8CA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56869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5"/>
          <p:cNvSpPr txBox="1"/>
          <p:nvPr>
            <p:ph type="title"/>
          </p:nvPr>
        </p:nvSpPr>
        <p:spPr>
          <a:xfrm>
            <a:off x="720000" y="393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" type="subTitle"/>
          </p:nvPr>
        </p:nvSpPr>
        <p:spPr>
          <a:xfrm>
            <a:off x="1038421" y="3480950"/>
            <a:ext cx="3285300" cy="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2" type="subTitle"/>
          </p:nvPr>
        </p:nvSpPr>
        <p:spPr>
          <a:xfrm>
            <a:off x="1032750" y="2987500"/>
            <a:ext cx="32964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68" name="Google Shape;68;p5"/>
          <p:cNvSpPr txBox="1"/>
          <p:nvPr>
            <p:ph idx="3" type="subTitle"/>
          </p:nvPr>
        </p:nvSpPr>
        <p:spPr>
          <a:xfrm>
            <a:off x="4826015" y="3480950"/>
            <a:ext cx="3273900" cy="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4" type="subTitle"/>
          </p:nvPr>
        </p:nvSpPr>
        <p:spPr>
          <a:xfrm>
            <a:off x="4820362" y="2987500"/>
            <a:ext cx="32853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Font typeface="Viga"/>
              <a:buNone/>
              <a:defRPr sz="2300"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56869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6"/>
          <p:cNvSpPr txBox="1"/>
          <p:nvPr>
            <p:ph type="title"/>
          </p:nvPr>
        </p:nvSpPr>
        <p:spPr>
          <a:xfrm>
            <a:off x="720000" y="393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56869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7"/>
          <p:cNvSpPr txBox="1"/>
          <p:nvPr>
            <p:ph type="title"/>
          </p:nvPr>
        </p:nvSpPr>
        <p:spPr>
          <a:xfrm>
            <a:off x="720000" y="393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" type="subTitle"/>
          </p:nvPr>
        </p:nvSpPr>
        <p:spPr>
          <a:xfrm>
            <a:off x="731225" y="1444500"/>
            <a:ext cx="3683700" cy="31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3E0BE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 txBox="1"/>
          <p:nvPr>
            <p:ph type="title"/>
          </p:nvPr>
        </p:nvSpPr>
        <p:spPr>
          <a:xfrm>
            <a:off x="2387150" y="1730350"/>
            <a:ext cx="4369800" cy="15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4800"/>
              <a:buNone/>
              <a:defRPr sz="4800">
                <a:solidFill>
                  <a:srgbClr val="F3E0B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4800"/>
              <a:buNone/>
              <a:defRPr sz="4800">
                <a:solidFill>
                  <a:srgbClr val="F3E0BE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4800"/>
              <a:buNone/>
              <a:defRPr sz="4800">
                <a:solidFill>
                  <a:srgbClr val="F3E0BE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4800"/>
              <a:buNone/>
              <a:defRPr sz="4800">
                <a:solidFill>
                  <a:srgbClr val="F3E0BE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4800"/>
              <a:buNone/>
              <a:defRPr sz="4800">
                <a:solidFill>
                  <a:srgbClr val="F3E0BE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4800"/>
              <a:buNone/>
              <a:defRPr sz="4800">
                <a:solidFill>
                  <a:srgbClr val="F3E0BE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4800"/>
              <a:buNone/>
              <a:defRPr sz="4800">
                <a:solidFill>
                  <a:srgbClr val="F3E0BE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4800"/>
              <a:buNone/>
              <a:defRPr sz="4800">
                <a:solidFill>
                  <a:srgbClr val="F3E0BE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E0BE"/>
              </a:buClr>
              <a:buSzPts val="4800"/>
              <a:buNone/>
              <a:defRPr sz="4800">
                <a:solidFill>
                  <a:srgbClr val="F3E0B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56869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9"/>
          <p:cNvSpPr txBox="1"/>
          <p:nvPr>
            <p:ph type="title"/>
          </p:nvPr>
        </p:nvSpPr>
        <p:spPr>
          <a:xfrm>
            <a:off x="3510075" y="1319525"/>
            <a:ext cx="4914000" cy="9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9"/>
          <p:cNvSpPr txBox="1"/>
          <p:nvPr>
            <p:ph idx="1" type="body"/>
          </p:nvPr>
        </p:nvSpPr>
        <p:spPr>
          <a:xfrm>
            <a:off x="3510075" y="2191000"/>
            <a:ext cx="4342500" cy="20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56869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3769450" y="1760700"/>
            <a:ext cx="4654500" cy="16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500">
                <a:solidFill>
                  <a:srgbClr val="FFF2DE"/>
                </a:solidFill>
                <a:latin typeface="Viga"/>
                <a:ea typeface="Viga"/>
                <a:cs typeface="Viga"/>
                <a:sym typeface="Viga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E0B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93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3200"/>
              <a:buFont typeface="Viga"/>
              <a:buNone/>
              <a:defRPr b="1" sz="3200">
                <a:solidFill>
                  <a:srgbClr val="2F576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3200"/>
              <a:buFont typeface="Viga"/>
              <a:buNone/>
              <a:defRPr b="1" sz="3200">
                <a:solidFill>
                  <a:srgbClr val="2F576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3200"/>
              <a:buFont typeface="Viga"/>
              <a:buNone/>
              <a:defRPr b="1" sz="3200">
                <a:solidFill>
                  <a:srgbClr val="2F576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3200"/>
              <a:buFont typeface="Viga"/>
              <a:buNone/>
              <a:defRPr b="1" sz="3200">
                <a:solidFill>
                  <a:srgbClr val="2F576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3200"/>
              <a:buFont typeface="Viga"/>
              <a:buNone/>
              <a:defRPr b="1" sz="3200">
                <a:solidFill>
                  <a:srgbClr val="2F576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3200"/>
              <a:buFont typeface="Viga"/>
              <a:buNone/>
              <a:defRPr b="1" sz="3200">
                <a:solidFill>
                  <a:srgbClr val="2F576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3200"/>
              <a:buFont typeface="Viga"/>
              <a:buNone/>
              <a:defRPr b="1" sz="3200">
                <a:solidFill>
                  <a:srgbClr val="2F576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3200"/>
              <a:buFont typeface="Viga"/>
              <a:buNone/>
              <a:defRPr b="1" sz="3200">
                <a:solidFill>
                  <a:srgbClr val="2F576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3200"/>
              <a:buFont typeface="Viga"/>
              <a:buNone/>
              <a:defRPr b="1" sz="3200">
                <a:solidFill>
                  <a:srgbClr val="2F576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542650"/>
            <a:ext cx="7704000" cy="30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1600"/>
              <a:buFont typeface="Cabin"/>
              <a:buChar char="●"/>
              <a:defRPr sz="1600">
                <a:solidFill>
                  <a:srgbClr val="2F576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1600"/>
              <a:buFont typeface="Cabin"/>
              <a:buChar char="○"/>
              <a:defRPr sz="1600">
                <a:solidFill>
                  <a:srgbClr val="2F576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1600"/>
              <a:buFont typeface="Cabin"/>
              <a:buChar char="■"/>
              <a:defRPr sz="1600">
                <a:solidFill>
                  <a:srgbClr val="2F576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1600"/>
              <a:buFont typeface="Cabin"/>
              <a:buChar char="●"/>
              <a:defRPr sz="1600">
                <a:solidFill>
                  <a:srgbClr val="2F576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1600"/>
              <a:buFont typeface="Cabin"/>
              <a:buChar char="○"/>
              <a:defRPr sz="1600">
                <a:solidFill>
                  <a:srgbClr val="2F576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1600"/>
              <a:buFont typeface="Cabin"/>
              <a:buChar char="■"/>
              <a:defRPr sz="1600">
                <a:solidFill>
                  <a:srgbClr val="2F576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1600"/>
              <a:buFont typeface="Cabin"/>
              <a:buChar char="●"/>
              <a:defRPr sz="1600">
                <a:solidFill>
                  <a:srgbClr val="2F576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1600"/>
              <a:buFont typeface="Cabin"/>
              <a:buChar char="○"/>
              <a:defRPr sz="1600">
                <a:solidFill>
                  <a:srgbClr val="2F576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761"/>
              </a:buClr>
              <a:buSzPts val="1600"/>
              <a:buFont typeface="Cabin"/>
              <a:buChar char="■"/>
              <a:defRPr sz="1600">
                <a:solidFill>
                  <a:srgbClr val="2F576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namitarana1" TargetMode="External"/><Relationship Id="rId4" Type="http://schemas.openxmlformats.org/officeDocument/2006/relationships/hyperlink" Target="https://github.com/namitarana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/>
          <p:nvPr>
            <p:ph idx="1" type="subTitle"/>
          </p:nvPr>
        </p:nvSpPr>
        <p:spPr>
          <a:xfrm>
            <a:off x="720000" y="1857134"/>
            <a:ext cx="49911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Neural Networks.</a:t>
            </a:r>
            <a:endParaRPr/>
          </a:p>
        </p:txBody>
      </p:sp>
      <p:sp>
        <p:nvSpPr>
          <p:cNvPr id="298" name="Google Shape;298;p29"/>
          <p:cNvSpPr/>
          <p:nvPr/>
        </p:nvSpPr>
        <p:spPr>
          <a:xfrm>
            <a:off x="4897325" y="2135102"/>
            <a:ext cx="3713498" cy="2711441"/>
          </a:xfrm>
          <a:custGeom>
            <a:rect b="b" l="l" r="r" t="t"/>
            <a:pathLst>
              <a:path extrusionOk="0" h="22577" w="31364">
                <a:moveTo>
                  <a:pt x="1537" y="21843"/>
                </a:moveTo>
                <a:lnTo>
                  <a:pt x="29273" y="22556"/>
                </a:lnTo>
                <a:cubicBezTo>
                  <a:pt x="30125" y="22576"/>
                  <a:pt x="30839" y="21903"/>
                  <a:pt x="30858" y="21041"/>
                </a:cubicBezTo>
                <a:lnTo>
                  <a:pt x="31343" y="2328"/>
                </a:lnTo>
                <a:cubicBezTo>
                  <a:pt x="31363" y="1476"/>
                  <a:pt x="30690" y="754"/>
                  <a:pt x="29828" y="734"/>
                </a:cubicBezTo>
                <a:lnTo>
                  <a:pt x="2091" y="21"/>
                </a:lnTo>
                <a:cubicBezTo>
                  <a:pt x="1240" y="1"/>
                  <a:pt x="526" y="674"/>
                  <a:pt x="506" y="1536"/>
                </a:cubicBezTo>
                <a:lnTo>
                  <a:pt x="21" y="20249"/>
                </a:lnTo>
                <a:cubicBezTo>
                  <a:pt x="1" y="21110"/>
                  <a:pt x="674" y="21823"/>
                  <a:pt x="1537" y="2184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"/>
          <p:cNvSpPr/>
          <p:nvPr/>
        </p:nvSpPr>
        <p:spPr>
          <a:xfrm>
            <a:off x="6721790" y="1838008"/>
            <a:ext cx="605883" cy="809318"/>
          </a:xfrm>
          <a:custGeom>
            <a:rect b="b" l="l" r="r" t="t"/>
            <a:pathLst>
              <a:path extrusionOk="0" h="6341" w="4747">
                <a:moveTo>
                  <a:pt x="4746" y="1"/>
                </a:moveTo>
                <a:lnTo>
                  <a:pt x="3963" y="5202"/>
                </a:lnTo>
                <a:cubicBezTo>
                  <a:pt x="3686" y="6321"/>
                  <a:pt x="1" y="6341"/>
                  <a:pt x="1" y="5202"/>
                </a:cubicBezTo>
                <a:lnTo>
                  <a:pt x="456" y="11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9"/>
          <p:cNvSpPr/>
          <p:nvPr/>
        </p:nvSpPr>
        <p:spPr>
          <a:xfrm>
            <a:off x="6738255" y="1849494"/>
            <a:ext cx="574230" cy="523549"/>
          </a:xfrm>
          <a:custGeom>
            <a:rect b="b" l="l" r="r" t="t"/>
            <a:pathLst>
              <a:path extrusionOk="0" h="4102" w="4499">
                <a:moveTo>
                  <a:pt x="4498" y="714"/>
                </a:moveTo>
                <a:lnTo>
                  <a:pt x="4419" y="1209"/>
                </a:lnTo>
                <a:cubicBezTo>
                  <a:pt x="4369" y="1377"/>
                  <a:pt x="4290" y="1566"/>
                  <a:pt x="4171" y="1764"/>
                </a:cubicBezTo>
                <a:cubicBezTo>
                  <a:pt x="2903" y="3953"/>
                  <a:pt x="1021" y="4102"/>
                  <a:pt x="1" y="3992"/>
                </a:cubicBezTo>
                <a:lnTo>
                  <a:pt x="327" y="1080"/>
                </a:lnTo>
                <a:lnTo>
                  <a:pt x="4280" y="1"/>
                </a:lnTo>
                <a:cubicBezTo>
                  <a:pt x="4419" y="208"/>
                  <a:pt x="4498" y="446"/>
                  <a:pt x="4498" y="714"/>
                </a:cubicBezTo>
                <a:close/>
              </a:path>
            </a:pathLst>
          </a:custGeom>
          <a:solidFill>
            <a:srgbClr val="ED9A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9"/>
          <p:cNvSpPr/>
          <p:nvPr/>
        </p:nvSpPr>
        <p:spPr>
          <a:xfrm>
            <a:off x="6076978" y="672340"/>
            <a:ext cx="1401049" cy="919337"/>
          </a:xfrm>
          <a:custGeom>
            <a:rect b="b" l="l" r="r" t="t"/>
            <a:pathLst>
              <a:path extrusionOk="0" h="7203" w="10977">
                <a:moveTo>
                  <a:pt x="10531" y="7104"/>
                </a:moveTo>
                <a:lnTo>
                  <a:pt x="10878" y="2448"/>
                </a:lnTo>
                <a:cubicBezTo>
                  <a:pt x="10878" y="2448"/>
                  <a:pt x="10977" y="2061"/>
                  <a:pt x="10234" y="2279"/>
                </a:cubicBezTo>
                <a:cubicBezTo>
                  <a:pt x="10234" y="2279"/>
                  <a:pt x="4092" y="1"/>
                  <a:pt x="2052" y="1566"/>
                </a:cubicBezTo>
                <a:cubicBezTo>
                  <a:pt x="1" y="3131"/>
                  <a:pt x="2299" y="5806"/>
                  <a:pt x="2299" y="5806"/>
                </a:cubicBezTo>
                <a:cubicBezTo>
                  <a:pt x="2299" y="5806"/>
                  <a:pt x="1566" y="6420"/>
                  <a:pt x="2547" y="6875"/>
                </a:cubicBezTo>
                <a:cubicBezTo>
                  <a:pt x="3240" y="7203"/>
                  <a:pt x="9125" y="7104"/>
                  <a:pt x="10531" y="71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9"/>
          <p:cNvSpPr/>
          <p:nvPr/>
        </p:nvSpPr>
        <p:spPr>
          <a:xfrm>
            <a:off x="6276727" y="1295697"/>
            <a:ext cx="1165946" cy="295980"/>
          </a:xfrm>
          <a:custGeom>
            <a:rect b="b" l="l" r="r" t="t"/>
            <a:pathLst>
              <a:path extrusionOk="0" h="2319" w="9135">
                <a:moveTo>
                  <a:pt x="8966" y="2220"/>
                </a:moveTo>
                <a:lnTo>
                  <a:pt x="9134" y="1"/>
                </a:lnTo>
                <a:cubicBezTo>
                  <a:pt x="8511" y="397"/>
                  <a:pt x="8015" y="149"/>
                  <a:pt x="8015" y="149"/>
                </a:cubicBezTo>
                <a:lnTo>
                  <a:pt x="5559" y="664"/>
                </a:lnTo>
                <a:cubicBezTo>
                  <a:pt x="5559" y="664"/>
                  <a:pt x="4815" y="952"/>
                  <a:pt x="2814" y="1011"/>
                </a:cubicBezTo>
                <a:cubicBezTo>
                  <a:pt x="804" y="1071"/>
                  <a:pt x="1408" y="327"/>
                  <a:pt x="1408" y="327"/>
                </a:cubicBezTo>
                <a:cubicBezTo>
                  <a:pt x="903" y="298"/>
                  <a:pt x="506" y="228"/>
                  <a:pt x="189" y="129"/>
                </a:cubicBezTo>
                <a:cubicBezTo>
                  <a:pt x="467" y="605"/>
                  <a:pt x="734" y="922"/>
                  <a:pt x="734" y="922"/>
                </a:cubicBezTo>
                <a:cubicBezTo>
                  <a:pt x="734" y="922"/>
                  <a:pt x="1" y="1536"/>
                  <a:pt x="982" y="1991"/>
                </a:cubicBezTo>
                <a:cubicBezTo>
                  <a:pt x="1675" y="2319"/>
                  <a:pt x="7560" y="2220"/>
                  <a:pt x="8966" y="222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9"/>
          <p:cNvSpPr/>
          <p:nvPr/>
        </p:nvSpPr>
        <p:spPr>
          <a:xfrm>
            <a:off x="6267920" y="835454"/>
            <a:ext cx="584313" cy="486918"/>
          </a:xfrm>
          <a:custGeom>
            <a:rect b="b" l="l" r="r" t="t"/>
            <a:pathLst>
              <a:path extrusionOk="0" h="3815" w="4578">
                <a:moveTo>
                  <a:pt x="2289" y="1"/>
                </a:moveTo>
                <a:cubicBezTo>
                  <a:pt x="3547" y="1"/>
                  <a:pt x="4577" y="853"/>
                  <a:pt x="4577" y="1912"/>
                </a:cubicBezTo>
                <a:cubicBezTo>
                  <a:pt x="4577" y="1962"/>
                  <a:pt x="4577" y="2022"/>
                  <a:pt x="4567" y="2071"/>
                </a:cubicBezTo>
                <a:cubicBezTo>
                  <a:pt x="4478" y="1269"/>
                  <a:pt x="3656" y="635"/>
                  <a:pt x="2665" y="635"/>
                </a:cubicBezTo>
                <a:cubicBezTo>
                  <a:pt x="1615" y="635"/>
                  <a:pt x="763" y="1348"/>
                  <a:pt x="763" y="2229"/>
                </a:cubicBezTo>
                <a:cubicBezTo>
                  <a:pt x="763" y="3052"/>
                  <a:pt x="1516" y="3735"/>
                  <a:pt x="2487" y="3805"/>
                </a:cubicBezTo>
                <a:cubicBezTo>
                  <a:pt x="2418" y="3814"/>
                  <a:pt x="2359" y="3814"/>
                  <a:pt x="2289" y="3814"/>
                </a:cubicBezTo>
                <a:cubicBezTo>
                  <a:pt x="1021" y="3814"/>
                  <a:pt x="1" y="2962"/>
                  <a:pt x="1" y="1912"/>
                </a:cubicBezTo>
                <a:cubicBezTo>
                  <a:pt x="1" y="853"/>
                  <a:pt x="1021" y="1"/>
                  <a:pt x="22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9"/>
          <p:cNvSpPr/>
          <p:nvPr/>
        </p:nvSpPr>
        <p:spPr>
          <a:xfrm>
            <a:off x="6401937" y="1286763"/>
            <a:ext cx="1093832" cy="1004085"/>
          </a:xfrm>
          <a:custGeom>
            <a:rect b="b" l="l" r="r" t="t"/>
            <a:pathLst>
              <a:path extrusionOk="0" h="7867" w="8570">
                <a:moveTo>
                  <a:pt x="7470" y="1"/>
                </a:moveTo>
                <a:lnTo>
                  <a:pt x="7470" y="1735"/>
                </a:lnTo>
                <a:cubicBezTo>
                  <a:pt x="8074" y="1665"/>
                  <a:pt x="8569" y="2101"/>
                  <a:pt x="8569" y="2715"/>
                </a:cubicBezTo>
                <a:cubicBezTo>
                  <a:pt x="8569" y="3320"/>
                  <a:pt x="8074" y="3875"/>
                  <a:pt x="7470" y="3944"/>
                </a:cubicBezTo>
                <a:lnTo>
                  <a:pt x="7470" y="4132"/>
                </a:lnTo>
                <a:cubicBezTo>
                  <a:pt x="7470" y="6182"/>
                  <a:pt x="5786" y="7866"/>
                  <a:pt x="3735" y="7866"/>
                </a:cubicBezTo>
                <a:lnTo>
                  <a:pt x="3735" y="7866"/>
                </a:lnTo>
                <a:cubicBezTo>
                  <a:pt x="1685" y="7866"/>
                  <a:pt x="1" y="6182"/>
                  <a:pt x="1" y="4132"/>
                </a:cubicBezTo>
                <a:lnTo>
                  <a:pt x="1" y="556"/>
                </a:lnTo>
                <a:cubicBezTo>
                  <a:pt x="793" y="952"/>
                  <a:pt x="3111" y="665"/>
                  <a:pt x="3567" y="575"/>
                </a:cubicBezTo>
                <a:cubicBezTo>
                  <a:pt x="4171" y="467"/>
                  <a:pt x="3290" y="278"/>
                  <a:pt x="3290" y="2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9"/>
          <p:cNvSpPr/>
          <p:nvPr/>
        </p:nvSpPr>
        <p:spPr>
          <a:xfrm>
            <a:off x="7352818" y="1566278"/>
            <a:ext cx="142951" cy="223867"/>
          </a:xfrm>
          <a:custGeom>
            <a:rect b="b" l="l" r="r" t="t"/>
            <a:pathLst>
              <a:path extrusionOk="0" h="1754" w="1120">
                <a:moveTo>
                  <a:pt x="981" y="1"/>
                </a:moveTo>
                <a:cubicBezTo>
                  <a:pt x="1070" y="149"/>
                  <a:pt x="1119" y="327"/>
                  <a:pt x="1119" y="525"/>
                </a:cubicBezTo>
                <a:cubicBezTo>
                  <a:pt x="1119" y="1130"/>
                  <a:pt x="624" y="1685"/>
                  <a:pt x="20" y="1754"/>
                </a:cubicBezTo>
                <a:lnTo>
                  <a:pt x="20" y="1318"/>
                </a:lnTo>
                <a:cubicBezTo>
                  <a:pt x="446" y="1368"/>
                  <a:pt x="565" y="367"/>
                  <a:pt x="0" y="595"/>
                </a:cubicBezTo>
                <a:lnTo>
                  <a:pt x="10" y="318"/>
                </a:lnTo>
                <a:cubicBezTo>
                  <a:pt x="10" y="318"/>
                  <a:pt x="555" y="10"/>
                  <a:pt x="98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9"/>
          <p:cNvSpPr/>
          <p:nvPr/>
        </p:nvSpPr>
        <p:spPr>
          <a:xfrm>
            <a:off x="6401937" y="1286763"/>
            <a:ext cx="953561" cy="997831"/>
          </a:xfrm>
          <a:custGeom>
            <a:rect b="b" l="l" r="r" t="t"/>
            <a:pathLst>
              <a:path extrusionOk="0" h="7818" w="7471">
                <a:moveTo>
                  <a:pt x="7470" y="1"/>
                </a:moveTo>
                <a:lnTo>
                  <a:pt x="7470" y="1735"/>
                </a:lnTo>
                <a:lnTo>
                  <a:pt x="7272" y="199"/>
                </a:lnTo>
                <a:lnTo>
                  <a:pt x="3775" y="487"/>
                </a:lnTo>
                <a:cubicBezTo>
                  <a:pt x="3775" y="487"/>
                  <a:pt x="4459" y="804"/>
                  <a:pt x="3101" y="952"/>
                </a:cubicBezTo>
                <a:lnTo>
                  <a:pt x="2933" y="3023"/>
                </a:lnTo>
                <a:cubicBezTo>
                  <a:pt x="2933" y="3023"/>
                  <a:pt x="2447" y="2576"/>
                  <a:pt x="2210" y="3023"/>
                </a:cubicBezTo>
                <a:cubicBezTo>
                  <a:pt x="1972" y="3459"/>
                  <a:pt x="2447" y="4053"/>
                  <a:pt x="2923" y="4241"/>
                </a:cubicBezTo>
                <a:lnTo>
                  <a:pt x="3131" y="7817"/>
                </a:lnTo>
                <a:cubicBezTo>
                  <a:pt x="1368" y="7520"/>
                  <a:pt x="1" y="5975"/>
                  <a:pt x="1" y="4132"/>
                </a:cubicBezTo>
                <a:lnTo>
                  <a:pt x="1" y="556"/>
                </a:lnTo>
                <a:cubicBezTo>
                  <a:pt x="793" y="952"/>
                  <a:pt x="3111" y="665"/>
                  <a:pt x="3567" y="575"/>
                </a:cubicBezTo>
                <a:cubicBezTo>
                  <a:pt x="4171" y="467"/>
                  <a:pt x="3290" y="278"/>
                  <a:pt x="3290" y="27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9"/>
          <p:cNvSpPr/>
          <p:nvPr/>
        </p:nvSpPr>
        <p:spPr>
          <a:xfrm>
            <a:off x="6788926" y="1771128"/>
            <a:ext cx="72114" cy="59477"/>
          </a:xfrm>
          <a:custGeom>
            <a:rect b="b" l="l" r="r" t="t"/>
            <a:pathLst>
              <a:path extrusionOk="0" h="466" w="565">
                <a:moveTo>
                  <a:pt x="366" y="80"/>
                </a:moveTo>
                <a:cubicBezTo>
                  <a:pt x="505" y="159"/>
                  <a:pt x="564" y="298"/>
                  <a:pt x="505" y="397"/>
                </a:cubicBezTo>
                <a:cubicBezTo>
                  <a:pt x="485" y="436"/>
                  <a:pt x="456" y="456"/>
                  <a:pt x="406" y="466"/>
                </a:cubicBezTo>
                <a:cubicBezTo>
                  <a:pt x="456" y="377"/>
                  <a:pt x="416" y="248"/>
                  <a:pt x="307" y="179"/>
                </a:cubicBezTo>
                <a:cubicBezTo>
                  <a:pt x="198" y="119"/>
                  <a:pt x="69" y="149"/>
                  <a:pt x="10" y="238"/>
                </a:cubicBezTo>
                <a:cubicBezTo>
                  <a:pt x="0" y="198"/>
                  <a:pt x="0" y="159"/>
                  <a:pt x="20" y="119"/>
                </a:cubicBezTo>
                <a:cubicBezTo>
                  <a:pt x="79" y="20"/>
                  <a:pt x="238" y="0"/>
                  <a:pt x="366" y="80"/>
                </a:cubicBezTo>
                <a:close/>
              </a:path>
            </a:pathLst>
          </a:custGeom>
          <a:solidFill>
            <a:srgbClr val="ED9A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9"/>
          <p:cNvSpPr/>
          <p:nvPr/>
        </p:nvSpPr>
        <p:spPr>
          <a:xfrm>
            <a:off x="6964552" y="1382870"/>
            <a:ext cx="261907" cy="78494"/>
          </a:xfrm>
          <a:custGeom>
            <a:rect b="b" l="l" r="r" t="t"/>
            <a:pathLst>
              <a:path extrusionOk="0" h="615" w="2052">
                <a:moveTo>
                  <a:pt x="1" y="615"/>
                </a:moveTo>
                <a:lnTo>
                  <a:pt x="2052" y="615"/>
                </a:lnTo>
                <a:cubicBezTo>
                  <a:pt x="2052" y="615"/>
                  <a:pt x="1685" y="130"/>
                  <a:pt x="586" y="338"/>
                </a:cubicBezTo>
                <a:cubicBezTo>
                  <a:pt x="784" y="1"/>
                  <a:pt x="1" y="110"/>
                  <a:pt x="1" y="615"/>
                </a:cubicBezTo>
                <a:close/>
              </a:path>
            </a:pathLst>
          </a:custGeom>
          <a:solidFill>
            <a:srgbClr val="3B49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9"/>
          <p:cNvSpPr/>
          <p:nvPr/>
        </p:nvSpPr>
        <p:spPr>
          <a:xfrm>
            <a:off x="6476603" y="1387975"/>
            <a:ext cx="261779" cy="73389"/>
          </a:xfrm>
          <a:custGeom>
            <a:rect b="b" l="l" r="r" t="t"/>
            <a:pathLst>
              <a:path extrusionOk="0" h="575" w="2051">
                <a:moveTo>
                  <a:pt x="2051" y="575"/>
                </a:moveTo>
                <a:lnTo>
                  <a:pt x="0" y="575"/>
                </a:lnTo>
                <a:cubicBezTo>
                  <a:pt x="0" y="575"/>
                  <a:pt x="357" y="70"/>
                  <a:pt x="1457" y="278"/>
                </a:cubicBezTo>
                <a:cubicBezTo>
                  <a:pt x="1308" y="0"/>
                  <a:pt x="2051" y="60"/>
                  <a:pt x="2051" y="575"/>
                </a:cubicBezTo>
                <a:close/>
              </a:path>
            </a:pathLst>
          </a:custGeom>
          <a:solidFill>
            <a:srgbClr val="3B49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9"/>
          <p:cNvSpPr/>
          <p:nvPr/>
        </p:nvSpPr>
        <p:spPr>
          <a:xfrm>
            <a:off x="6678777" y="1912673"/>
            <a:ext cx="361845" cy="118953"/>
          </a:xfrm>
          <a:custGeom>
            <a:rect b="b" l="l" r="r" t="t"/>
            <a:pathLst>
              <a:path extrusionOk="0" h="932" w="2835">
                <a:moveTo>
                  <a:pt x="11" y="466"/>
                </a:moveTo>
                <a:cubicBezTo>
                  <a:pt x="21" y="466"/>
                  <a:pt x="2695" y="842"/>
                  <a:pt x="2755" y="1"/>
                </a:cubicBezTo>
                <a:lnTo>
                  <a:pt x="2834" y="1"/>
                </a:lnTo>
                <a:cubicBezTo>
                  <a:pt x="2765" y="932"/>
                  <a:pt x="11" y="545"/>
                  <a:pt x="1" y="545"/>
                </a:cubicBezTo>
                <a:close/>
              </a:path>
            </a:pathLst>
          </a:custGeom>
          <a:solidFill>
            <a:srgbClr val="ED9A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9"/>
          <p:cNvSpPr/>
          <p:nvPr/>
        </p:nvSpPr>
        <p:spPr>
          <a:xfrm>
            <a:off x="5678757" y="2879872"/>
            <a:ext cx="943350" cy="1781622"/>
          </a:xfrm>
          <a:custGeom>
            <a:rect b="b" l="l" r="r" t="t"/>
            <a:pathLst>
              <a:path extrusionOk="0" h="13959" w="7391">
                <a:moveTo>
                  <a:pt x="7391" y="833"/>
                </a:moveTo>
                <a:lnTo>
                  <a:pt x="4419" y="1"/>
                </a:lnTo>
                <a:lnTo>
                  <a:pt x="1892" y="9144"/>
                </a:lnTo>
                <a:lnTo>
                  <a:pt x="89" y="9085"/>
                </a:lnTo>
                <a:cubicBezTo>
                  <a:pt x="89" y="9085"/>
                  <a:pt x="1" y="11690"/>
                  <a:pt x="655" y="12948"/>
                </a:cubicBezTo>
                <a:lnTo>
                  <a:pt x="2209" y="12532"/>
                </a:lnTo>
                <a:lnTo>
                  <a:pt x="4894" y="139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9"/>
          <p:cNvSpPr/>
          <p:nvPr/>
        </p:nvSpPr>
        <p:spPr>
          <a:xfrm>
            <a:off x="6063194" y="2501952"/>
            <a:ext cx="1886445" cy="2336568"/>
          </a:xfrm>
          <a:custGeom>
            <a:rect b="b" l="l" r="r" t="t"/>
            <a:pathLst>
              <a:path extrusionOk="0" h="18307" w="14780">
                <a:moveTo>
                  <a:pt x="9123" y="0"/>
                </a:moveTo>
                <a:lnTo>
                  <a:pt x="13521" y="2536"/>
                </a:lnTo>
                <a:lnTo>
                  <a:pt x="14780" y="18306"/>
                </a:lnTo>
                <a:lnTo>
                  <a:pt x="0" y="17860"/>
                </a:lnTo>
                <a:lnTo>
                  <a:pt x="1407" y="2962"/>
                </a:lnTo>
                <a:lnTo>
                  <a:pt x="516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9"/>
          <p:cNvSpPr/>
          <p:nvPr/>
        </p:nvSpPr>
        <p:spPr>
          <a:xfrm>
            <a:off x="6063194" y="2957089"/>
            <a:ext cx="1886445" cy="1881431"/>
          </a:xfrm>
          <a:custGeom>
            <a:rect b="b" l="l" r="r" t="t"/>
            <a:pathLst>
              <a:path extrusionOk="0" h="14741" w="14780">
                <a:moveTo>
                  <a:pt x="13601" y="0"/>
                </a:moveTo>
                <a:lnTo>
                  <a:pt x="14780" y="14740"/>
                </a:lnTo>
                <a:lnTo>
                  <a:pt x="0" y="14364"/>
                </a:lnTo>
                <a:lnTo>
                  <a:pt x="505" y="8935"/>
                </a:lnTo>
                <a:cubicBezTo>
                  <a:pt x="4240" y="13354"/>
                  <a:pt x="13026" y="9936"/>
                  <a:pt x="12432" y="4269"/>
                </a:cubicBezTo>
                <a:lnTo>
                  <a:pt x="12224" y="20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9"/>
          <p:cNvSpPr/>
          <p:nvPr/>
        </p:nvSpPr>
        <p:spPr>
          <a:xfrm>
            <a:off x="6751019" y="2501952"/>
            <a:ext cx="446340" cy="815572"/>
          </a:xfrm>
          <a:custGeom>
            <a:rect b="b" l="l" r="r" t="t"/>
            <a:pathLst>
              <a:path extrusionOk="0" h="6390" w="3497">
                <a:moveTo>
                  <a:pt x="0" y="0"/>
                </a:moveTo>
                <a:lnTo>
                  <a:pt x="1228" y="6389"/>
                </a:lnTo>
                <a:lnTo>
                  <a:pt x="3496" y="0"/>
                </a:lnTo>
                <a:close/>
              </a:path>
            </a:pathLst>
          </a:custGeom>
          <a:solidFill>
            <a:srgbClr val="3B49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9"/>
          <p:cNvSpPr/>
          <p:nvPr/>
        </p:nvSpPr>
        <p:spPr>
          <a:xfrm>
            <a:off x="6907754" y="2356451"/>
            <a:ext cx="447744" cy="961073"/>
          </a:xfrm>
          <a:custGeom>
            <a:rect b="b" l="l" r="r" t="t"/>
            <a:pathLst>
              <a:path extrusionOk="0" h="7530" w="3508">
                <a:moveTo>
                  <a:pt x="2675" y="0"/>
                </a:moveTo>
                <a:lnTo>
                  <a:pt x="3507" y="1843"/>
                </a:lnTo>
                <a:lnTo>
                  <a:pt x="2833" y="4270"/>
                </a:lnTo>
                <a:lnTo>
                  <a:pt x="1942" y="4072"/>
                </a:lnTo>
                <a:lnTo>
                  <a:pt x="2605" y="4874"/>
                </a:lnTo>
                <a:lnTo>
                  <a:pt x="0" y="752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9"/>
          <p:cNvSpPr/>
          <p:nvPr/>
        </p:nvSpPr>
        <p:spPr>
          <a:xfrm>
            <a:off x="6638317" y="2405845"/>
            <a:ext cx="269565" cy="911679"/>
          </a:xfrm>
          <a:custGeom>
            <a:rect b="b" l="l" r="r" t="t"/>
            <a:pathLst>
              <a:path extrusionOk="0" h="7143" w="2112">
                <a:moveTo>
                  <a:pt x="744" y="0"/>
                </a:moveTo>
                <a:lnTo>
                  <a:pt x="2111" y="7142"/>
                </a:lnTo>
                <a:lnTo>
                  <a:pt x="437" y="4181"/>
                </a:lnTo>
                <a:lnTo>
                  <a:pt x="952" y="3547"/>
                </a:lnTo>
                <a:lnTo>
                  <a:pt x="278" y="3655"/>
                </a:lnTo>
                <a:lnTo>
                  <a:pt x="1" y="127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9"/>
          <p:cNvSpPr/>
          <p:nvPr/>
        </p:nvSpPr>
        <p:spPr>
          <a:xfrm>
            <a:off x="6184575" y="3474129"/>
            <a:ext cx="545001" cy="284620"/>
          </a:xfrm>
          <a:custGeom>
            <a:rect b="b" l="l" r="r" t="t"/>
            <a:pathLst>
              <a:path extrusionOk="0" h="2230" w="4270">
                <a:moveTo>
                  <a:pt x="683" y="0"/>
                </a:moveTo>
                <a:lnTo>
                  <a:pt x="3655" y="11"/>
                </a:lnTo>
                <a:cubicBezTo>
                  <a:pt x="3814" y="20"/>
                  <a:pt x="3943" y="139"/>
                  <a:pt x="3963" y="298"/>
                </a:cubicBezTo>
                <a:lnTo>
                  <a:pt x="4051" y="1348"/>
                </a:lnTo>
                <a:cubicBezTo>
                  <a:pt x="4111" y="1358"/>
                  <a:pt x="4170" y="1417"/>
                  <a:pt x="4180" y="1477"/>
                </a:cubicBezTo>
                <a:lnTo>
                  <a:pt x="4260" y="2100"/>
                </a:lnTo>
                <a:cubicBezTo>
                  <a:pt x="4269" y="2170"/>
                  <a:pt x="4210" y="2230"/>
                  <a:pt x="4141" y="2230"/>
                </a:cubicBezTo>
                <a:lnTo>
                  <a:pt x="3477" y="2230"/>
                </a:lnTo>
                <a:cubicBezTo>
                  <a:pt x="3408" y="2230"/>
                  <a:pt x="3338" y="2170"/>
                  <a:pt x="3329" y="2100"/>
                </a:cubicBezTo>
                <a:lnTo>
                  <a:pt x="3249" y="1477"/>
                </a:lnTo>
                <a:cubicBezTo>
                  <a:pt x="3239" y="1398"/>
                  <a:pt x="3289" y="1338"/>
                  <a:pt x="3368" y="1338"/>
                </a:cubicBezTo>
                <a:lnTo>
                  <a:pt x="3329" y="863"/>
                </a:lnTo>
                <a:cubicBezTo>
                  <a:pt x="3309" y="694"/>
                  <a:pt x="3180" y="575"/>
                  <a:pt x="3012" y="575"/>
                </a:cubicBezTo>
                <a:lnTo>
                  <a:pt x="1288" y="565"/>
                </a:lnTo>
                <a:cubicBezTo>
                  <a:pt x="1129" y="565"/>
                  <a:pt x="991" y="684"/>
                  <a:pt x="971" y="843"/>
                </a:cubicBezTo>
                <a:lnTo>
                  <a:pt x="921" y="1328"/>
                </a:lnTo>
                <a:cubicBezTo>
                  <a:pt x="980" y="1338"/>
                  <a:pt x="1030" y="1398"/>
                  <a:pt x="1020" y="1466"/>
                </a:cubicBezTo>
                <a:lnTo>
                  <a:pt x="931" y="2091"/>
                </a:lnTo>
                <a:cubicBezTo>
                  <a:pt x="921" y="2160"/>
                  <a:pt x="852" y="2219"/>
                  <a:pt x="782" y="2219"/>
                </a:cubicBezTo>
                <a:lnTo>
                  <a:pt x="119" y="2219"/>
                </a:lnTo>
                <a:cubicBezTo>
                  <a:pt x="49" y="2219"/>
                  <a:pt x="0" y="2160"/>
                  <a:pt x="10" y="2081"/>
                </a:cubicBezTo>
                <a:lnTo>
                  <a:pt x="89" y="1466"/>
                </a:lnTo>
                <a:cubicBezTo>
                  <a:pt x="99" y="1387"/>
                  <a:pt x="168" y="1328"/>
                  <a:pt x="247" y="1328"/>
                </a:cubicBezTo>
                <a:lnTo>
                  <a:pt x="247" y="1328"/>
                </a:lnTo>
                <a:lnTo>
                  <a:pt x="366" y="278"/>
                </a:lnTo>
                <a:cubicBezTo>
                  <a:pt x="386" y="119"/>
                  <a:pt x="525" y="0"/>
                  <a:pt x="68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9"/>
          <p:cNvSpPr/>
          <p:nvPr/>
        </p:nvSpPr>
        <p:spPr>
          <a:xfrm>
            <a:off x="5762230" y="3662514"/>
            <a:ext cx="1402198" cy="944608"/>
          </a:xfrm>
          <a:custGeom>
            <a:rect b="b" l="l" r="r" t="t"/>
            <a:pathLst>
              <a:path extrusionOk="0" h="7401" w="10986">
                <a:moveTo>
                  <a:pt x="565" y="1"/>
                </a:moveTo>
                <a:lnTo>
                  <a:pt x="10451" y="40"/>
                </a:lnTo>
                <a:cubicBezTo>
                  <a:pt x="10748" y="40"/>
                  <a:pt x="10986" y="278"/>
                  <a:pt x="10986" y="575"/>
                </a:cubicBezTo>
                <a:lnTo>
                  <a:pt x="10966" y="6865"/>
                </a:lnTo>
                <a:cubicBezTo>
                  <a:pt x="10966" y="7153"/>
                  <a:pt x="10719" y="7400"/>
                  <a:pt x="10422" y="7400"/>
                </a:cubicBezTo>
                <a:lnTo>
                  <a:pt x="535" y="7361"/>
                </a:lnTo>
                <a:cubicBezTo>
                  <a:pt x="238" y="7361"/>
                  <a:pt x="1" y="7113"/>
                  <a:pt x="1" y="6816"/>
                </a:cubicBezTo>
                <a:lnTo>
                  <a:pt x="30" y="536"/>
                </a:lnTo>
                <a:cubicBezTo>
                  <a:pt x="30" y="239"/>
                  <a:pt x="268" y="1"/>
                  <a:pt x="56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9"/>
          <p:cNvSpPr/>
          <p:nvPr/>
        </p:nvSpPr>
        <p:spPr>
          <a:xfrm>
            <a:off x="5763507" y="3662514"/>
            <a:ext cx="997723" cy="672751"/>
          </a:xfrm>
          <a:custGeom>
            <a:rect b="b" l="l" r="r" t="t"/>
            <a:pathLst>
              <a:path extrusionOk="0" h="5271" w="7817">
                <a:moveTo>
                  <a:pt x="0" y="4934"/>
                </a:moveTo>
                <a:lnTo>
                  <a:pt x="20" y="536"/>
                </a:lnTo>
                <a:cubicBezTo>
                  <a:pt x="20" y="248"/>
                  <a:pt x="248" y="10"/>
                  <a:pt x="525" y="1"/>
                </a:cubicBezTo>
                <a:lnTo>
                  <a:pt x="7430" y="30"/>
                </a:lnTo>
                <a:cubicBezTo>
                  <a:pt x="7647" y="30"/>
                  <a:pt x="7816" y="199"/>
                  <a:pt x="7816" y="407"/>
                </a:cubicBezTo>
                <a:lnTo>
                  <a:pt x="7796" y="4884"/>
                </a:lnTo>
                <a:cubicBezTo>
                  <a:pt x="7796" y="5092"/>
                  <a:pt x="7628" y="5271"/>
                  <a:pt x="7410" y="5271"/>
                </a:cubicBezTo>
                <a:lnTo>
                  <a:pt x="367" y="5241"/>
                </a:lnTo>
                <a:cubicBezTo>
                  <a:pt x="189" y="5241"/>
                  <a:pt x="30" y="5102"/>
                  <a:pt x="0" y="49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9"/>
          <p:cNvSpPr/>
          <p:nvPr/>
        </p:nvSpPr>
        <p:spPr>
          <a:xfrm>
            <a:off x="6217377" y="3888807"/>
            <a:ext cx="491905" cy="492023"/>
          </a:xfrm>
          <a:custGeom>
            <a:rect b="b" l="l" r="r" t="t"/>
            <a:pathLst>
              <a:path extrusionOk="0" h="3855" w="3854">
                <a:moveTo>
                  <a:pt x="3854" y="1427"/>
                </a:moveTo>
                <a:lnTo>
                  <a:pt x="3854" y="2437"/>
                </a:lnTo>
                <a:cubicBezTo>
                  <a:pt x="3854" y="2517"/>
                  <a:pt x="3785" y="2586"/>
                  <a:pt x="3695" y="2586"/>
                </a:cubicBezTo>
                <a:lnTo>
                  <a:pt x="2586" y="2586"/>
                </a:lnTo>
                <a:lnTo>
                  <a:pt x="2576" y="3696"/>
                </a:lnTo>
                <a:cubicBezTo>
                  <a:pt x="2576" y="3785"/>
                  <a:pt x="2507" y="3854"/>
                  <a:pt x="2427" y="3854"/>
                </a:cubicBezTo>
                <a:lnTo>
                  <a:pt x="1417" y="3844"/>
                </a:lnTo>
                <a:cubicBezTo>
                  <a:pt x="1328" y="3844"/>
                  <a:pt x="1258" y="3775"/>
                  <a:pt x="1258" y="3696"/>
                </a:cubicBezTo>
                <a:lnTo>
                  <a:pt x="1269" y="2576"/>
                </a:lnTo>
                <a:lnTo>
                  <a:pt x="159" y="2576"/>
                </a:lnTo>
                <a:cubicBezTo>
                  <a:pt x="70" y="2576"/>
                  <a:pt x="1" y="2507"/>
                  <a:pt x="1" y="2418"/>
                </a:cubicBezTo>
                <a:lnTo>
                  <a:pt x="10" y="1418"/>
                </a:lnTo>
                <a:cubicBezTo>
                  <a:pt x="10" y="1328"/>
                  <a:pt x="80" y="1259"/>
                  <a:pt x="159" y="1259"/>
                </a:cubicBezTo>
                <a:lnTo>
                  <a:pt x="1269" y="1269"/>
                </a:lnTo>
                <a:lnTo>
                  <a:pt x="1278" y="150"/>
                </a:lnTo>
                <a:cubicBezTo>
                  <a:pt x="1278" y="70"/>
                  <a:pt x="1348" y="1"/>
                  <a:pt x="1437" y="1"/>
                </a:cubicBezTo>
                <a:lnTo>
                  <a:pt x="2438" y="1"/>
                </a:lnTo>
                <a:cubicBezTo>
                  <a:pt x="2526" y="1"/>
                  <a:pt x="2596" y="70"/>
                  <a:pt x="2596" y="159"/>
                </a:cubicBezTo>
                <a:lnTo>
                  <a:pt x="2586" y="1269"/>
                </a:lnTo>
                <a:lnTo>
                  <a:pt x="3695" y="1279"/>
                </a:lnTo>
                <a:cubicBezTo>
                  <a:pt x="3785" y="1279"/>
                  <a:pt x="3854" y="1348"/>
                  <a:pt x="3854" y="1427"/>
                </a:cubicBezTo>
                <a:close/>
              </a:path>
            </a:pathLst>
          </a:custGeom>
          <a:solidFill>
            <a:srgbClr val="3B49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>
            <a:off x="7453905" y="2825500"/>
            <a:ext cx="1351655" cy="1433951"/>
          </a:xfrm>
          <a:custGeom>
            <a:rect b="b" l="l" r="r" t="t"/>
            <a:pathLst>
              <a:path extrusionOk="0" h="11235" w="10590">
                <a:moveTo>
                  <a:pt x="1328" y="3111"/>
                </a:moveTo>
                <a:lnTo>
                  <a:pt x="2625" y="1"/>
                </a:lnTo>
                <a:lnTo>
                  <a:pt x="9520" y="7193"/>
                </a:lnTo>
                <a:cubicBezTo>
                  <a:pt x="9520" y="7193"/>
                  <a:pt x="10590" y="7757"/>
                  <a:pt x="9094" y="8936"/>
                </a:cubicBezTo>
                <a:cubicBezTo>
                  <a:pt x="7598" y="10115"/>
                  <a:pt x="655" y="11234"/>
                  <a:pt x="655" y="11234"/>
                </a:cubicBezTo>
                <a:lnTo>
                  <a:pt x="1" y="9183"/>
                </a:lnTo>
                <a:lnTo>
                  <a:pt x="4617" y="696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"/>
          <p:cNvSpPr/>
          <p:nvPr/>
        </p:nvSpPr>
        <p:spPr>
          <a:xfrm>
            <a:off x="7039219" y="3997549"/>
            <a:ext cx="498287" cy="464199"/>
          </a:xfrm>
          <a:custGeom>
            <a:rect b="b" l="l" r="r" t="t"/>
            <a:pathLst>
              <a:path extrusionOk="0" h="3637" w="3904">
                <a:moveTo>
                  <a:pt x="3250" y="0"/>
                </a:moveTo>
                <a:lnTo>
                  <a:pt x="1" y="218"/>
                </a:lnTo>
                <a:lnTo>
                  <a:pt x="1258" y="3636"/>
                </a:lnTo>
                <a:lnTo>
                  <a:pt x="3904" y="2051"/>
                </a:lnTo>
                <a:close/>
              </a:path>
            </a:pathLst>
          </a:custGeom>
          <a:solidFill>
            <a:srgbClr val="FFB2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9"/>
          <p:cNvSpPr/>
          <p:nvPr/>
        </p:nvSpPr>
        <p:spPr>
          <a:xfrm>
            <a:off x="6781268" y="4025373"/>
            <a:ext cx="418643" cy="436376"/>
          </a:xfrm>
          <a:custGeom>
            <a:rect b="b" l="l" r="r" t="t"/>
            <a:pathLst>
              <a:path extrusionOk="0" h="3419" w="3280">
                <a:moveTo>
                  <a:pt x="2022" y="0"/>
                </a:moveTo>
                <a:lnTo>
                  <a:pt x="1" y="793"/>
                </a:lnTo>
                <a:cubicBezTo>
                  <a:pt x="1" y="793"/>
                  <a:pt x="219" y="1398"/>
                  <a:pt x="338" y="1417"/>
                </a:cubicBezTo>
                <a:cubicBezTo>
                  <a:pt x="466" y="1437"/>
                  <a:pt x="1110" y="1437"/>
                  <a:pt x="1110" y="1437"/>
                </a:cubicBezTo>
                <a:lnTo>
                  <a:pt x="1912" y="3151"/>
                </a:lnTo>
                <a:lnTo>
                  <a:pt x="3279" y="341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9"/>
          <p:cNvSpPr/>
          <p:nvPr/>
        </p:nvSpPr>
        <p:spPr>
          <a:xfrm>
            <a:off x="5661143" y="4062132"/>
            <a:ext cx="342700" cy="413402"/>
          </a:xfrm>
          <a:custGeom>
            <a:rect b="b" l="l" r="r" t="t"/>
            <a:pathLst>
              <a:path extrusionOk="0" h="3239" w="2685">
                <a:moveTo>
                  <a:pt x="436" y="0"/>
                </a:moveTo>
                <a:lnTo>
                  <a:pt x="2684" y="793"/>
                </a:lnTo>
                <a:cubicBezTo>
                  <a:pt x="2684" y="793"/>
                  <a:pt x="2536" y="1367"/>
                  <a:pt x="2338" y="1427"/>
                </a:cubicBezTo>
                <a:cubicBezTo>
                  <a:pt x="2140" y="1476"/>
                  <a:pt x="1872" y="1515"/>
                  <a:pt x="1872" y="1515"/>
                </a:cubicBezTo>
                <a:lnTo>
                  <a:pt x="1278" y="2972"/>
                </a:lnTo>
                <a:cubicBezTo>
                  <a:pt x="1209" y="3150"/>
                  <a:pt x="1000" y="3239"/>
                  <a:pt x="822" y="3170"/>
                </a:cubicBezTo>
                <a:lnTo>
                  <a:pt x="20" y="2863"/>
                </a:lnTo>
                <a:cubicBezTo>
                  <a:pt x="20" y="2863"/>
                  <a:pt x="0" y="1347"/>
                  <a:pt x="4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9"/>
          <p:cNvSpPr txBox="1"/>
          <p:nvPr>
            <p:ph type="title"/>
          </p:nvPr>
        </p:nvSpPr>
        <p:spPr>
          <a:xfrm>
            <a:off x="578275" y="224000"/>
            <a:ext cx="6749400" cy="15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Pneumonia Detection in Chest X-Ray Images.</a:t>
            </a:r>
            <a:endParaRPr sz="5800"/>
          </a:p>
        </p:txBody>
      </p:sp>
      <p:grpSp>
        <p:nvGrpSpPr>
          <p:cNvPr id="326" name="Google Shape;326;p29"/>
          <p:cNvGrpSpPr/>
          <p:nvPr/>
        </p:nvGrpSpPr>
        <p:grpSpPr>
          <a:xfrm>
            <a:off x="4820259" y="3164643"/>
            <a:ext cx="274250" cy="274141"/>
            <a:chOff x="593622" y="3300393"/>
            <a:chExt cx="274250" cy="274141"/>
          </a:xfrm>
        </p:grpSpPr>
        <p:sp>
          <p:nvSpPr>
            <p:cNvPr id="327" name="Google Shape;327;p29"/>
            <p:cNvSpPr/>
            <p:nvPr/>
          </p:nvSpPr>
          <p:spPr>
            <a:xfrm>
              <a:off x="593622" y="3300393"/>
              <a:ext cx="274250" cy="274141"/>
            </a:xfrm>
            <a:custGeom>
              <a:rect b="b" l="l" r="r" t="t"/>
              <a:pathLst>
                <a:path extrusionOk="0" h="78326" w="78357">
                  <a:moveTo>
                    <a:pt x="39163" y="0"/>
                  </a:moveTo>
                  <a:cubicBezTo>
                    <a:pt x="17593" y="0"/>
                    <a:pt x="1" y="17562"/>
                    <a:pt x="1" y="39163"/>
                  </a:cubicBezTo>
                  <a:cubicBezTo>
                    <a:pt x="1" y="47791"/>
                    <a:pt x="2816" y="55776"/>
                    <a:pt x="7558" y="62262"/>
                  </a:cubicBezTo>
                  <a:cubicBezTo>
                    <a:pt x="9944" y="65506"/>
                    <a:pt x="12820" y="68382"/>
                    <a:pt x="16094" y="70768"/>
                  </a:cubicBezTo>
                  <a:cubicBezTo>
                    <a:pt x="22550" y="75541"/>
                    <a:pt x="30535" y="78325"/>
                    <a:pt x="39163" y="78325"/>
                  </a:cubicBezTo>
                  <a:cubicBezTo>
                    <a:pt x="60764" y="78325"/>
                    <a:pt x="78356" y="60763"/>
                    <a:pt x="78356" y="39163"/>
                  </a:cubicBezTo>
                  <a:cubicBezTo>
                    <a:pt x="78356" y="30535"/>
                    <a:pt x="75541" y="22549"/>
                    <a:pt x="70799" y="16063"/>
                  </a:cubicBezTo>
                  <a:cubicBezTo>
                    <a:pt x="68413" y="12820"/>
                    <a:pt x="65537" y="9944"/>
                    <a:pt x="62263" y="7557"/>
                  </a:cubicBezTo>
                  <a:cubicBezTo>
                    <a:pt x="55807" y="2815"/>
                    <a:pt x="47822" y="0"/>
                    <a:pt x="39163" y="0"/>
                  </a:cubicBezTo>
                  <a:close/>
                </a:path>
              </a:pathLst>
            </a:custGeom>
            <a:solidFill>
              <a:srgbClr val="FFF2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620071" y="3326842"/>
              <a:ext cx="221351" cy="221239"/>
            </a:xfrm>
            <a:custGeom>
              <a:rect b="b" l="l" r="r" t="t"/>
              <a:pathLst>
                <a:path extrusionOk="0" h="63211" w="63243">
                  <a:moveTo>
                    <a:pt x="54706" y="0"/>
                  </a:moveTo>
                  <a:lnTo>
                    <a:pt x="1" y="54705"/>
                  </a:lnTo>
                  <a:cubicBezTo>
                    <a:pt x="2387" y="57949"/>
                    <a:pt x="5263" y="60825"/>
                    <a:pt x="8537" y="63211"/>
                  </a:cubicBezTo>
                  <a:lnTo>
                    <a:pt x="63242" y="8506"/>
                  </a:lnTo>
                  <a:cubicBezTo>
                    <a:pt x="60856" y="5263"/>
                    <a:pt x="57980" y="2387"/>
                    <a:pt x="54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593622" y="3337871"/>
              <a:ext cx="236768" cy="236663"/>
            </a:xfrm>
            <a:custGeom>
              <a:rect b="b" l="l" r="r" t="t"/>
              <a:pathLst>
                <a:path extrusionOk="0" h="67618" w="67648">
                  <a:moveTo>
                    <a:pt x="12300" y="1"/>
                  </a:moveTo>
                  <a:cubicBezTo>
                    <a:pt x="4743" y="7160"/>
                    <a:pt x="1" y="17257"/>
                    <a:pt x="1" y="28455"/>
                  </a:cubicBezTo>
                  <a:cubicBezTo>
                    <a:pt x="1" y="37083"/>
                    <a:pt x="2816" y="45068"/>
                    <a:pt x="7558" y="51554"/>
                  </a:cubicBezTo>
                  <a:cubicBezTo>
                    <a:pt x="9944" y="54798"/>
                    <a:pt x="12820" y="57674"/>
                    <a:pt x="16094" y="60060"/>
                  </a:cubicBezTo>
                  <a:cubicBezTo>
                    <a:pt x="22550" y="64833"/>
                    <a:pt x="30535" y="67617"/>
                    <a:pt x="39163" y="67617"/>
                  </a:cubicBezTo>
                  <a:cubicBezTo>
                    <a:pt x="50361" y="67617"/>
                    <a:pt x="60488" y="62905"/>
                    <a:pt x="67648" y="55348"/>
                  </a:cubicBezTo>
                  <a:lnTo>
                    <a:pt x="123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620071" y="3419792"/>
              <a:ext cx="128401" cy="128289"/>
            </a:xfrm>
            <a:custGeom>
              <a:rect b="b" l="l" r="r" t="t"/>
              <a:pathLst>
                <a:path extrusionOk="0" h="36654" w="36686">
                  <a:moveTo>
                    <a:pt x="28149" y="0"/>
                  </a:moveTo>
                  <a:lnTo>
                    <a:pt x="1" y="28148"/>
                  </a:lnTo>
                  <a:cubicBezTo>
                    <a:pt x="2387" y="31392"/>
                    <a:pt x="5263" y="34268"/>
                    <a:pt x="8537" y="36654"/>
                  </a:cubicBezTo>
                  <a:lnTo>
                    <a:pt x="36685" y="8537"/>
                  </a:lnTo>
                  <a:lnTo>
                    <a:pt x="28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29"/>
          <p:cNvGrpSpPr/>
          <p:nvPr/>
        </p:nvGrpSpPr>
        <p:grpSpPr>
          <a:xfrm>
            <a:off x="8152271" y="2092533"/>
            <a:ext cx="311836" cy="300258"/>
            <a:chOff x="430746" y="3569508"/>
            <a:chExt cx="311836" cy="300258"/>
          </a:xfrm>
        </p:grpSpPr>
        <p:sp>
          <p:nvSpPr>
            <p:cNvPr id="332" name="Google Shape;332;p29"/>
            <p:cNvSpPr/>
            <p:nvPr/>
          </p:nvSpPr>
          <p:spPr>
            <a:xfrm>
              <a:off x="430746" y="3569508"/>
              <a:ext cx="311836" cy="300258"/>
            </a:xfrm>
            <a:custGeom>
              <a:rect b="b" l="l" r="r" t="t"/>
              <a:pathLst>
                <a:path extrusionOk="0" h="85788" w="89096">
                  <a:moveTo>
                    <a:pt x="26413" y="0"/>
                  </a:moveTo>
                  <a:cubicBezTo>
                    <a:pt x="19175" y="0"/>
                    <a:pt x="12995" y="2311"/>
                    <a:pt x="8476" y="6851"/>
                  </a:cubicBezTo>
                  <a:cubicBezTo>
                    <a:pt x="1898" y="13398"/>
                    <a:pt x="1" y="23433"/>
                    <a:pt x="3030" y="35121"/>
                  </a:cubicBezTo>
                  <a:cubicBezTo>
                    <a:pt x="5814" y="45646"/>
                    <a:pt x="12423" y="56538"/>
                    <a:pt x="21663" y="65808"/>
                  </a:cubicBezTo>
                  <a:cubicBezTo>
                    <a:pt x="34635" y="78750"/>
                    <a:pt x="49902" y="85787"/>
                    <a:pt x="62600" y="85787"/>
                  </a:cubicBezTo>
                  <a:cubicBezTo>
                    <a:pt x="69728" y="85787"/>
                    <a:pt x="76000" y="83585"/>
                    <a:pt x="80620" y="78995"/>
                  </a:cubicBezTo>
                  <a:cubicBezTo>
                    <a:pt x="87168" y="72448"/>
                    <a:pt x="89095" y="62382"/>
                    <a:pt x="86036" y="50725"/>
                  </a:cubicBezTo>
                  <a:cubicBezTo>
                    <a:pt x="83282" y="40169"/>
                    <a:pt x="76674" y="29277"/>
                    <a:pt x="67434" y="20037"/>
                  </a:cubicBezTo>
                  <a:cubicBezTo>
                    <a:pt x="58194" y="10797"/>
                    <a:pt x="47271" y="4189"/>
                    <a:pt x="36746" y="1405"/>
                  </a:cubicBezTo>
                  <a:cubicBezTo>
                    <a:pt x="33125" y="466"/>
                    <a:pt x="29662" y="0"/>
                    <a:pt x="26413" y="0"/>
                  </a:cubicBezTo>
                  <a:close/>
                </a:path>
              </a:pathLst>
            </a:custGeom>
            <a:solidFill>
              <a:srgbClr val="FFF2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539011" y="3674144"/>
              <a:ext cx="89740" cy="85645"/>
            </a:xfrm>
            <a:custGeom>
              <a:rect b="b" l="l" r="r" t="t"/>
              <a:pathLst>
                <a:path extrusionOk="0" h="24470" w="25640">
                  <a:moveTo>
                    <a:pt x="19042" y="1"/>
                  </a:moveTo>
                  <a:cubicBezTo>
                    <a:pt x="17501" y="1"/>
                    <a:pt x="15956" y="590"/>
                    <a:pt x="14778" y="1768"/>
                  </a:cubicBezTo>
                  <a:lnTo>
                    <a:pt x="2356" y="14190"/>
                  </a:lnTo>
                  <a:cubicBezTo>
                    <a:pt x="0" y="16545"/>
                    <a:pt x="0" y="20339"/>
                    <a:pt x="2356" y="22695"/>
                  </a:cubicBezTo>
                  <a:cubicBezTo>
                    <a:pt x="3549" y="23888"/>
                    <a:pt x="5079" y="24470"/>
                    <a:pt x="6609" y="24470"/>
                  </a:cubicBezTo>
                  <a:cubicBezTo>
                    <a:pt x="8169" y="24470"/>
                    <a:pt x="9699" y="23888"/>
                    <a:pt x="10892" y="22695"/>
                  </a:cubicBezTo>
                  <a:lnTo>
                    <a:pt x="23283" y="10304"/>
                  </a:lnTo>
                  <a:cubicBezTo>
                    <a:pt x="25639" y="7948"/>
                    <a:pt x="25639" y="4124"/>
                    <a:pt x="23283" y="1768"/>
                  </a:cubicBezTo>
                  <a:cubicBezTo>
                    <a:pt x="22121" y="590"/>
                    <a:pt x="20583" y="1"/>
                    <a:pt x="190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430746" y="3593374"/>
              <a:ext cx="282174" cy="276392"/>
            </a:xfrm>
            <a:custGeom>
              <a:rect b="b" l="l" r="r" t="t"/>
              <a:pathLst>
                <a:path extrusionOk="0" h="78969" w="80621">
                  <a:moveTo>
                    <a:pt x="8476" y="1"/>
                  </a:moveTo>
                  <a:cubicBezTo>
                    <a:pt x="8476" y="1"/>
                    <a:pt x="8476" y="1"/>
                    <a:pt x="8476" y="32"/>
                  </a:cubicBezTo>
                  <a:cubicBezTo>
                    <a:pt x="1898" y="6579"/>
                    <a:pt x="1" y="16614"/>
                    <a:pt x="3030" y="28302"/>
                  </a:cubicBezTo>
                  <a:cubicBezTo>
                    <a:pt x="5814" y="38827"/>
                    <a:pt x="12423" y="49719"/>
                    <a:pt x="21663" y="58989"/>
                  </a:cubicBezTo>
                  <a:cubicBezTo>
                    <a:pt x="34635" y="71931"/>
                    <a:pt x="49933" y="78968"/>
                    <a:pt x="62600" y="78968"/>
                  </a:cubicBezTo>
                  <a:cubicBezTo>
                    <a:pt x="69728" y="78968"/>
                    <a:pt x="76000" y="76766"/>
                    <a:pt x="80620" y="72176"/>
                  </a:cubicBezTo>
                  <a:cubicBezTo>
                    <a:pt x="80620" y="72176"/>
                    <a:pt x="80620" y="72176"/>
                    <a:pt x="80620" y="72146"/>
                  </a:cubicBezTo>
                  <a:lnTo>
                    <a:pt x="8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539011" y="3702067"/>
              <a:ext cx="59864" cy="57722"/>
            </a:xfrm>
            <a:custGeom>
              <a:rect b="b" l="l" r="r" t="t"/>
              <a:pathLst>
                <a:path extrusionOk="0" h="16492" w="17104">
                  <a:moveTo>
                    <a:pt x="8567" y="1"/>
                  </a:moveTo>
                  <a:lnTo>
                    <a:pt x="2356" y="6212"/>
                  </a:lnTo>
                  <a:cubicBezTo>
                    <a:pt x="0" y="8567"/>
                    <a:pt x="0" y="12361"/>
                    <a:pt x="2356" y="14717"/>
                  </a:cubicBezTo>
                  <a:cubicBezTo>
                    <a:pt x="3549" y="15910"/>
                    <a:pt x="5079" y="16492"/>
                    <a:pt x="6609" y="16492"/>
                  </a:cubicBezTo>
                  <a:cubicBezTo>
                    <a:pt x="8169" y="16492"/>
                    <a:pt x="9699" y="15910"/>
                    <a:pt x="10892" y="14717"/>
                  </a:cubicBezTo>
                  <a:lnTo>
                    <a:pt x="17103" y="8506"/>
                  </a:lnTo>
                  <a:lnTo>
                    <a:pt x="85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"/>
          <p:cNvSpPr txBox="1"/>
          <p:nvPr>
            <p:ph idx="1" type="subTitle"/>
          </p:nvPr>
        </p:nvSpPr>
        <p:spPr>
          <a:xfrm>
            <a:off x="5560350" y="3163050"/>
            <a:ext cx="2958600" cy="11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Namita Rana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Email:namitarana21@gmail.com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Github:</a:t>
            </a:r>
            <a:r>
              <a:rPr lang="en" sz="1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https://github.com/namitarana</a:t>
            </a:r>
            <a:r>
              <a:rPr lang="en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8"/>
          <p:cNvSpPr txBox="1"/>
          <p:nvPr>
            <p:ph idx="2" type="title"/>
          </p:nvPr>
        </p:nvSpPr>
        <p:spPr>
          <a:xfrm>
            <a:off x="867950" y="266425"/>
            <a:ext cx="5710800" cy="9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</a:t>
            </a:r>
            <a:endParaRPr sz="4000"/>
          </a:p>
        </p:txBody>
      </p:sp>
      <p:grpSp>
        <p:nvGrpSpPr>
          <p:cNvPr id="526" name="Google Shape;526;p38"/>
          <p:cNvGrpSpPr/>
          <p:nvPr/>
        </p:nvGrpSpPr>
        <p:grpSpPr>
          <a:xfrm>
            <a:off x="1190200" y="1916824"/>
            <a:ext cx="1871090" cy="1477118"/>
            <a:chOff x="365625" y="2871550"/>
            <a:chExt cx="630825" cy="498000"/>
          </a:xfrm>
        </p:grpSpPr>
        <p:sp>
          <p:nvSpPr>
            <p:cNvPr id="527" name="Google Shape;527;p38"/>
            <p:cNvSpPr/>
            <p:nvPr/>
          </p:nvSpPr>
          <p:spPr>
            <a:xfrm>
              <a:off x="890975" y="3249700"/>
              <a:ext cx="105475" cy="23725"/>
            </a:xfrm>
            <a:custGeom>
              <a:rect b="b" l="l" r="r" t="t"/>
              <a:pathLst>
                <a:path extrusionOk="0" h="949" w="4219">
                  <a:moveTo>
                    <a:pt x="2056" y="0"/>
                  </a:moveTo>
                  <a:lnTo>
                    <a:pt x="0" y="214"/>
                  </a:lnTo>
                  <a:lnTo>
                    <a:pt x="735" y="949"/>
                  </a:lnTo>
                  <a:lnTo>
                    <a:pt x="4219" y="949"/>
                  </a:lnTo>
                  <a:lnTo>
                    <a:pt x="4219" y="214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890975" y="3236350"/>
              <a:ext cx="105475" cy="18700"/>
            </a:xfrm>
            <a:custGeom>
              <a:rect b="b" l="l" r="r" t="t"/>
              <a:pathLst>
                <a:path extrusionOk="0" h="748" w="4219">
                  <a:moveTo>
                    <a:pt x="735" y="0"/>
                  </a:moveTo>
                  <a:lnTo>
                    <a:pt x="0" y="748"/>
                  </a:lnTo>
                  <a:lnTo>
                    <a:pt x="4219" y="748"/>
                  </a:lnTo>
                  <a:lnTo>
                    <a:pt x="4219" y="0"/>
                  </a:lnTo>
                  <a:close/>
                </a:path>
              </a:pathLst>
            </a:custGeom>
            <a:solidFill>
              <a:srgbClr val="FFF2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792175" y="3239350"/>
              <a:ext cx="117500" cy="71450"/>
            </a:xfrm>
            <a:custGeom>
              <a:rect b="b" l="l" r="r" t="t"/>
              <a:pathLst>
                <a:path extrusionOk="0" h="2858" w="4700">
                  <a:moveTo>
                    <a:pt x="2430" y="1"/>
                  </a:moveTo>
                  <a:lnTo>
                    <a:pt x="1" y="628"/>
                  </a:lnTo>
                  <a:lnTo>
                    <a:pt x="1483" y="2858"/>
                  </a:lnTo>
                  <a:lnTo>
                    <a:pt x="2978" y="2858"/>
                  </a:lnTo>
                  <a:cubicBezTo>
                    <a:pt x="3926" y="2858"/>
                    <a:pt x="4700" y="2084"/>
                    <a:pt x="4700" y="1122"/>
                  </a:cubicBezTo>
                  <a:lnTo>
                    <a:pt x="4700" y="628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792175" y="3199300"/>
              <a:ext cx="117500" cy="55750"/>
            </a:xfrm>
            <a:custGeom>
              <a:rect b="b" l="l" r="r" t="t"/>
              <a:pathLst>
                <a:path extrusionOk="0" h="2230" w="4700">
                  <a:moveTo>
                    <a:pt x="1483" y="1"/>
                  </a:moveTo>
                  <a:lnTo>
                    <a:pt x="1" y="2230"/>
                  </a:lnTo>
                  <a:lnTo>
                    <a:pt x="4700" y="2230"/>
                  </a:lnTo>
                  <a:lnTo>
                    <a:pt x="4700" y="1722"/>
                  </a:lnTo>
                  <a:cubicBezTo>
                    <a:pt x="4700" y="775"/>
                    <a:pt x="3926" y="1"/>
                    <a:pt x="29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736450" y="3154575"/>
              <a:ext cx="92800" cy="111150"/>
            </a:xfrm>
            <a:custGeom>
              <a:rect b="b" l="l" r="r" t="t"/>
              <a:pathLst>
                <a:path extrusionOk="0" h="4446" w="3712">
                  <a:moveTo>
                    <a:pt x="1" y="1"/>
                  </a:moveTo>
                  <a:lnTo>
                    <a:pt x="1" y="4019"/>
                  </a:lnTo>
                  <a:lnTo>
                    <a:pt x="1856" y="4446"/>
                  </a:lnTo>
                  <a:lnTo>
                    <a:pt x="3712" y="4019"/>
                  </a:lnTo>
                  <a:lnTo>
                    <a:pt x="3712" y="802"/>
                  </a:lnTo>
                  <a:lnTo>
                    <a:pt x="2230" y="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2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736450" y="3255025"/>
              <a:ext cx="92800" cy="80475"/>
            </a:xfrm>
            <a:custGeom>
              <a:rect b="b" l="l" r="r" t="t"/>
              <a:pathLst>
                <a:path extrusionOk="0" h="3219" w="3712">
                  <a:moveTo>
                    <a:pt x="1" y="1"/>
                  </a:moveTo>
                  <a:lnTo>
                    <a:pt x="1" y="3219"/>
                  </a:lnTo>
                  <a:lnTo>
                    <a:pt x="3712" y="3219"/>
                  </a:lnTo>
                  <a:lnTo>
                    <a:pt x="37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476775" y="3154575"/>
              <a:ext cx="259700" cy="118850"/>
            </a:xfrm>
            <a:custGeom>
              <a:rect b="b" l="l" r="r" t="t"/>
              <a:pathLst>
                <a:path extrusionOk="0" h="4754" w="10388">
                  <a:moveTo>
                    <a:pt x="10388" y="1"/>
                  </a:moveTo>
                  <a:lnTo>
                    <a:pt x="3712" y="802"/>
                  </a:lnTo>
                  <a:lnTo>
                    <a:pt x="749" y="802"/>
                  </a:lnTo>
                  <a:lnTo>
                    <a:pt x="1" y="4019"/>
                  </a:lnTo>
                  <a:lnTo>
                    <a:pt x="5274" y="4754"/>
                  </a:lnTo>
                  <a:lnTo>
                    <a:pt x="10388" y="4019"/>
                  </a:lnTo>
                  <a:lnTo>
                    <a:pt x="10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476775" y="3255025"/>
              <a:ext cx="259700" cy="80475"/>
            </a:xfrm>
            <a:custGeom>
              <a:rect b="b" l="l" r="r" t="t"/>
              <a:pathLst>
                <a:path extrusionOk="0" h="3219" w="10388">
                  <a:moveTo>
                    <a:pt x="1" y="1"/>
                  </a:moveTo>
                  <a:lnTo>
                    <a:pt x="749" y="3219"/>
                  </a:lnTo>
                  <a:lnTo>
                    <a:pt x="10388" y="3219"/>
                  </a:lnTo>
                  <a:lnTo>
                    <a:pt x="103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532500" y="3174600"/>
              <a:ext cx="37100" cy="80450"/>
            </a:xfrm>
            <a:custGeom>
              <a:rect b="b" l="l" r="r" t="t"/>
              <a:pathLst>
                <a:path extrusionOk="0" h="3218" w="1484">
                  <a:moveTo>
                    <a:pt x="1" y="1"/>
                  </a:moveTo>
                  <a:lnTo>
                    <a:pt x="1" y="3218"/>
                  </a:lnTo>
                  <a:lnTo>
                    <a:pt x="1483" y="3218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rgbClr val="3B4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606600" y="3162925"/>
              <a:ext cx="37400" cy="92125"/>
            </a:xfrm>
            <a:custGeom>
              <a:rect b="b" l="l" r="r" t="t"/>
              <a:pathLst>
                <a:path extrusionOk="0" h="3685" w="1496">
                  <a:moveTo>
                    <a:pt x="748" y="0"/>
                  </a:moveTo>
                  <a:lnTo>
                    <a:pt x="1" y="468"/>
                  </a:lnTo>
                  <a:lnTo>
                    <a:pt x="1" y="3685"/>
                  </a:lnTo>
                  <a:lnTo>
                    <a:pt x="1496" y="3685"/>
                  </a:lnTo>
                  <a:lnTo>
                    <a:pt x="1496" y="468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rgbClr val="3B4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388000" y="3249025"/>
              <a:ext cx="88800" cy="24400"/>
            </a:xfrm>
            <a:custGeom>
              <a:rect b="b" l="l" r="r" t="t"/>
              <a:pathLst>
                <a:path extrusionOk="0" h="976" w="3552">
                  <a:moveTo>
                    <a:pt x="1722" y="0"/>
                  </a:moveTo>
                  <a:lnTo>
                    <a:pt x="1" y="241"/>
                  </a:lnTo>
                  <a:lnTo>
                    <a:pt x="588" y="976"/>
                  </a:lnTo>
                  <a:lnTo>
                    <a:pt x="2817" y="976"/>
                  </a:lnTo>
                  <a:lnTo>
                    <a:pt x="3552" y="241"/>
                  </a:lnTo>
                  <a:lnTo>
                    <a:pt x="1722" y="0"/>
                  </a:lnTo>
                  <a:close/>
                </a:path>
              </a:pathLst>
            </a:custGeom>
            <a:solidFill>
              <a:srgbClr val="FFF2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388000" y="3236350"/>
              <a:ext cx="88800" cy="18700"/>
            </a:xfrm>
            <a:custGeom>
              <a:rect b="b" l="l" r="r" t="t"/>
              <a:pathLst>
                <a:path extrusionOk="0" h="748" w="3552">
                  <a:moveTo>
                    <a:pt x="588" y="0"/>
                  </a:moveTo>
                  <a:lnTo>
                    <a:pt x="1" y="748"/>
                  </a:lnTo>
                  <a:lnTo>
                    <a:pt x="3552" y="748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365625" y="3174600"/>
              <a:ext cx="37100" cy="89800"/>
            </a:xfrm>
            <a:custGeom>
              <a:rect b="b" l="l" r="r" t="t"/>
              <a:pathLst>
                <a:path extrusionOk="0" h="3592" w="1484">
                  <a:moveTo>
                    <a:pt x="1" y="1"/>
                  </a:moveTo>
                  <a:lnTo>
                    <a:pt x="1" y="3218"/>
                  </a:lnTo>
                  <a:lnTo>
                    <a:pt x="736" y="3592"/>
                  </a:lnTo>
                  <a:lnTo>
                    <a:pt x="1483" y="3218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rgbClr val="FFF2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365625" y="3255025"/>
              <a:ext cx="37100" cy="80475"/>
            </a:xfrm>
            <a:custGeom>
              <a:rect b="b" l="l" r="r" t="t"/>
              <a:pathLst>
                <a:path extrusionOk="0" h="3219" w="1484">
                  <a:moveTo>
                    <a:pt x="1" y="1"/>
                  </a:moveTo>
                  <a:lnTo>
                    <a:pt x="1" y="3219"/>
                  </a:lnTo>
                  <a:lnTo>
                    <a:pt x="1483" y="3219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458425" y="3241350"/>
              <a:ext cx="37075" cy="128200"/>
            </a:xfrm>
            <a:custGeom>
              <a:rect b="b" l="l" r="r" t="t"/>
              <a:pathLst>
                <a:path extrusionOk="0" h="5128" w="1483">
                  <a:moveTo>
                    <a:pt x="774" y="1"/>
                  </a:moveTo>
                  <a:lnTo>
                    <a:pt x="0" y="548"/>
                  </a:lnTo>
                  <a:lnTo>
                    <a:pt x="0" y="5127"/>
                  </a:lnTo>
                  <a:lnTo>
                    <a:pt x="1483" y="5127"/>
                  </a:lnTo>
                  <a:lnTo>
                    <a:pt x="1483" y="54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458425" y="3140575"/>
              <a:ext cx="37075" cy="114475"/>
            </a:xfrm>
            <a:custGeom>
              <a:rect b="b" l="l" r="r" t="t"/>
              <a:pathLst>
                <a:path extrusionOk="0" h="4579" w="1483">
                  <a:moveTo>
                    <a:pt x="0" y="0"/>
                  </a:moveTo>
                  <a:lnTo>
                    <a:pt x="0" y="4579"/>
                  </a:lnTo>
                  <a:lnTo>
                    <a:pt x="1483" y="4579"/>
                  </a:lnTo>
                  <a:lnTo>
                    <a:pt x="1483" y="0"/>
                  </a:lnTo>
                  <a:close/>
                </a:path>
              </a:pathLst>
            </a:custGeom>
            <a:solidFill>
              <a:srgbClr val="FFF2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681050" y="2969675"/>
              <a:ext cx="55425" cy="75775"/>
            </a:xfrm>
            <a:custGeom>
              <a:rect b="b" l="l" r="r" t="t"/>
              <a:pathLst>
                <a:path extrusionOk="0" h="3031" w="2217">
                  <a:moveTo>
                    <a:pt x="0" y="1"/>
                  </a:moveTo>
                  <a:lnTo>
                    <a:pt x="0" y="3031"/>
                  </a:lnTo>
                  <a:lnTo>
                    <a:pt x="2217" y="2256"/>
                  </a:lnTo>
                  <a:lnTo>
                    <a:pt x="2217" y="7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625300" y="2969675"/>
              <a:ext cx="55775" cy="75775"/>
            </a:xfrm>
            <a:custGeom>
              <a:rect b="b" l="l" r="r" t="t"/>
              <a:pathLst>
                <a:path extrusionOk="0" h="3031" w="2231">
                  <a:moveTo>
                    <a:pt x="2230" y="1"/>
                  </a:moveTo>
                  <a:lnTo>
                    <a:pt x="0" y="775"/>
                  </a:lnTo>
                  <a:lnTo>
                    <a:pt x="0" y="2256"/>
                  </a:lnTo>
                  <a:lnTo>
                    <a:pt x="2230" y="303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rgbClr val="FFF2DE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681050" y="3026075"/>
              <a:ext cx="111150" cy="119200"/>
            </a:xfrm>
            <a:custGeom>
              <a:rect b="b" l="l" r="r" t="t"/>
              <a:pathLst>
                <a:path extrusionOk="0" h="4768" w="4446">
                  <a:moveTo>
                    <a:pt x="0" y="0"/>
                  </a:moveTo>
                  <a:lnTo>
                    <a:pt x="0" y="4767"/>
                  </a:lnTo>
                  <a:lnTo>
                    <a:pt x="40" y="4767"/>
                  </a:lnTo>
                  <a:lnTo>
                    <a:pt x="4446" y="3712"/>
                  </a:lnTo>
                  <a:lnTo>
                    <a:pt x="4446" y="1883"/>
                  </a:lnTo>
                  <a:cubicBezTo>
                    <a:pt x="4446" y="842"/>
                    <a:pt x="3605" y="0"/>
                    <a:pt x="257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569575" y="3026075"/>
              <a:ext cx="111500" cy="119200"/>
            </a:xfrm>
            <a:custGeom>
              <a:rect b="b" l="l" r="r" t="t"/>
              <a:pathLst>
                <a:path extrusionOk="0" h="4768" w="4460">
                  <a:moveTo>
                    <a:pt x="1882" y="0"/>
                  </a:moveTo>
                  <a:cubicBezTo>
                    <a:pt x="841" y="0"/>
                    <a:pt x="0" y="842"/>
                    <a:pt x="0" y="1883"/>
                  </a:cubicBezTo>
                  <a:lnTo>
                    <a:pt x="0" y="3712"/>
                  </a:lnTo>
                  <a:lnTo>
                    <a:pt x="4459" y="4767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681050" y="2871550"/>
              <a:ext cx="92800" cy="117525"/>
            </a:xfrm>
            <a:custGeom>
              <a:rect b="b" l="l" r="r" t="t"/>
              <a:pathLst>
                <a:path extrusionOk="0" h="4701" w="3712">
                  <a:moveTo>
                    <a:pt x="0" y="1"/>
                  </a:moveTo>
                  <a:lnTo>
                    <a:pt x="0" y="4700"/>
                  </a:lnTo>
                  <a:lnTo>
                    <a:pt x="3712" y="4700"/>
                  </a:lnTo>
                  <a:lnTo>
                    <a:pt x="3712" y="1909"/>
                  </a:lnTo>
                  <a:cubicBezTo>
                    <a:pt x="3712" y="855"/>
                    <a:pt x="2857" y="1"/>
                    <a:pt x="1802" y="1"/>
                  </a:cubicBezTo>
                  <a:close/>
                </a:path>
              </a:pathLst>
            </a:custGeom>
            <a:solidFill>
              <a:srgbClr val="BC3F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588250" y="2871550"/>
              <a:ext cx="96501" cy="117525"/>
            </a:xfrm>
            <a:custGeom>
              <a:rect b="b" l="l" r="r" t="t"/>
              <a:pathLst>
                <a:path extrusionOk="0" h="4701" w="3713">
                  <a:moveTo>
                    <a:pt x="1897" y="1"/>
                  </a:moveTo>
                  <a:cubicBezTo>
                    <a:pt x="855" y="1"/>
                    <a:pt x="1" y="855"/>
                    <a:pt x="1" y="1909"/>
                  </a:cubicBezTo>
                  <a:lnTo>
                    <a:pt x="1" y="4700"/>
                  </a:lnTo>
                  <a:lnTo>
                    <a:pt x="3712" y="4700"/>
                  </a:lnTo>
                  <a:lnTo>
                    <a:pt x="3712" y="1"/>
                  </a:lnTo>
                  <a:close/>
                </a:path>
              </a:pathLst>
            </a:custGeom>
            <a:solidFill>
              <a:srgbClr val="C94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569575" y="3118850"/>
              <a:ext cx="111500" cy="55775"/>
            </a:xfrm>
            <a:custGeom>
              <a:rect b="b" l="l" r="r" t="t"/>
              <a:pathLst>
                <a:path extrusionOk="0" h="2231" w="4460">
                  <a:moveTo>
                    <a:pt x="0" y="1"/>
                  </a:moveTo>
                  <a:lnTo>
                    <a:pt x="0" y="2231"/>
                  </a:lnTo>
                  <a:lnTo>
                    <a:pt x="4459" y="223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681050" y="3118850"/>
              <a:ext cx="111150" cy="55775"/>
            </a:xfrm>
            <a:custGeom>
              <a:rect b="b" l="l" r="r" t="t"/>
              <a:pathLst>
                <a:path extrusionOk="0" h="2231" w="4446">
                  <a:moveTo>
                    <a:pt x="0" y="1"/>
                  </a:moveTo>
                  <a:lnTo>
                    <a:pt x="0" y="2231"/>
                  </a:lnTo>
                  <a:lnTo>
                    <a:pt x="4446" y="2231"/>
                  </a:lnTo>
                  <a:lnTo>
                    <a:pt x="4446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/>
          <p:nvPr/>
        </p:nvSpPr>
        <p:spPr>
          <a:xfrm>
            <a:off x="1353613" y="2407838"/>
            <a:ext cx="868200" cy="868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0"/>
          <p:cNvSpPr/>
          <p:nvPr/>
        </p:nvSpPr>
        <p:spPr>
          <a:xfrm>
            <a:off x="3232238" y="2407838"/>
            <a:ext cx="868200" cy="868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0"/>
          <p:cNvSpPr/>
          <p:nvPr/>
        </p:nvSpPr>
        <p:spPr>
          <a:xfrm>
            <a:off x="5113588" y="2407838"/>
            <a:ext cx="868200" cy="868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0"/>
          <p:cNvSpPr/>
          <p:nvPr/>
        </p:nvSpPr>
        <p:spPr>
          <a:xfrm>
            <a:off x="6937325" y="2407838"/>
            <a:ext cx="868200" cy="868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0"/>
          <p:cNvSpPr txBox="1"/>
          <p:nvPr>
            <p:ph type="title"/>
          </p:nvPr>
        </p:nvSpPr>
        <p:spPr>
          <a:xfrm>
            <a:off x="720000" y="393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45" name="Google Shape;345;p30"/>
          <p:cNvSpPr txBox="1"/>
          <p:nvPr/>
        </p:nvSpPr>
        <p:spPr>
          <a:xfrm>
            <a:off x="113050" y="1506725"/>
            <a:ext cx="31191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F5761"/>
                </a:solidFill>
                <a:latin typeface="Viga"/>
                <a:ea typeface="Viga"/>
                <a:cs typeface="Viga"/>
                <a:sym typeface="Viga"/>
              </a:rPr>
              <a:t>Business Problem</a:t>
            </a:r>
            <a:endParaRPr sz="2200">
              <a:solidFill>
                <a:srgbClr val="2F5761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346" name="Google Shape;346;p30"/>
          <p:cNvSpPr txBox="1"/>
          <p:nvPr/>
        </p:nvSpPr>
        <p:spPr>
          <a:xfrm>
            <a:off x="2999325" y="3453650"/>
            <a:ext cx="1640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F5761"/>
                </a:solidFill>
                <a:latin typeface="Viga"/>
                <a:ea typeface="Viga"/>
                <a:cs typeface="Viga"/>
                <a:sym typeface="Viga"/>
              </a:rPr>
              <a:t>The Data</a:t>
            </a:r>
            <a:endParaRPr sz="2300">
              <a:solidFill>
                <a:srgbClr val="2F5761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347" name="Google Shape;347;p30"/>
          <p:cNvSpPr txBox="1"/>
          <p:nvPr/>
        </p:nvSpPr>
        <p:spPr>
          <a:xfrm>
            <a:off x="4465250" y="1706500"/>
            <a:ext cx="22392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F5761"/>
                </a:solidFill>
                <a:latin typeface="Viga"/>
                <a:ea typeface="Viga"/>
                <a:cs typeface="Viga"/>
                <a:sym typeface="Viga"/>
              </a:rPr>
              <a:t>Models used</a:t>
            </a:r>
            <a:endParaRPr sz="2300">
              <a:solidFill>
                <a:srgbClr val="2F5761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348" name="Google Shape;348;p30"/>
          <p:cNvSpPr txBox="1"/>
          <p:nvPr/>
        </p:nvSpPr>
        <p:spPr>
          <a:xfrm>
            <a:off x="6704395" y="3453655"/>
            <a:ext cx="1334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F5761"/>
                </a:solidFill>
                <a:latin typeface="Viga"/>
                <a:ea typeface="Viga"/>
                <a:cs typeface="Viga"/>
                <a:sym typeface="Viga"/>
              </a:rPr>
              <a:t>Results</a:t>
            </a:r>
            <a:endParaRPr sz="2300">
              <a:solidFill>
                <a:srgbClr val="2F5761"/>
              </a:solidFill>
              <a:latin typeface="Viga"/>
              <a:ea typeface="Viga"/>
              <a:cs typeface="Viga"/>
              <a:sym typeface="Viga"/>
            </a:endParaRPr>
          </a:p>
        </p:txBody>
      </p:sp>
      <p:cxnSp>
        <p:nvCxnSpPr>
          <p:cNvPr id="349" name="Google Shape;349;p30"/>
          <p:cNvCxnSpPr>
            <a:stCxn id="340" idx="1"/>
          </p:cNvCxnSpPr>
          <p:nvPr/>
        </p:nvCxnSpPr>
        <p:spPr>
          <a:xfrm rot="10800000">
            <a:off x="709813" y="2841938"/>
            <a:ext cx="6438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350" name="Google Shape;350;p30"/>
          <p:cNvCxnSpPr>
            <a:stCxn id="340" idx="3"/>
            <a:endCxn id="341" idx="1"/>
          </p:cNvCxnSpPr>
          <p:nvPr/>
        </p:nvCxnSpPr>
        <p:spPr>
          <a:xfrm>
            <a:off x="2221813" y="2841938"/>
            <a:ext cx="10104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0"/>
          <p:cNvCxnSpPr>
            <a:stCxn id="341" idx="3"/>
            <a:endCxn id="342" idx="1"/>
          </p:cNvCxnSpPr>
          <p:nvPr/>
        </p:nvCxnSpPr>
        <p:spPr>
          <a:xfrm>
            <a:off x="4100438" y="2841938"/>
            <a:ext cx="10131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30"/>
          <p:cNvCxnSpPr>
            <a:stCxn id="342" idx="3"/>
            <a:endCxn id="343" idx="1"/>
          </p:cNvCxnSpPr>
          <p:nvPr/>
        </p:nvCxnSpPr>
        <p:spPr>
          <a:xfrm>
            <a:off x="5981788" y="2841938"/>
            <a:ext cx="9555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0"/>
          <p:cNvCxnSpPr>
            <a:stCxn id="343" idx="3"/>
          </p:cNvCxnSpPr>
          <p:nvPr/>
        </p:nvCxnSpPr>
        <p:spPr>
          <a:xfrm>
            <a:off x="7805525" y="2841938"/>
            <a:ext cx="6333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diamond"/>
          </a:ln>
        </p:spPr>
      </p:cxnSp>
      <p:grpSp>
        <p:nvGrpSpPr>
          <p:cNvPr id="354" name="Google Shape;354;p30"/>
          <p:cNvGrpSpPr/>
          <p:nvPr/>
        </p:nvGrpSpPr>
        <p:grpSpPr>
          <a:xfrm>
            <a:off x="1523037" y="2575124"/>
            <a:ext cx="529364" cy="533615"/>
            <a:chOff x="3848425" y="5076025"/>
            <a:chExt cx="625800" cy="630825"/>
          </a:xfrm>
        </p:grpSpPr>
        <p:sp>
          <p:nvSpPr>
            <p:cNvPr id="355" name="Google Shape;355;p30"/>
            <p:cNvSpPr/>
            <p:nvPr/>
          </p:nvSpPr>
          <p:spPr>
            <a:xfrm>
              <a:off x="4130775" y="5224225"/>
              <a:ext cx="235675" cy="377500"/>
            </a:xfrm>
            <a:custGeom>
              <a:rect b="b" l="l" r="r" t="t"/>
              <a:pathLst>
                <a:path extrusionOk="0" h="15100" w="9427">
                  <a:moveTo>
                    <a:pt x="1215" y="0"/>
                  </a:moveTo>
                  <a:lnTo>
                    <a:pt x="1" y="7677"/>
                  </a:lnTo>
                  <a:lnTo>
                    <a:pt x="1215" y="15100"/>
                  </a:lnTo>
                  <a:lnTo>
                    <a:pt x="9426" y="15100"/>
                  </a:lnTo>
                  <a:lnTo>
                    <a:pt x="6716" y="2697"/>
                  </a:lnTo>
                  <a:cubicBezTo>
                    <a:pt x="6555" y="1936"/>
                    <a:pt x="6128" y="1255"/>
                    <a:pt x="5514" y="762"/>
                  </a:cubicBezTo>
                  <a:cubicBezTo>
                    <a:pt x="4914" y="267"/>
                    <a:pt x="4152" y="0"/>
                    <a:pt x="3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3955900" y="5224225"/>
              <a:ext cx="205275" cy="377500"/>
            </a:xfrm>
            <a:custGeom>
              <a:rect b="b" l="l" r="r" t="t"/>
              <a:pathLst>
                <a:path extrusionOk="0" h="15100" w="8211">
                  <a:moveTo>
                    <a:pt x="5821" y="0"/>
                  </a:moveTo>
                  <a:cubicBezTo>
                    <a:pt x="4192" y="0"/>
                    <a:pt x="2777" y="1162"/>
                    <a:pt x="2457" y="2750"/>
                  </a:cubicBezTo>
                  <a:lnTo>
                    <a:pt x="0" y="15100"/>
                  </a:lnTo>
                  <a:lnTo>
                    <a:pt x="8210" y="15100"/>
                  </a:lnTo>
                  <a:lnTo>
                    <a:pt x="8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4074375" y="5348050"/>
              <a:ext cx="93150" cy="241000"/>
            </a:xfrm>
            <a:custGeom>
              <a:rect b="b" l="l" r="r" t="t"/>
              <a:pathLst>
                <a:path extrusionOk="0" h="9640" w="3726">
                  <a:moveTo>
                    <a:pt x="3471" y="1"/>
                  </a:moveTo>
                  <a:cubicBezTo>
                    <a:pt x="1563" y="1"/>
                    <a:pt x="0" y="1549"/>
                    <a:pt x="0" y="3458"/>
                  </a:cubicBezTo>
                  <a:cubicBezTo>
                    <a:pt x="0" y="5113"/>
                    <a:pt x="1175" y="6502"/>
                    <a:pt x="2724" y="6849"/>
                  </a:cubicBezTo>
                  <a:lnTo>
                    <a:pt x="2724" y="9640"/>
                  </a:lnTo>
                  <a:lnTo>
                    <a:pt x="3471" y="9640"/>
                  </a:lnTo>
                  <a:lnTo>
                    <a:pt x="3725" y="7156"/>
                  </a:lnTo>
                  <a:lnTo>
                    <a:pt x="3471" y="5434"/>
                  </a:lnTo>
                  <a:cubicBezTo>
                    <a:pt x="2377" y="5434"/>
                    <a:pt x="1483" y="4553"/>
                    <a:pt x="1483" y="3458"/>
                  </a:cubicBezTo>
                  <a:cubicBezTo>
                    <a:pt x="1483" y="2377"/>
                    <a:pt x="2377" y="1482"/>
                    <a:pt x="3471" y="1482"/>
                  </a:cubicBezTo>
                  <a:lnTo>
                    <a:pt x="3725" y="788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BC3F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4161150" y="5348050"/>
              <a:ext cx="86475" cy="241000"/>
            </a:xfrm>
            <a:custGeom>
              <a:rect b="b" l="l" r="r" t="t"/>
              <a:pathLst>
                <a:path extrusionOk="0" h="9640" w="3459">
                  <a:moveTo>
                    <a:pt x="0" y="1"/>
                  </a:moveTo>
                  <a:lnTo>
                    <a:pt x="0" y="1482"/>
                  </a:lnTo>
                  <a:cubicBezTo>
                    <a:pt x="1082" y="1482"/>
                    <a:pt x="1976" y="2377"/>
                    <a:pt x="1976" y="3458"/>
                  </a:cubicBezTo>
                  <a:cubicBezTo>
                    <a:pt x="1976" y="4553"/>
                    <a:pt x="1082" y="5434"/>
                    <a:pt x="0" y="5434"/>
                  </a:cubicBezTo>
                  <a:lnTo>
                    <a:pt x="0" y="9640"/>
                  </a:lnTo>
                  <a:lnTo>
                    <a:pt x="735" y="9640"/>
                  </a:lnTo>
                  <a:lnTo>
                    <a:pt x="735" y="6849"/>
                  </a:lnTo>
                  <a:cubicBezTo>
                    <a:pt x="2297" y="6502"/>
                    <a:pt x="3459" y="5113"/>
                    <a:pt x="3459" y="3458"/>
                  </a:cubicBezTo>
                  <a:cubicBezTo>
                    <a:pt x="3459" y="1549"/>
                    <a:pt x="191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4151800" y="5076025"/>
              <a:ext cx="27750" cy="111175"/>
            </a:xfrm>
            <a:custGeom>
              <a:rect b="b" l="l" r="r" t="t"/>
              <a:pathLst>
                <a:path extrusionOk="0" h="4447" w="1110">
                  <a:moveTo>
                    <a:pt x="374" y="1"/>
                  </a:moveTo>
                  <a:lnTo>
                    <a:pt x="0" y="2217"/>
                  </a:lnTo>
                  <a:lnTo>
                    <a:pt x="374" y="4447"/>
                  </a:lnTo>
                  <a:lnTo>
                    <a:pt x="1109" y="4447"/>
                  </a:lnTo>
                  <a:lnTo>
                    <a:pt x="1109" y="1"/>
                  </a:lnTo>
                  <a:close/>
                </a:path>
              </a:pathLst>
            </a:custGeom>
            <a:solidFill>
              <a:srgbClr val="C94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142450" y="5076025"/>
              <a:ext cx="18725" cy="111175"/>
            </a:xfrm>
            <a:custGeom>
              <a:rect b="b" l="l" r="r" t="t"/>
              <a:pathLst>
                <a:path extrusionOk="0" h="4447" w="749">
                  <a:moveTo>
                    <a:pt x="1" y="1"/>
                  </a:moveTo>
                  <a:lnTo>
                    <a:pt x="1" y="4447"/>
                  </a:lnTo>
                  <a:lnTo>
                    <a:pt x="748" y="4447"/>
                  </a:lnTo>
                  <a:lnTo>
                    <a:pt x="748" y="1"/>
                  </a:lnTo>
                  <a:close/>
                </a:path>
              </a:pathLst>
            </a:custGeom>
            <a:solidFill>
              <a:srgbClr val="BC3F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4357750" y="5287975"/>
              <a:ext cx="116475" cy="58425"/>
            </a:xfrm>
            <a:custGeom>
              <a:rect b="b" l="l" r="r" t="t"/>
              <a:pathLst>
                <a:path extrusionOk="0" h="2337" w="4659">
                  <a:moveTo>
                    <a:pt x="4365" y="1"/>
                  </a:moveTo>
                  <a:lnTo>
                    <a:pt x="0" y="882"/>
                  </a:lnTo>
                  <a:lnTo>
                    <a:pt x="294" y="2336"/>
                  </a:lnTo>
                  <a:lnTo>
                    <a:pt x="4659" y="1469"/>
                  </a:lnTo>
                  <a:lnTo>
                    <a:pt x="4365" y="1"/>
                  </a:lnTo>
                  <a:close/>
                </a:path>
              </a:pathLst>
            </a:custGeom>
            <a:solidFill>
              <a:srgbClr val="C94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4296325" y="5120075"/>
              <a:ext cx="104825" cy="105175"/>
            </a:xfrm>
            <a:custGeom>
              <a:rect b="b" l="l" r="r" t="t"/>
              <a:pathLst>
                <a:path extrusionOk="0" h="4207" w="4193">
                  <a:moveTo>
                    <a:pt x="3151" y="1"/>
                  </a:moveTo>
                  <a:lnTo>
                    <a:pt x="1" y="3152"/>
                  </a:lnTo>
                  <a:lnTo>
                    <a:pt x="1042" y="4207"/>
                  </a:lnTo>
                  <a:lnTo>
                    <a:pt x="4193" y="1056"/>
                  </a:lnTo>
                  <a:lnTo>
                    <a:pt x="3151" y="1"/>
                  </a:lnTo>
                  <a:close/>
                </a:path>
              </a:pathLst>
            </a:custGeom>
            <a:solidFill>
              <a:srgbClr val="C94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3848425" y="5287975"/>
              <a:ext cx="116500" cy="58100"/>
            </a:xfrm>
            <a:custGeom>
              <a:rect b="b" l="l" r="r" t="t"/>
              <a:pathLst>
                <a:path extrusionOk="0" h="2324" w="4660">
                  <a:moveTo>
                    <a:pt x="280" y="1"/>
                  </a:moveTo>
                  <a:lnTo>
                    <a:pt x="0" y="1455"/>
                  </a:lnTo>
                  <a:lnTo>
                    <a:pt x="4366" y="2324"/>
                  </a:lnTo>
                  <a:lnTo>
                    <a:pt x="4659" y="868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rgbClr val="BC3F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3920825" y="5120075"/>
              <a:ext cx="104825" cy="105175"/>
            </a:xfrm>
            <a:custGeom>
              <a:rect b="b" l="l" r="r" t="t"/>
              <a:pathLst>
                <a:path extrusionOk="0" h="4207" w="4193">
                  <a:moveTo>
                    <a:pt x="1042" y="1"/>
                  </a:moveTo>
                  <a:lnTo>
                    <a:pt x="1" y="1056"/>
                  </a:lnTo>
                  <a:lnTo>
                    <a:pt x="3152" y="4207"/>
                  </a:lnTo>
                  <a:lnTo>
                    <a:pt x="4193" y="3152"/>
                  </a:lnTo>
                  <a:lnTo>
                    <a:pt x="1042" y="1"/>
                  </a:lnTo>
                  <a:close/>
                </a:path>
              </a:pathLst>
            </a:custGeom>
            <a:solidFill>
              <a:srgbClr val="BC3F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4137450" y="5564325"/>
              <a:ext cx="264700" cy="142525"/>
            </a:xfrm>
            <a:custGeom>
              <a:rect b="b" l="l" r="r" t="t"/>
              <a:pathLst>
                <a:path extrusionOk="0" h="5701" w="10588">
                  <a:moveTo>
                    <a:pt x="948" y="1"/>
                  </a:moveTo>
                  <a:lnTo>
                    <a:pt x="1" y="3125"/>
                  </a:lnTo>
                  <a:lnTo>
                    <a:pt x="948" y="5701"/>
                  </a:lnTo>
                  <a:lnTo>
                    <a:pt x="10587" y="5701"/>
                  </a:lnTo>
                  <a:lnTo>
                    <a:pt x="10587" y="2550"/>
                  </a:lnTo>
                  <a:cubicBezTo>
                    <a:pt x="10587" y="1149"/>
                    <a:pt x="9453" y="1"/>
                    <a:pt x="8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3919850" y="5564325"/>
              <a:ext cx="241325" cy="142525"/>
            </a:xfrm>
            <a:custGeom>
              <a:rect b="b" l="l" r="r" t="t"/>
              <a:pathLst>
                <a:path extrusionOk="0" h="5701" w="9653">
                  <a:moveTo>
                    <a:pt x="2537" y="1"/>
                  </a:moveTo>
                  <a:cubicBezTo>
                    <a:pt x="1135" y="1"/>
                    <a:pt x="0" y="1149"/>
                    <a:pt x="0" y="2550"/>
                  </a:cubicBezTo>
                  <a:lnTo>
                    <a:pt x="0" y="5701"/>
                  </a:lnTo>
                  <a:lnTo>
                    <a:pt x="9652" y="5701"/>
                  </a:lnTo>
                  <a:lnTo>
                    <a:pt x="96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30"/>
          <p:cNvGrpSpPr/>
          <p:nvPr/>
        </p:nvGrpSpPr>
        <p:grpSpPr>
          <a:xfrm>
            <a:off x="7208166" y="2658609"/>
            <a:ext cx="326473" cy="366639"/>
            <a:chOff x="3564866" y="1499997"/>
            <a:chExt cx="326473" cy="366639"/>
          </a:xfrm>
        </p:grpSpPr>
        <p:sp>
          <p:nvSpPr>
            <p:cNvPr id="368" name="Google Shape;368;p30"/>
            <p:cNvSpPr/>
            <p:nvPr/>
          </p:nvSpPr>
          <p:spPr>
            <a:xfrm>
              <a:off x="3595284" y="1499997"/>
              <a:ext cx="263389" cy="366404"/>
            </a:xfrm>
            <a:custGeom>
              <a:rect b="b" l="l" r="r" t="t"/>
              <a:pathLst>
                <a:path extrusionOk="0" h="14021" w="10079">
                  <a:moveTo>
                    <a:pt x="1308" y="0"/>
                  </a:moveTo>
                  <a:cubicBezTo>
                    <a:pt x="587" y="0"/>
                    <a:pt x="0" y="587"/>
                    <a:pt x="0" y="1308"/>
                  </a:cubicBezTo>
                  <a:lnTo>
                    <a:pt x="0" y="14020"/>
                  </a:lnTo>
                  <a:lnTo>
                    <a:pt x="7789" y="14020"/>
                  </a:lnTo>
                  <a:cubicBezTo>
                    <a:pt x="8453" y="14020"/>
                    <a:pt x="8991" y="13482"/>
                    <a:pt x="8991" y="12818"/>
                  </a:cubicBezTo>
                  <a:lnTo>
                    <a:pt x="8991" y="1154"/>
                  </a:lnTo>
                  <a:cubicBezTo>
                    <a:pt x="8991" y="548"/>
                    <a:pt x="9472" y="38"/>
                    <a:pt x="10078" y="0"/>
                  </a:cubicBezTo>
                  <a:close/>
                </a:path>
              </a:pathLst>
            </a:custGeom>
            <a:solidFill>
              <a:srgbClr val="E5EA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3623690" y="1499997"/>
              <a:ext cx="234983" cy="366404"/>
            </a:xfrm>
            <a:custGeom>
              <a:rect b="b" l="l" r="r" t="t"/>
              <a:pathLst>
                <a:path extrusionOk="0" h="14021" w="8992">
                  <a:moveTo>
                    <a:pt x="1308" y="0"/>
                  </a:moveTo>
                  <a:cubicBezTo>
                    <a:pt x="587" y="0"/>
                    <a:pt x="0" y="587"/>
                    <a:pt x="0" y="1308"/>
                  </a:cubicBezTo>
                  <a:lnTo>
                    <a:pt x="0" y="14020"/>
                  </a:lnTo>
                  <a:lnTo>
                    <a:pt x="6702" y="14020"/>
                  </a:lnTo>
                  <a:cubicBezTo>
                    <a:pt x="7366" y="14020"/>
                    <a:pt x="7904" y="13482"/>
                    <a:pt x="7904" y="12818"/>
                  </a:cubicBezTo>
                  <a:lnTo>
                    <a:pt x="7904" y="1154"/>
                  </a:lnTo>
                  <a:cubicBezTo>
                    <a:pt x="7904" y="548"/>
                    <a:pt x="8385" y="38"/>
                    <a:pt x="8991" y="0"/>
                  </a:cubicBezTo>
                  <a:close/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3830241" y="1499997"/>
              <a:ext cx="61098" cy="87204"/>
            </a:xfrm>
            <a:custGeom>
              <a:rect b="b" l="l" r="r" t="t"/>
              <a:pathLst>
                <a:path extrusionOk="0" h="3337" w="2338">
                  <a:moveTo>
                    <a:pt x="1164" y="0"/>
                  </a:moveTo>
                  <a:cubicBezTo>
                    <a:pt x="520" y="0"/>
                    <a:pt x="0" y="519"/>
                    <a:pt x="0" y="1164"/>
                  </a:cubicBezTo>
                  <a:lnTo>
                    <a:pt x="0" y="3337"/>
                  </a:lnTo>
                  <a:lnTo>
                    <a:pt x="1616" y="3337"/>
                  </a:lnTo>
                  <a:cubicBezTo>
                    <a:pt x="2010" y="3337"/>
                    <a:pt x="2337" y="3010"/>
                    <a:pt x="2337" y="2616"/>
                  </a:cubicBezTo>
                  <a:lnTo>
                    <a:pt x="2337" y="1164"/>
                  </a:lnTo>
                  <a:cubicBezTo>
                    <a:pt x="2337" y="519"/>
                    <a:pt x="1818" y="0"/>
                    <a:pt x="1174" y="0"/>
                  </a:cubicBezTo>
                  <a:close/>
                </a:path>
              </a:pathLst>
            </a:custGeom>
            <a:solidFill>
              <a:srgbClr val="C5D0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3564866" y="1779431"/>
              <a:ext cx="230724" cy="87204"/>
            </a:xfrm>
            <a:custGeom>
              <a:rect b="b" l="l" r="r" t="t"/>
              <a:pathLst>
                <a:path extrusionOk="0" h="3337" w="8829">
                  <a:moveTo>
                    <a:pt x="722" y="0"/>
                  </a:moveTo>
                  <a:cubicBezTo>
                    <a:pt x="318" y="0"/>
                    <a:pt x="1" y="317"/>
                    <a:pt x="1" y="721"/>
                  </a:cubicBezTo>
                  <a:lnTo>
                    <a:pt x="1" y="2173"/>
                  </a:lnTo>
                  <a:cubicBezTo>
                    <a:pt x="1" y="2241"/>
                    <a:pt x="1" y="2317"/>
                    <a:pt x="20" y="2394"/>
                  </a:cubicBezTo>
                  <a:cubicBezTo>
                    <a:pt x="126" y="2933"/>
                    <a:pt x="607" y="3327"/>
                    <a:pt x="1155" y="3337"/>
                  </a:cubicBezTo>
                  <a:lnTo>
                    <a:pt x="8828" y="3337"/>
                  </a:lnTo>
                  <a:lnTo>
                    <a:pt x="8828" y="3327"/>
                  </a:lnTo>
                  <a:cubicBezTo>
                    <a:pt x="8328" y="3260"/>
                    <a:pt x="7925" y="2885"/>
                    <a:pt x="7828" y="2385"/>
                  </a:cubicBezTo>
                  <a:cubicBezTo>
                    <a:pt x="7819" y="2317"/>
                    <a:pt x="7809" y="2241"/>
                    <a:pt x="7809" y="2173"/>
                  </a:cubicBezTo>
                  <a:lnTo>
                    <a:pt x="7809" y="721"/>
                  </a:lnTo>
                  <a:cubicBezTo>
                    <a:pt x="7809" y="317"/>
                    <a:pt x="7482" y="0"/>
                    <a:pt x="7088" y="0"/>
                  </a:cubicBezTo>
                  <a:close/>
                </a:path>
              </a:pathLst>
            </a:custGeom>
            <a:solidFill>
              <a:srgbClr val="D1DA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3565389" y="1841993"/>
              <a:ext cx="230201" cy="24643"/>
            </a:xfrm>
            <a:custGeom>
              <a:rect b="b" l="l" r="r" t="t"/>
              <a:pathLst>
                <a:path extrusionOk="0" h="943" w="8809">
                  <a:moveTo>
                    <a:pt x="0" y="0"/>
                  </a:moveTo>
                  <a:cubicBezTo>
                    <a:pt x="106" y="539"/>
                    <a:pt x="587" y="933"/>
                    <a:pt x="1135" y="943"/>
                  </a:cubicBezTo>
                  <a:lnTo>
                    <a:pt x="8808" y="943"/>
                  </a:lnTo>
                  <a:lnTo>
                    <a:pt x="8808" y="933"/>
                  </a:lnTo>
                  <a:cubicBezTo>
                    <a:pt x="8308" y="866"/>
                    <a:pt x="7905" y="491"/>
                    <a:pt x="7818" y="0"/>
                  </a:cubicBezTo>
                  <a:close/>
                </a:path>
              </a:pathLst>
            </a:custGeom>
            <a:solidFill>
              <a:srgbClr val="C5D0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3635659" y="1593708"/>
              <a:ext cx="153737" cy="11368"/>
            </a:xfrm>
            <a:custGeom>
              <a:rect b="b" l="l" r="r" t="t"/>
              <a:pathLst>
                <a:path extrusionOk="0" h="435" w="5883">
                  <a:moveTo>
                    <a:pt x="284" y="0"/>
                  </a:moveTo>
                  <a:cubicBezTo>
                    <a:pt x="0" y="0"/>
                    <a:pt x="0" y="434"/>
                    <a:pt x="284" y="434"/>
                  </a:cubicBezTo>
                  <a:cubicBezTo>
                    <a:pt x="290" y="434"/>
                    <a:pt x="296" y="434"/>
                    <a:pt x="302" y="433"/>
                  </a:cubicBezTo>
                  <a:lnTo>
                    <a:pt x="5581" y="433"/>
                  </a:lnTo>
                  <a:cubicBezTo>
                    <a:pt x="5587" y="434"/>
                    <a:pt x="5593" y="434"/>
                    <a:pt x="5599" y="434"/>
                  </a:cubicBezTo>
                  <a:cubicBezTo>
                    <a:pt x="5883" y="434"/>
                    <a:pt x="5883" y="0"/>
                    <a:pt x="5599" y="0"/>
                  </a:cubicBezTo>
                  <a:cubicBezTo>
                    <a:pt x="5593" y="0"/>
                    <a:pt x="5587" y="0"/>
                    <a:pt x="5581" y="1"/>
                  </a:cubicBezTo>
                  <a:lnTo>
                    <a:pt x="302" y="1"/>
                  </a:lnTo>
                  <a:cubicBezTo>
                    <a:pt x="296" y="0"/>
                    <a:pt x="290" y="0"/>
                    <a:pt x="284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3635659" y="1639675"/>
              <a:ext cx="152901" cy="11368"/>
            </a:xfrm>
            <a:custGeom>
              <a:rect b="b" l="l" r="r" t="t"/>
              <a:pathLst>
                <a:path extrusionOk="0" h="435" w="5851">
                  <a:moveTo>
                    <a:pt x="284" y="1"/>
                  </a:moveTo>
                  <a:cubicBezTo>
                    <a:pt x="0" y="1"/>
                    <a:pt x="0" y="435"/>
                    <a:pt x="284" y="435"/>
                  </a:cubicBezTo>
                  <a:cubicBezTo>
                    <a:pt x="290" y="435"/>
                    <a:pt x="296" y="435"/>
                    <a:pt x="302" y="434"/>
                  </a:cubicBezTo>
                  <a:lnTo>
                    <a:pt x="5581" y="434"/>
                  </a:lnTo>
                  <a:cubicBezTo>
                    <a:pt x="5850" y="415"/>
                    <a:pt x="5850" y="21"/>
                    <a:pt x="5581" y="2"/>
                  </a:cubicBezTo>
                  <a:lnTo>
                    <a:pt x="302" y="2"/>
                  </a:ln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3635659" y="1685668"/>
              <a:ext cx="152901" cy="11368"/>
            </a:xfrm>
            <a:custGeom>
              <a:rect b="b" l="l" r="r" t="t"/>
              <a:pathLst>
                <a:path extrusionOk="0" h="435" w="5851">
                  <a:moveTo>
                    <a:pt x="284" y="1"/>
                  </a:moveTo>
                  <a:cubicBezTo>
                    <a:pt x="0" y="1"/>
                    <a:pt x="0" y="435"/>
                    <a:pt x="284" y="435"/>
                  </a:cubicBezTo>
                  <a:cubicBezTo>
                    <a:pt x="290" y="435"/>
                    <a:pt x="296" y="434"/>
                    <a:pt x="302" y="434"/>
                  </a:cubicBezTo>
                  <a:lnTo>
                    <a:pt x="5581" y="434"/>
                  </a:lnTo>
                  <a:cubicBezTo>
                    <a:pt x="5850" y="415"/>
                    <a:pt x="5850" y="20"/>
                    <a:pt x="5581" y="1"/>
                  </a:cubicBezTo>
                  <a:lnTo>
                    <a:pt x="302" y="1"/>
                  </a:ln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3635659" y="1731661"/>
              <a:ext cx="152901" cy="11368"/>
            </a:xfrm>
            <a:custGeom>
              <a:rect b="b" l="l" r="r" t="t"/>
              <a:pathLst>
                <a:path extrusionOk="0" h="435" w="5851">
                  <a:moveTo>
                    <a:pt x="284" y="0"/>
                  </a:moveTo>
                  <a:cubicBezTo>
                    <a:pt x="0" y="0"/>
                    <a:pt x="0" y="434"/>
                    <a:pt x="284" y="434"/>
                  </a:cubicBezTo>
                  <a:cubicBezTo>
                    <a:pt x="290" y="434"/>
                    <a:pt x="296" y="434"/>
                    <a:pt x="302" y="434"/>
                  </a:cubicBezTo>
                  <a:lnTo>
                    <a:pt x="5581" y="434"/>
                  </a:lnTo>
                  <a:cubicBezTo>
                    <a:pt x="5850" y="414"/>
                    <a:pt x="5850" y="20"/>
                    <a:pt x="5581" y="1"/>
                  </a:cubicBezTo>
                  <a:lnTo>
                    <a:pt x="302" y="1"/>
                  </a:lnTo>
                  <a:cubicBezTo>
                    <a:pt x="296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30"/>
          <p:cNvGrpSpPr/>
          <p:nvPr/>
        </p:nvGrpSpPr>
        <p:grpSpPr>
          <a:xfrm>
            <a:off x="5387684" y="2682164"/>
            <a:ext cx="435360" cy="319237"/>
            <a:chOff x="3544540" y="3380963"/>
            <a:chExt cx="320188" cy="319269"/>
          </a:xfrm>
        </p:grpSpPr>
        <p:sp>
          <p:nvSpPr>
            <p:cNvPr id="378" name="Google Shape;378;p30"/>
            <p:cNvSpPr/>
            <p:nvPr/>
          </p:nvSpPr>
          <p:spPr>
            <a:xfrm>
              <a:off x="3636528" y="3558218"/>
              <a:ext cx="51023" cy="51049"/>
            </a:xfrm>
            <a:custGeom>
              <a:rect b="b" l="l" r="r" t="t"/>
              <a:pathLst>
                <a:path extrusionOk="0" h="1944" w="1943">
                  <a:moveTo>
                    <a:pt x="1196" y="0"/>
                  </a:moveTo>
                  <a:lnTo>
                    <a:pt x="0" y="1197"/>
                  </a:lnTo>
                  <a:cubicBezTo>
                    <a:pt x="86" y="1216"/>
                    <a:pt x="172" y="1254"/>
                    <a:pt x="239" y="1321"/>
                  </a:cubicBezTo>
                  <a:lnTo>
                    <a:pt x="622" y="1704"/>
                  </a:lnTo>
                  <a:cubicBezTo>
                    <a:pt x="689" y="1771"/>
                    <a:pt x="727" y="1857"/>
                    <a:pt x="747" y="1943"/>
                  </a:cubicBezTo>
                  <a:lnTo>
                    <a:pt x="1943" y="747"/>
                  </a:lnTo>
                  <a:cubicBezTo>
                    <a:pt x="1656" y="536"/>
                    <a:pt x="1407" y="287"/>
                    <a:pt x="1196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3636765" y="3558454"/>
              <a:ext cx="40992" cy="50813"/>
            </a:xfrm>
            <a:custGeom>
              <a:rect b="b" l="l" r="r" t="t"/>
              <a:pathLst>
                <a:path extrusionOk="0" h="1935" w="1561">
                  <a:moveTo>
                    <a:pt x="1197" y="1"/>
                  </a:moveTo>
                  <a:lnTo>
                    <a:pt x="1" y="1197"/>
                  </a:lnTo>
                  <a:cubicBezTo>
                    <a:pt x="87" y="1207"/>
                    <a:pt x="173" y="1245"/>
                    <a:pt x="240" y="1312"/>
                  </a:cubicBezTo>
                  <a:lnTo>
                    <a:pt x="623" y="1695"/>
                  </a:lnTo>
                  <a:cubicBezTo>
                    <a:pt x="690" y="1762"/>
                    <a:pt x="728" y="1848"/>
                    <a:pt x="747" y="1934"/>
                  </a:cubicBezTo>
                  <a:lnTo>
                    <a:pt x="1197" y="1484"/>
                  </a:lnTo>
                  <a:lnTo>
                    <a:pt x="1034" y="1312"/>
                  </a:lnTo>
                  <a:lnTo>
                    <a:pt x="1015" y="1312"/>
                  </a:lnTo>
                  <a:cubicBezTo>
                    <a:pt x="910" y="1216"/>
                    <a:pt x="910" y="1063"/>
                    <a:pt x="1015" y="968"/>
                  </a:cubicBezTo>
                  <a:lnTo>
                    <a:pt x="1561" y="412"/>
                  </a:lnTo>
                  <a:cubicBezTo>
                    <a:pt x="1427" y="288"/>
                    <a:pt x="1312" y="145"/>
                    <a:pt x="1197" y="1"/>
                  </a:cubicBezTo>
                  <a:close/>
                </a:path>
              </a:pathLst>
            </a:custGeom>
            <a:solidFill>
              <a:srgbClr val="B4C0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3632248" y="3380963"/>
              <a:ext cx="232480" cy="221897"/>
            </a:xfrm>
            <a:custGeom>
              <a:rect b="b" l="l" r="r" t="t"/>
              <a:pathLst>
                <a:path extrusionOk="0" h="8450" w="8853">
                  <a:moveTo>
                    <a:pt x="4639" y="0"/>
                  </a:moveTo>
                  <a:cubicBezTo>
                    <a:pt x="3537" y="0"/>
                    <a:pt x="2454" y="430"/>
                    <a:pt x="1646" y="1238"/>
                  </a:cubicBezTo>
                  <a:cubicBezTo>
                    <a:pt x="0" y="2894"/>
                    <a:pt x="0" y="5564"/>
                    <a:pt x="1646" y="7210"/>
                  </a:cubicBezTo>
                  <a:cubicBezTo>
                    <a:pt x="2452" y="8022"/>
                    <a:pt x="3532" y="8450"/>
                    <a:pt x="4631" y="8450"/>
                  </a:cubicBezTo>
                  <a:cubicBezTo>
                    <a:pt x="5176" y="8450"/>
                    <a:pt x="5726" y="8344"/>
                    <a:pt x="6250" y="8128"/>
                  </a:cubicBezTo>
                  <a:cubicBezTo>
                    <a:pt x="7829" y="7478"/>
                    <a:pt x="8853" y="5937"/>
                    <a:pt x="8853" y="4224"/>
                  </a:cubicBezTo>
                  <a:cubicBezTo>
                    <a:pt x="8853" y="2520"/>
                    <a:pt x="7829" y="980"/>
                    <a:pt x="6250" y="319"/>
                  </a:cubicBezTo>
                  <a:cubicBezTo>
                    <a:pt x="5729" y="104"/>
                    <a:pt x="5182" y="0"/>
                    <a:pt x="4639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3627731" y="3381094"/>
              <a:ext cx="135738" cy="221792"/>
            </a:xfrm>
            <a:custGeom>
              <a:rect b="b" l="l" r="r" t="t"/>
              <a:pathLst>
                <a:path extrusionOk="0" h="8446" w="5169">
                  <a:moveTo>
                    <a:pt x="4787" y="0"/>
                  </a:moveTo>
                  <a:cubicBezTo>
                    <a:pt x="2484" y="0"/>
                    <a:pt x="574" y="1869"/>
                    <a:pt x="574" y="4219"/>
                  </a:cubicBezTo>
                  <a:cubicBezTo>
                    <a:pt x="574" y="6574"/>
                    <a:pt x="2492" y="8445"/>
                    <a:pt x="4802" y="8445"/>
                  </a:cubicBezTo>
                  <a:cubicBezTo>
                    <a:pt x="4923" y="8445"/>
                    <a:pt x="5045" y="8440"/>
                    <a:pt x="5168" y="8430"/>
                  </a:cubicBezTo>
                  <a:cubicBezTo>
                    <a:pt x="4173" y="8344"/>
                    <a:pt x="3244" y="7913"/>
                    <a:pt x="2546" y="7205"/>
                  </a:cubicBezTo>
                  <a:cubicBezTo>
                    <a:pt x="0" y="4669"/>
                    <a:pt x="1589" y="314"/>
                    <a:pt x="5168" y="17"/>
                  </a:cubicBezTo>
                  <a:cubicBezTo>
                    <a:pt x="5040" y="6"/>
                    <a:pt x="4913" y="0"/>
                    <a:pt x="478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3664154" y="3402050"/>
              <a:ext cx="188258" cy="179723"/>
            </a:xfrm>
            <a:custGeom>
              <a:rect b="b" l="l" r="r" t="t"/>
              <a:pathLst>
                <a:path extrusionOk="0" h="6844" w="7169">
                  <a:moveTo>
                    <a:pt x="3443" y="0"/>
                  </a:moveTo>
                  <a:cubicBezTo>
                    <a:pt x="1686" y="0"/>
                    <a:pt x="1" y="1362"/>
                    <a:pt x="1" y="3421"/>
                  </a:cubicBezTo>
                  <a:cubicBezTo>
                    <a:pt x="1" y="4809"/>
                    <a:pt x="833" y="6053"/>
                    <a:pt x="2106" y="6579"/>
                  </a:cubicBezTo>
                  <a:cubicBezTo>
                    <a:pt x="2532" y="6757"/>
                    <a:pt x="2978" y="6843"/>
                    <a:pt x="3419" y="6843"/>
                  </a:cubicBezTo>
                  <a:cubicBezTo>
                    <a:pt x="4308" y="6843"/>
                    <a:pt x="5180" y="6494"/>
                    <a:pt x="5839" y="5842"/>
                  </a:cubicBezTo>
                  <a:cubicBezTo>
                    <a:pt x="7169" y="4502"/>
                    <a:pt x="7169" y="2339"/>
                    <a:pt x="5839" y="1009"/>
                  </a:cubicBezTo>
                  <a:cubicBezTo>
                    <a:pt x="5142" y="312"/>
                    <a:pt x="4284" y="0"/>
                    <a:pt x="3443" y="0"/>
                  </a:cubicBezTo>
                  <a:close/>
                </a:path>
              </a:pathLst>
            </a:custGeom>
            <a:solidFill>
              <a:srgbClr val="8596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3656381" y="3402102"/>
              <a:ext cx="107088" cy="179540"/>
            </a:xfrm>
            <a:custGeom>
              <a:rect b="b" l="l" r="r" t="t"/>
              <a:pathLst>
                <a:path extrusionOk="0" h="6837" w="4078">
                  <a:moveTo>
                    <a:pt x="3703" y="1"/>
                  </a:moveTo>
                  <a:cubicBezTo>
                    <a:pt x="1844" y="1"/>
                    <a:pt x="287" y="1516"/>
                    <a:pt x="287" y="3419"/>
                  </a:cubicBezTo>
                  <a:cubicBezTo>
                    <a:pt x="287" y="5330"/>
                    <a:pt x="1843" y="6837"/>
                    <a:pt x="3701" y="6837"/>
                  </a:cubicBezTo>
                  <a:cubicBezTo>
                    <a:pt x="3825" y="6837"/>
                    <a:pt x="3951" y="6830"/>
                    <a:pt x="4077" y="6816"/>
                  </a:cubicBezTo>
                  <a:cubicBezTo>
                    <a:pt x="3302" y="6740"/>
                    <a:pt x="2584" y="6395"/>
                    <a:pt x="2029" y="5840"/>
                  </a:cubicBezTo>
                  <a:cubicBezTo>
                    <a:pt x="0" y="3811"/>
                    <a:pt x="1225" y="328"/>
                    <a:pt x="4077" y="21"/>
                  </a:cubicBezTo>
                  <a:cubicBezTo>
                    <a:pt x="3951" y="8"/>
                    <a:pt x="3826" y="1"/>
                    <a:pt x="3703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3729252" y="3437579"/>
              <a:ext cx="49290" cy="49027"/>
            </a:xfrm>
            <a:custGeom>
              <a:rect b="b" l="l" r="r" t="t"/>
              <a:pathLst>
                <a:path extrusionOk="0" h="1867" w="1877">
                  <a:moveTo>
                    <a:pt x="938" y="1"/>
                  </a:moveTo>
                  <a:cubicBezTo>
                    <a:pt x="422" y="1"/>
                    <a:pt x="0" y="422"/>
                    <a:pt x="0" y="939"/>
                  </a:cubicBezTo>
                  <a:cubicBezTo>
                    <a:pt x="0" y="1455"/>
                    <a:pt x="422" y="1867"/>
                    <a:pt x="938" y="1867"/>
                  </a:cubicBezTo>
                  <a:cubicBezTo>
                    <a:pt x="1455" y="1867"/>
                    <a:pt x="1876" y="1455"/>
                    <a:pt x="1876" y="939"/>
                  </a:cubicBezTo>
                  <a:cubicBezTo>
                    <a:pt x="1876" y="422"/>
                    <a:pt x="1455" y="1"/>
                    <a:pt x="938" y="1"/>
                  </a:cubicBezTo>
                  <a:close/>
                </a:path>
              </a:pathLst>
            </a:custGeom>
            <a:solidFill>
              <a:srgbClr val="748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3729252" y="3437658"/>
              <a:ext cx="34217" cy="49132"/>
            </a:xfrm>
            <a:custGeom>
              <a:rect b="b" l="l" r="r" t="t"/>
              <a:pathLst>
                <a:path extrusionOk="0" h="1871" w="1303">
                  <a:moveTo>
                    <a:pt x="940" y="0"/>
                  </a:moveTo>
                  <a:cubicBezTo>
                    <a:pt x="446" y="0"/>
                    <a:pt x="0" y="397"/>
                    <a:pt x="0" y="936"/>
                  </a:cubicBezTo>
                  <a:cubicBezTo>
                    <a:pt x="0" y="1474"/>
                    <a:pt x="446" y="1871"/>
                    <a:pt x="940" y="1871"/>
                  </a:cubicBezTo>
                  <a:cubicBezTo>
                    <a:pt x="1059" y="1871"/>
                    <a:pt x="1182" y="1847"/>
                    <a:pt x="1302" y="1797"/>
                  </a:cubicBezTo>
                  <a:cubicBezTo>
                    <a:pt x="958" y="1644"/>
                    <a:pt x="737" y="1309"/>
                    <a:pt x="737" y="936"/>
                  </a:cubicBezTo>
                  <a:cubicBezTo>
                    <a:pt x="737" y="562"/>
                    <a:pt x="958" y="218"/>
                    <a:pt x="1302" y="74"/>
                  </a:cubicBezTo>
                  <a:cubicBezTo>
                    <a:pt x="1182" y="24"/>
                    <a:pt x="1059" y="0"/>
                    <a:pt x="94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3713680" y="3486581"/>
              <a:ext cx="80434" cy="51548"/>
            </a:xfrm>
            <a:custGeom>
              <a:rect b="b" l="l" r="r" t="t"/>
              <a:pathLst>
                <a:path extrusionOk="0" h="1963" w="3063">
                  <a:moveTo>
                    <a:pt x="1005" y="1"/>
                  </a:moveTo>
                  <a:cubicBezTo>
                    <a:pt x="450" y="10"/>
                    <a:pt x="0" y="451"/>
                    <a:pt x="0" y="1006"/>
                  </a:cubicBezTo>
                  <a:lnTo>
                    <a:pt x="0" y="1790"/>
                  </a:lnTo>
                  <a:cubicBezTo>
                    <a:pt x="0" y="1886"/>
                    <a:pt x="77" y="1963"/>
                    <a:pt x="172" y="1963"/>
                  </a:cubicBezTo>
                  <a:lnTo>
                    <a:pt x="2890" y="1963"/>
                  </a:lnTo>
                  <a:cubicBezTo>
                    <a:pt x="2986" y="1963"/>
                    <a:pt x="3063" y="1886"/>
                    <a:pt x="3063" y="1790"/>
                  </a:cubicBezTo>
                  <a:lnTo>
                    <a:pt x="3063" y="1006"/>
                  </a:lnTo>
                  <a:cubicBezTo>
                    <a:pt x="3063" y="451"/>
                    <a:pt x="2613" y="10"/>
                    <a:pt x="2058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3713680" y="3486581"/>
              <a:ext cx="45745" cy="51548"/>
            </a:xfrm>
            <a:custGeom>
              <a:rect b="b" l="l" r="r" t="t"/>
              <a:pathLst>
                <a:path extrusionOk="0" h="1963" w="1742">
                  <a:moveTo>
                    <a:pt x="1005" y="1"/>
                  </a:moveTo>
                  <a:cubicBezTo>
                    <a:pt x="450" y="10"/>
                    <a:pt x="0" y="451"/>
                    <a:pt x="0" y="1006"/>
                  </a:cubicBezTo>
                  <a:lnTo>
                    <a:pt x="0" y="1790"/>
                  </a:lnTo>
                  <a:cubicBezTo>
                    <a:pt x="0" y="1886"/>
                    <a:pt x="77" y="1963"/>
                    <a:pt x="172" y="1963"/>
                  </a:cubicBezTo>
                  <a:lnTo>
                    <a:pt x="909" y="1963"/>
                  </a:lnTo>
                  <a:cubicBezTo>
                    <a:pt x="814" y="1963"/>
                    <a:pt x="737" y="1886"/>
                    <a:pt x="737" y="1790"/>
                  </a:cubicBezTo>
                  <a:lnTo>
                    <a:pt x="737" y="1006"/>
                  </a:lnTo>
                  <a:cubicBezTo>
                    <a:pt x="737" y="451"/>
                    <a:pt x="1187" y="10"/>
                    <a:pt x="1742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3728990" y="3507274"/>
              <a:ext cx="9847" cy="30856"/>
            </a:xfrm>
            <a:custGeom>
              <a:rect b="b" l="l" r="r" t="t"/>
              <a:pathLst>
                <a:path extrusionOk="0" h="1175" w="375">
                  <a:moveTo>
                    <a:pt x="188" y="0"/>
                  </a:moveTo>
                  <a:cubicBezTo>
                    <a:pt x="94" y="0"/>
                    <a:pt x="1" y="60"/>
                    <a:pt x="1" y="179"/>
                  </a:cubicBezTo>
                  <a:lnTo>
                    <a:pt x="1" y="1175"/>
                  </a:lnTo>
                  <a:lnTo>
                    <a:pt x="374" y="1175"/>
                  </a:lnTo>
                  <a:lnTo>
                    <a:pt x="374" y="179"/>
                  </a:lnTo>
                  <a:cubicBezTo>
                    <a:pt x="374" y="60"/>
                    <a:pt x="281" y="0"/>
                    <a:pt x="188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3768958" y="3507274"/>
              <a:ext cx="9821" cy="30856"/>
            </a:xfrm>
            <a:custGeom>
              <a:rect b="b" l="l" r="r" t="t"/>
              <a:pathLst>
                <a:path extrusionOk="0" h="1175" w="374">
                  <a:moveTo>
                    <a:pt x="187" y="0"/>
                  </a:moveTo>
                  <a:cubicBezTo>
                    <a:pt x="94" y="0"/>
                    <a:pt x="1" y="60"/>
                    <a:pt x="1" y="179"/>
                  </a:cubicBezTo>
                  <a:lnTo>
                    <a:pt x="1" y="1175"/>
                  </a:lnTo>
                  <a:lnTo>
                    <a:pt x="374" y="1175"/>
                  </a:lnTo>
                  <a:lnTo>
                    <a:pt x="374" y="179"/>
                  </a:lnTo>
                  <a:cubicBezTo>
                    <a:pt x="374" y="60"/>
                    <a:pt x="281" y="0"/>
                    <a:pt x="187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3544540" y="3586342"/>
              <a:ext cx="116384" cy="113890"/>
            </a:xfrm>
            <a:custGeom>
              <a:rect b="b" l="l" r="r" t="t"/>
              <a:pathLst>
                <a:path extrusionOk="0" h="4337" w="4432">
                  <a:moveTo>
                    <a:pt x="3517" y="0"/>
                  </a:moveTo>
                  <a:cubicBezTo>
                    <a:pt x="3391" y="0"/>
                    <a:pt x="3265" y="48"/>
                    <a:pt x="3168" y="145"/>
                  </a:cubicBezTo>
                  <a:lnTo>
                    <a:pt x="192" y="3121"/>
                  </a:lnTo>
                  <a:cubicBezTo>
                    <a:pt x="0" y="3313"/>
                    <a:pt x="0" y="3619"/>
                    <a:pt x="192" y="3810"/>
                  </a:cubicBezTo>
                  <a:lnTo>
                    <a:pt x="575" y="4193"/>
                  </a:lnTo>
                  <a:cubicBezTo>
                    <a:pt x="670" y="4289"/>
                    <a:pt x="795" y="4337"/>
                    <a:pt x="919" y="4337"/>
                  </a:cubicBezTo>
                  <a:cubicBezTo>
                    <a:pt x="1043" y="4337"/>
                    <a:pt x="1168" y="4289"/>
                    <a:pt x="1264" y="4193"/>
                  </a:cubicBezTo>
                  <a:lnTo>
                    <a:pt x="4240" y="1207"/>
                  </a:lnTo>
                  <a:cubicBezTo>
                    <a:pt x="4431" y="1016"/>
                    <a:pt x="4431" y="709"/>
                    <a:pt x="4240" y="528"/>
                  </a:cubicBezTo>
                  <a:lnTo>
                    <a:pt x="3857" y="135"/>
                  </a:lnTo>
                  <a:cubicBezTo>
                    <a:pt x="3763" y="45"/>
                    <a:pt x="3640" y="0"/>
                    <a:pt x="3517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3544540" y="3586369"/>
              <a:ext cx="101810" cy="113863"/>
            </a:xfrm>
            <a:custGeom>
              <a:rect b="b" l="l" r="r" t="t"/>
              <a:pathLst>
                <a:path extrusionOk="0" h="4336" w="3877">
                  <a:moveTo>
                    <a:pt x="3513" y="0"/>
                  </a:moveTo>
                  <a:cubicBezTo>
                    <a:pt x="3388" y="0"/>
                    <a:pt x="3264" y="48"/>
                    <a:pt x="3168" y="144"/>
                  </a:cubicBezTo>
                  <a:lnTo>
                    <a:pt x="192" y="3120"/>
                  </a:lnTo>
                  <a:cubicBezTo>
                    <a:pt x="0" y="3312"/>
                    <a:pt x="0" y="3618"/>
                    <a:pt x="192" y="3809"/>
                  </a:cubicBezTo>
                  <a:lnTo>
                    <a:pt x="575" y="4192"/>
                  </a:lnTo>
                  <a:cubicBezTo>
                    <a:pt x="670" y="4288"/>
                    <a:pt x="795" y="4336"/>
                    <a:pt x="919" y="4336"/>
                  </a:cubicBezTo>
                  <a:cubicBezTo>
                    <a:pt x="1043" y="4336"/>
                    <a:pt x="1168" y="4288"/>
                    <a:pt x="1264" y="4192"/>
                  </a:cubicBezTo>
                  <a:lnTo>
                    <a:pt x="1283" y="4163"/>
                  </a:lnTo>
                  <a:lnTo>
                    <a:pt x="919" y="3809"/>
                  </a:lnTo>
                  <a:cubicBezTo>
                    <a:pt x="728" y="3618"/>
                    <a:pt x="728" y="3312"/>
                    <a:pt x="919" y="3120"/>
                  </a:cubicBezTo>
                  <a:lnTo>
                    <a:pt x="3876" y="163"/>
                  </a:lnTo>
                  <a:lnTo>
                    <a:pt x="3857" y="144"/>
                  </a:lnTo>
                  <a:cubicBezTo>
                    <a:pt x="3761" y="48"/>
                    <a:pt x="3637" y="0"/>
                    <a:pt x="3513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3618409" y="3586106"/>
              <a:ext cx="42515" cy="41491"/>
            </a:xfrm>
            <a:custGeom>
              <a:rect b="b" l="l" r="r" t="t"/>
              <a:pathLst>
                <a:path extrusionOk="0" h="1580" w="1619">
                  <a:moveTo>
                    <a:pt x="700" y="1"/>
                  </a:moveTo>
                  <a:cubicBezTo>
                    <a:pt x="575" y="1"/>
                    <a:pt x="451" y="49"/>
                    <a:pt x="355" y="144"/>
                  </a:cubicBezTo>
                  <a:lnTo>
                    <a:pt x="1" y="508"/>
                  </a:lnTo>
                  <a:lnTo>
                    <a:pt x="1073" y="1580"/>
                  </a:lnTo>
                  <a:lnTo>
                    <a:pt x="1437" y="1226"/>
                  </a:lnTo>
                  <a:cubicBezTo>
                    <a:pt x="1618" y="1034"/>
                    <a:pt x="1618" y="728"/>
                    <a:pt x="1437" y="537"/>
                  </a:cubicBezTo>
                  <a:lnTo>
                    <a:pt x="1044" y="144"/>
                  </a:lnTo>
                  <a:cubicBezTo>
                    <a:pt x="948" y="49"/>
                    <a:pt x="824" y="1"/>
                    <a:pt x="700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3618409" y="3586106"/>
              <a:ext cx="27941" cy="22899"/>
            </a:xfrm>
            <a:custGeom>
              <a:rect b="b" l="l" r="r" t="t"/>
              <a:pathLst>
                <a:path extrusionOk="0" h="872" w="1064">
                  <a:moveTo>
                    <a:pt x="652" y="1"/>
                  </a:moveTo>
                  <a:lnTo>
                    <a:pt x="604" y="10"/>
                  </a:lnTo>
                  <a:cubicBezTo>
                    <a:pt x="508" y="29"/>
                    <a:pt x="422" y="77"/>
                    <a:pt x="355" y="144"/>
                  </a:cubicBezTo>
                  <a:lnTo>
                    <a:pt x="87" y="412"/>
                  </a:lnTo>
                  <a:lnTo>
                    <a:pt x="1" y="498"/>
                  </a:lnTo>
                  <a:lnTo>
                    <a:pt x="374" y="872"/>
                  </a:lnTo>
                  <a:lnTo>
                    <a:pt x="1063" y="173"/>
                  </a:lnTo>
                  <a:lnTo>
                    <a:pt x="1044" y="144"/>
                  </a:lnTo>
                  <a:lnTo>
                    <a:pt x="1015" y="116"/>
                  </a:lnTo>
                  <a:lnTo>
                    <a:pt x="996" y="106"/>
                  </a:lnTo>
                  <a:cubicBezTo>
                    <a:pt x="910" y="39"/>
                    <a:pt x="805" y="10"/>
                    <a:pt x="700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30"/>
          <p:cNvGrpSpPr/>
          <p:nvPr/>
        </p:nvGrpSpPr>
        <p:grpSpPr>
          <a:xfrm>
            <a:off x="3507641" y="2658523"/>
            <a:ext cx="317405" cy="366534"/>
            <a:chOff x="866528" y="3348348"/>
            <a:chExt cx="317405" cy="366534"/>
          </a:xfrm>
        </p:grpSpPr>
        <p:sp>
          <p:nvSpPr>
            <p:cNvPr id="395" name="Google Shape;395;p30"/>
            <p:cNvSpPr/>
            <p:nvPr/>
          </p:nvSpPr>
          <p:spPr>
            <a:xfrm>
              <a:off x="869795" y="3526650"/>
              <a:ext cx="314139" cy="188232"/>
            </a:xfrm>
            <a:custGeom>
              <a:rect b="b" l="l" r="r" t="t"/>
              <a:pathLst>
                <a:path extrusionOk="0" h="7203" w="12021">
                  <a:moveTo>
                    <a:pt x="6011" y="0"/>
                  </a:moveTo>
                  <a:cubicBezTo>
                    <a:pt x="5933" y="0"/>
                    <a:pt x="5856" y="19"/>
                    <a:pt x="5789" y="58"/>
                  </a:cubicBezTo>
                  <a:lnTo>
                    <a:pt x="827" y="2924"/>
                  </a:lnTo>
                  <a:lnTo>
                    <a:pt x="308" y="3222"/>
                  </a:lnTo>
                  <a:cubicBezTo>
                    <a:pt x="0" y="3395"/>
                    <a:pt x="0" y="3837"/>
                    <a:pt x="308" y="4010"/>
                  </a:cubicBezTo>
                  <a:lnTo>
                    <a:pt x="5789" y="7145"/>
                  </a:lnTo>
                  <a:cubicBezTo>
                    <a:pt x="5856" y="7183"/>
                    <a:pt x="5933" y="7203"/>
                    <a:pt x="6010" y="7203"/>
                  </a:cubicBezTo>
                  <a:cubicBezTo>
                    <a:pt x="6087" y="7203"/>
                    <a:pt x="6164" y="7183"/>
                    <a:pt x="6231" y="7145"/>
                  </a:cubicBezTo>
                  <a:lnTo>
                    <a:pt x="11712" y="4010"/>
                  </a:lnTo>
                  <a:cubicBezTo>
                    <a:pt x="12020" y="3837"/>
                    <a:pt x="12020" y="3395"/>
                    <a:pt x="11712" y="3222"/>
                  </a:cubicBezTo>
                  <a:lnTo>
                    <a:pt x="11203" y="2924"/>
                  </a:lnTo>
                  <a:lnTo>
                    <a:pt x="6241" y="58"/>
                  </a:lnTo>
                  <a:cubicBezTo>
                    <a:pt x="6169" y="19"/>
                    <a:pt x="6089" y="0"/>
                    <a:pt x="6011" y="0"/>
                  </a:cubicBez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891145" y="3526650"/>
              <a:ext cx="271177" cy="152300"/>
            </a:xfrm>
            <a:custGeom>
              <a:rect b="b" l="l" r="r" t="t"/>
              <a:pathLst>
                <a:path extrusionOk="0" h="5828" w="10377">
                  <a:moveTo>
                    <a:pt x="5193" y="0"/>
                  </a:moveTo>
                  <a:cubicBezTo>
                    <a:pt x="5114" y="0"/>
                    <a:pt x="5034" y="19"/>
                    <a:pt x="4962" y="58"/>
                  </a:cubicBezTo>
                  <a:lnTo>
                    <a:pt x="0" y="2924"/>
                  </a:lnTo>
                  <a:lnTo>
                    <a:pt x="4972" y="5770"/>
                  </a:lnTo>
                  <a:cubicBezTo>
                    <a:pt x="5039" y="5808"/>
                    <a:pt x="5116" y="5828"/>
                    <a:pt x="5193" y="5828"/>
                  </a:cubicBezTo>
                  <a:cubicBezTo>
                    <a:pt x="5270" y="5828"/>
                    <a:pt x="5347" y="5808"/>
                    <a:pt x="5414" y="5770"/>
                  </a:cubicBezTo>
                  <a:lnTo>
                    <a:pt x="10376" y="2924"/>
                  </a:lnTo>
                  <a:lnTo>
                    <a:pt x="5424" y="58"/>
                  </a:lnTo>
                  <a:cubicBezTo>
                    <a:pt x="5352" y="19"/>
                    <a:pt x="5272" y="0"/>
                    <a:pt x="5193" y="0"/>
                  </a:cubicBez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869795" y="3466911"/>
              <a:ext cx="314139" cy="188180"/>
            </a:xfrm>
            <a:custGeom>
              <a:rect b="b" l="l" r="r" t="t"/>
              <a:pathLst>
                <a:path extrusionOk="0" h="7201" w="12021">
                  <a:moveTo>
                    <a:pt x="6011" y="0"/>
                  </a:moveTo>
                  <a:cubicBezTo>
                    <a:pt x="5933" y="0"/>
                    <a:pt x="5856" y="22"/>
                    <a:pt x="5789" y="65"/>
                  </a:cubicBezTo>
                  <a:lnTo>
                    <a:pt x="827" y="2931"/>
                  </a:lnTo>
                  <a:lnTo>
                    <a:pt x="308" y="3229"/>
                  </a:lnTo>
                  <a:cubicBezTo>
                    <a:pt x="0" y="3402"/>
                    <a:pt x="0" y="3834"/>
                    <a:pt x="308" y="4008"/>
                  </a:cubicBezTo>
                  <a:lnTo>
                    <a:pt x="5789" y="7142"/>
                  </a:lnTo>
                  <a:cubicBezTo>
                    <a:pt x="5856" y="7181"/>
                    <a:pt x="5933" y="7200"/>
                    <a:pt x="6010" y="7200"/>
                  </a:cubicBezTo>
                  <a:cubicBezTo>
                    <a:pt x="6087" y="7200"/>
                    <a:pt x="6164" y="7181"/>
                    <a:pt x="6231" y="7142"/>
                  </a:cubicBezTo>
                  <a:lnTo>
                    <a:pt x="11712" y="4008"/>
                  </a:lnTo>
                  <a:cubicBezTo>
                    <a:pt x="12010" y="3834"/>
                    <a:pt x="12020" y="3402"/>
                    <a:pt x="11712" y="3229"/>
                  </a:cubicBezTo>
                  <a:lnTo>
                    <a:pt x="11203" y="2931"/>
                  </a:lnTo>
                  <a:lnTo>
                    <a:pt x="6241" y="65"/>
                  </a:lnTo>
                  <a:cubicBezTo>
                    <a:pt x="6169" y="22"/>
                    <a:pt x="6089" y="0"/>
                    <a:pt x="6011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891145" y="3466833"/>
              <a:ext cx="271177" cy="152300"/>
            </a:xfrm>
            <a:custGeom>
              <a:rect b="b" l="l" r="r" t="t"/>
              <a:pathLst>
                <a:path extrusionOk="0" h="5828" w="10377">
                  <a:moveTo>
                    <a:pt x="5193" y="1"/>
                  </a:moveTo>
                  <a:cubicBezTo>
                    <a:pt x="5114" y="1"/>
                    <a:pt x="5034" y="20"/>
                    <a:pt x="4962" y="58"/>
                  </a:cubicBezTo>
                  <a:lnTo>
                    <a:pt x="0" y="2924"/>
                  </a:lnTo>
                  <a:lnTo>
                    <a:pt x="4972" y="5770"/>
                  </a:lnTo>
                  <a:cubicBezTo>
                    <a:pt x="5039" y="5809"/>
                    <a:pt x="5116" y="5828"/>
                    <a:pt x="5193" y="5828"/>
                  </a:cubicBezTo>
                  <a:cubicBezTo>
                    <a:pt x="5270" y="5828"/>
                    <a:pt x="5347" y="5809"/>
                    <a:pt x="5414" y="5770"/>
                  </a:cubicBezTo>
                  <a:lnTo>
                    <a:pt x="10376" y="2924"/>
                  </a:lnTo>
                  <a:lnTo>
                    <a:pt x="5424" y="58"/>
                  </a:lnTo>
                  <a:cubicBezTo>
                    <a:pt x="5352" y="20"/>
                    <a:pt x="5272" y="1"/>
                    <a:pt x="5193" y="1"/>
                  </a:cubicBezTo>
                  <a:close/>
                </a:path>
              </a:pathLst>
            </a:custGeom>
            <a:solidFill>
              <a:srgbClr val="8599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869795" y="3407094"/>
              <a:ext cx="313877" cy="188180"/>
            </a:xfrm>
            <a:custGeom>
              <a:rect b="b" l="l" r="r" t="t"/>
              <a:pathLst>
                <a:path extrusionOk="0" h="7201" w="12011">
                  <a:moveTo>
                    <a:pt x="6010" y="0"/>
                  </a:moveTo>
                  <a:cubicBezTo>
                    <a:pt x="5931" y="0"/>
                    <a:pt x="5851" y="22"/>
                    <a:pt x="5779" y="65"/>
                  </a:cubicBezTo>
                  <a:lnTo>
                    <a:pt x="731" y="2979"/>
                  </a:lnTo>
                  <a:lnTo>
                    <a:pt x="308" y="3229"/>
                  </a:lnTo>
                  <a:cubicBezTo>
                    <a:pt x="0" y="3402"/>
                    <a:pt x="0" y="3835"/>
                    <a:pt x="308" y="4008"/>
                  </a:cubicBezTo>
                  <a:lnTo>
                    <a:pt x="5789" y="7143"/>
                  </a:lnTo>
                  <a:cubicBezTo>
                    <a:pt x="5856" y="7181"/>
                    <a:pt x="5933" y="7200"/>
                    <a:pt x="6010" y="7200"/>
                  </a:cubicBezTo>
                  <a:cubicBezTo>
                    <a:pt x="6087" y="7200"/>
                    <a:pt x="6164" y="7181"/>
                    <a:pt x="6231" y="7143"/>
                  </a:cubicBezTo>
                  <a:lnTo>
                    <a:pt x="11712" y="4008"/>
                  </a:lnTo>
                  <a:cubicBezTo>
                    <a:pt x="12010" y="3835"/>
                    <a:pt x="12010" y="3402"/>
                    <a:pt x="11712" y="3229"/>
                  </a:cubicBezTo>
                  <a:lnTo>
                    <a:pt x="10789" y="2690"/>
                  </a:lnTo>
                  <a:lnTo>
                    <a:pt x="6241" y="65"/>
                  </a:lnTo>
                  <a:cubicBezTo>
                    <a:pt x="6169" y="22"/>
                    <a:pt x="6089" y="0"/>
                    <a:pt x="6010" y="0"/>
                  </a:cubicBezTo>
                  <a:close/>
                </a:path>
              </a:pathLst>
            </a:custGeom>
            <a:solidFill>
              <a:srgbClr val="C5D0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888872" y="3407094"/>
              <a:ext cx="262893" cy="156690"/>
            </a:xfrm>
            <a:custGeom>
              <a:rect b="b" l="l" r="r" t="t"/>
              <a:pathLst>
                <a:path extrusionOk="0" h="5996" w="10060">
                  <a:moveTo>
                    <a:pt x="5279" y="0"/>
                  </a:moveTo>
                  <a:cubicBezTo>
                    <a:pt x="5201" y="0"/>
                    <a:pt x="5121" y="22"/>
                    <a:pt x="5049" y="65"/>
                  </a:cubicBezTo>
                  <a:lnTo>
                    <a:pt x="1" y="2979"/>
                  </a:lnTo>
                  <a:lnTo>
                    <a:pt x="5213" y="5960"/>
                  </a:lnTo>
                  <a:cubicBezTo>
                    <a:pt x="5261" y="5984"/>
                    <a:pt x="5314" y="5996"/>
                    <a:pt x="5367" y="5996"/>
                  </a:cubicBezTo>
                  <a:cubicBezTo>
                    <a:pt x="5419" y="5996"/>
                    <a:pt x="5472" y="5984"/>
                    <a:pt x="5520" y="5960"/>
                  </a:cubicBezTo>
                  <a:lnTo>
                    <a:pt x="6347" y="5479"/>
                  </a:lnTo>
                  <a:lnTo>
                    <a:pt x="9626" y="3614"/>
                  </a:lnTo>
                  <a:cubicBezTo>
                    <a:pt x="9896" y="3460"/>
                    <a:pt x="10059" y="3171"/>
                    <a:pt x="10059" y="2873"/>
                  </a:cubicBezTo>
                  <a:lnTo>
                    <a:pt x="10059" y="2690"/>
                  </a:lnTo>
                  <a:lnTo>
                    <a:pt x="5501" y="65"/>
                  </a:lnTo>
                  <a:cubicBezTo>
                    <a:pt x="5434" y="22"/>
                    <a:pt x="5357" y="0"/>
                    <a:pt x="5279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866528" y="3348348"/>
              <a:ext cx="282963" cy="189304"/>
            </a:xfrm>
            <a:custGeom>
              <a:rect b="b" l="l" r="r" t="t"/>
              <a:pathLst>
                <a:path extrusionOk="0" h="7244" w="10828">
                  <a:moveTo>
                    <a:pt x="6135" y="1"/>
                  </a:moveTo>
                  <a:cubicBezTo>
                    <a:pt x="6082" y="1"/>
                    <a:pt x="6029" y="15"/>
                    <a:pt x="5981" y="44"/>
                  </a:cubicBezTo>
                  <a:lnTo>
                    <a:pt x="212" y="3371"/>
                  </a:lnTo>
                  <a:cubicBezTo>
                    <a:pt x="0" y="3486"/>
                    <a:pt x="0" y="3785"/>
                    <a:pt x="212" y="3910"/>
                  </a:cubicBezTo>
                  <a:lnTo>
                    <a:pt x="5981" y="7208"/>
                  </a:lnTo>
                  <a:cubicBezTo>
                    <a:pt x="6029" y="7232"/>
                    <a:pt x="6082" y="7244"/>
                    <a:pt x="6135" y="7244"/>
                  </a:cubicBezTo>
                  <a:cubicBezTo>
                    <a:pt x="6188" y="7244"/>
                    <a:pt x="6241" y="7232"/>
                    <a:pt x="6289" y="7208"/>
                  </a:cubicBezTo>
                  <a:lnTo>
                    <a:pt x="7116" y="6727"/>
                  </a:lnTo>
                  <a:lnTo>
                    <a:pt x="10828" y="4602"/>
                  </a:lnTo>
                  <a:lnTo>
                    <a:pt x="10828" y="2659"/>
                  </a:lnTo>
                  <a:lnTo>
                    <a:pt x="7039" y="477"/>
                  </a:lnTo>
                  <a:lnTo>
                    <a:pt x="6289" y="44"/>
                  </a:lnTo>
                  <a:cubicBezTo>
                    <a:pt x="6241" y="15"/>
                    <a:pt x="6188" y="1"/>
                    <a:pt x="6135" y="1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1102975" y="3417835"/>
              <a:ext cx="46516" cy="50775"/>
            </a:xfrm>
            <a:custGeom>
              <a:rect b="b" l="l" r="r" t="t"/>
              <a:pathLst>
                <a:path extrusionOk="0" h="1943" w="1780">
                  <a:moveTo>
                    <a:pt x="1780" y="0"/>
                  </a:moveTo>
                  <a:lnTo>
                    <a:pt x="164" y="789"/>
                  </a:lnTo>
                  <a:cubicBezTo>
                    <a:pt x="1" y="866"/>
                    <a:pt x="1" y="1087"/>
                    <a:pt x="164" y="1174"/>
                  </a:cubicBezTo>
                  <a:lnTo>
                    <a:pt x="1780" y="1943"/>
                  </a:lnTo>
                  <a:lnTo>
                    <a:pt x="1780" y="0"/>
                  </a:lnTo>
                  <a:close/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1"/>
          <p:cNvSpPr txBox="1"/>
          <p:nvPr>
            <p:ph type="title"/>
          </p:nvPr>
        </p:nvSpPr>
        <p:spPr>
          <a:xfrm>
            <a:off x="720000" y="393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408" name="Google Shape;408;p31"/>
          <p:cNvSpPr txBox="1"/>
          <p:nvPr>
            <p:ph idx="1" type="subTitle"/>
          </p:nvPr>
        </p:nvSpPr>
        <p:spPr>
          <a:xfrm>
            <a:off x="4433600" y="739475"/>
            <a:ext cx="4273200" cy="36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Building a model that can classify whether the patient is suffering from Pneumonia or not.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 Using chest X-Ray Images.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Metrics used: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Accuracy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Recall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grpSp>
        <p:nvGrpSpPr>
          <p:cNvPr id="409" name="Google Shape;409;p31"/>
          <p:cNvGrpSpPr/>
          <p:nvPr/>
        </p:nvGrpSpPr>
        <p:grpSpPr>
          <a:xfrm>
            <a:off x="908175" y="1799900"/>
            <a:ext cx="3401100" cy="2306875"/>
            <a:chOff x="908175" y="1868488"/>
            <a:chExt cx="3401100" cy="2306875"/>
          </a:xfrm>
        </p:grpSpPr>
        <p:sp>
          <p:nvSpPr>
            <p:cNvPr id="410" name="Google Shape;410;p31"/>
            <p:cNvSpPr/>
            <p:nvPr/>
          </p:nvSpPr>
          <p:spPr>
            <a:xfrm>
              <a:off x="1040500" y="1868488"/>
              <a:ext cx="3136500" cy="1958400"/>
            </a:xfrm>
            <a:prstGeom prst="roundRect">
              <a:avLst>
                <a:gd fmla="val 5532" name="adj"/>
              </a:avLst>
            </a:prstGeom>
            <a:solidFill>
              <a:srgbClr val="4B5C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2566925" y="1938188"/>
              <a:ext cx="83700" cy="83700"/>
            </a:xfrm>
            <a:prstGeom prst="ellipse">
              <a:avLst/>
            </a:prstGeom>
            <a:solidFill>
              <a:srgbClr val="FFB2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908175" y="3910463"/>
              <a:ext cx="3401100" cy="264900"/>
            </a:xfrm>
            <a:prstGeom prst="roundRect">
              <a:avLst>
                <a:gd fmla="val 22442" name="adj"/>
              </a:avLst>
            </a:prstGeom>
            <a:solidFill>
              <a:srgbClr val="4B5C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 txBox="1"/>
          <p:nvPr>
            <p:ph type="title"/>
          </p:nvPr>
        </p:nvSpPr>
        <p:spPr>
          <a:xfrm>
            <a:off x="720000" y="393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Pneumonia Background:</a:t>
            </a:r>
            <a:endParaRPr/>
          </a:p>
        </p:txBody>
      </p:sp>
      <p:sp>
        <p:nvSpPr>
          <p:cNvPr id="418" name="Google Shape;418;p32"/>
          <p:cNvSpPr txBox="1"/>
          <p:nvPr>
            <p:ph idx="1" type="body"/>
          </p:nvPr>
        </p:nvSpPr>
        <p:spPr>
          <a:xfrm>
            <a:off x="720000" y="1235525"/>
            <a:ext cx="52329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A5444"/>
              </a:buClr>
              <a:buSzPts val="1300"/>
              <a:buChar char="●"/>
            </a:pPr>
            <a:r>
              <a:rPr lang="en" sz="1300">
                <a:solidFill>
                  <a:srgbClr val="1A5444"/>
                </a:solidFill>
              </a:rPr>
              <a:t>Pneumonia is an infection that causes the lungs air sacs to inflame with fluid/pus making breathing difficult.</a:t>
            </a:r>
            <a:endParaRPr sz="1300">
              <a:solidFill>
                <a:srgbClr val="1A544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A544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A5444"/>
              </a:buClr>
              <a:buSzPts val="1300"/>
              <a:buChar char="●"/>
            </a:pPr>
            <a:r>
              <a:rPr lang="en" sz="1300">
                <a:solidFill>
                  <a:srgbClr val="1A5444"/>
                </a:solidFill>
              </a:rPr>
              <a:t>Caused by Bacteria,Viruses,Fungi.</a:t>
            </a:r>
            <a:endParaRPr sz="1300">
              <a:solidFill>
                <a:srgbClr val="1A544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A544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A5444"/>
              </a:buClr>
              <a:buSzPts val="1300"/>
              <a:buChar char="●"/>
            </a:pPr>
            <a:r>
              <a:rPr lang="en" sz="1300">
                <a:solidFill>
                  <a:srgbClr val="1A5444"/>
                </a:solidFill>
              </a:rPr>
              <a:t>Severe pneumonia can inflame the lungs to a point where they cannot take enough oxygen or expel enough carbon-di-oxide.</a:t>
            </a:r>
            <a:endParaRPr sz="1300">
              <a:solidFill>
                <a:srgbClr val="1A54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A54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A5444"/>
                </a:solidFill>
              </a:rPr>
              <a:t>It causes:</a:t>
            </a:r>
            <a:endParaRPr sz="1300">
              <a:solidFill>
                <a:srgbClr val="1A544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A5444"/>
              </a:buClr>
              <a:buSzPts val="1300"/>
              <a:buChar char="●"/>
            </a:pPr>
            <a:r>
              <a:rPr lang="en" sz="1300">
                <a:solidFill>
                  <a:srgbClr val="1A5444"/>
                </a:solidFill>
              </a:rPr>
              <a:t>Cough </a:t>
            </a:r>
            <a:endParaRPr sz="1300">
              <a:solidFill>
                <a:srgbClr val="1A544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A5444"/>
              </a:buClr>
              <a:buSzPts val="1300"/>
              <a:buChar char="●"/>
            </a:pPr>
            <a:r>
              <a:rPr lang="en" sz="1300">
                <a:solidFill>
                  <a:srgbClr val="1A5444"/>
                </a:solidFill>
              </a:rPr>
              <a:t>Fever</a:t>
            </a:r>
            <a:endParaRPr sz="1300">
              <a:solidFill>
                <a:srgbClr val="1A544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A5444"/>
              </a:buClr>
              <a:buSzPts val="1300"/>
              <a:buChar char="●"/>
            </a:pPr>
            <a:r>
              <a:rPr lang="en" sz="1300">
                <a:solidFill>
                  <a:srgbClr val="1A5444"/>
                </a:solidFill>
              </a:rPr>
              <a:t>Chills</a:t>
            </a:r>
            <a:endParaRPr sz="1300">
              <a:solidFill>
                <a:srgbClr val="1A544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A5444"/>
              </a:buClr>
              <a:buSzPts val="1300"/>
              <a:buChar char="●"/>
            </a:pPr>
            <a:r>
              <a:rPr lang="en" sz="1300">
                <a:solidFill>
                  <a:srgbClr val="1A5444"/>
                </a:solidFill>
              </a:rPr>
              <a:t>Breathing issues.</a:t>
            </a:r>
            <a:endParaRPr sz="1300">
              <a:solidFill>
                <a:srgbClr val="1A5444"/>
              </a:solidFill>
            </a:endParaRPr>
          </a:p>
        </p:txBody>
      </p:sp>
      <p:pic>
        <p:nvPicPr>
          <p:cNvPr id="419" name="Google Shape;4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800" y="1235525"/>
            <a:ext cx="2724275" cy="26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3"/>
          <p:cNvSpPr txBox="1"/>
          <p:nvPr>
            <p:ph idx="15" type="title"/>
          </p:nvPr>
        </p:nvSpPr>
        <p:spPr>
          <a:xfrm>
            <a:off x="720000" y="393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</a:t>
            </a:r>
            <a:endParaRPr/>
          </a:p>
        </p:txBody>
      </p:sp>
      <p:sp>
        <p:nvSpPr>
          <p:cNvPr id="425" name="Google Shape;425;p33"/>
          <p:cNvSpPr txBox="1"/>
          <p:nvPr>
            <p:ph idx="1" type="subTitle"/>
          </p:nvPr>
        </p:nvSpPr>
        <p:spPr>
          <a:xfrm>
            <a:off x="2059950" y="1605975"/>
            <a:ext cx="3108300" cy="4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Source: Kaggle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3"/>
          <p:cNvSpPr txBox="1"/>
          <p:nvPr>
            <p:ph type="title"/>
          </p:nvPr>
        </p:nvSpPr>
        <p:spPr>
          <a:xfrm>
            <a:off x="720000" y="1571778"/>
            <a:ext cx="1430100" cy="4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01</a:t>
            </a:r>
            <a:endParaRPr sz="4500"/>
          </a:p>
        </p:txBody>
      </p:sp>
      <p:sp>
        <p:nvSpPr>
          <p:cNvPr id="427" name="Google Shape;427;p33"/>
          <p:cNvSpPr txBox="1"/>
          <p:nvPr>
            <p:ph idx="6" type="title"/>
          </p:nvPr>
        </p:nvSpPr>
        <p:spPr>
          <a:xfrm>
            <a:off x="762450" y="2447475"/>
            <a:ext cx="1430100" cy="10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02</a:t>
            </a:r>
            <a:endParaRPr sz="4300"/>
          </a:p>
        </p:txBody>
      </p:sp>
      <p:sp>
        <p:nvSpPr>
          <p:cNvPr id="428" name="Google Shape;428;p33"/>
          <p:cNvSpPr txBox="1"/>
          <p:nvPr>
            <p:ph idx="7" type="subTitle"/>
          </p:nvPr>
        </p:nvSpPr>
        <p:spPr>
          <a:xfrm>
            <a:off x="2192550" y="2447475"/>
            <a:ext cx="2377200" cy="7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 of X-Ray Images(JPEG:</a:t>
            </a:r>
            <a:endParaRPr sz="2000"/>
          </a:p>
        </p:txBody>
      </p:sp>
      <p:sp>
        <p:nvSpPr>
          <p:cNvPr id="429" name="Google Shape;429;p33"/>
          <p:cNvSpPr txBox="1"/>
          <p:nvPr>
            <p:ph idx="8" type="subTitle"/>
          </p:nvPr>
        </p:nvSpPr>
        <p:spPr>
          <a:xfrm>
            <a:off x="2192550" y="3121750"/>
            <a:ext cx="2975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5,863, divided in 2 categories(Pneumonia/Normal</a:t>
            </a:r>
            <a:endParaRPr/>
          </a:p>
        </p:txBody>
      </p:sp>
      <p:grpSp>
        <p:nvGrpSpPr>
          <p:cNvPr id="430" name="Google Shape;430;p33"/>
          <p:cNvGrpSpPr/>
          <p:nvPr/>
        </p:nvGrpSpPr>
        <p:grpSpPr>
          <a:xfrm>
            <a:off x="445759" y="4518255"/>
            <a:ext cx="274250" cy="274141"/>
            <a:chOff x="593622" y="3300393"/>
            <a:chExt cx="274250" cy="274141"/>
          </a:xfrm>
        </p:grpSpPr>
        <p:sp>
          <p:nvSpPr>
            <p:cNvPr id="431" name="Google Shape;431;p33"/>
            <p:cNvSpPr/>
            <p:nvPr/>
          </p:nvSpPr>
          <p:spPr>
            <a:xfrm>
              <a:off x="593622" y="3300393"/>
              <a:ext cx="274250" cy="274141"/>
            </a:xfrm>
            <a:custGeom>
              <a:rect b="b" l="l" r="r" t="t"/>
              <a:pathLst>
                <a:path extrusionOk="0" h="78326" w="78357">
                  <a:moveTo>
                    <a:pt x="39163" y="0"/>
                  </a:moveTo>
                  <a:cubicBezTo>
                    <a:pt x="17593" y="0"/>
                    <a:pt x="1" y="17562"/>
                    <a:pt x="1" y="39163"/>
                  </a:cubicBezTo>
                  <a:cubicBezTo>
                    <a:pt x="1" y="47791"/>
                    <a:pt x="2816" y="55776"/>
                    <a:pt x="7558" y="62262"/>
                  </a:cubicBezTo>
                  <a:cubicBezTo>
                    <a:pt x="9944" y="65506"/>
                    <a:pt x="12820" y="68382"/>
                    <a:pt x="16094" y="70768"/>
                  </a:cubicBezTo>
                  <a:cubicBezTo>
                    <a:pt x="22550" y="75541"/>
                    <a:pt x="30535" y="78325"/>
                    <a:pt x="39163" y="78325"/>
                  </a:cubicBezTo>
                  <a:cubicBezTo>
                    <a:pt x="60764" y="78325"/>
                    <a:pt x="78356" y="60763"/>
                    <a:pt x="78356" y="39163"/>
                  </a:cubicBezTo>
                  <a:cubicBezTo>
                    <a:pt x="78356" y="30535"/>
                    <a:pt x="75541" y="22549"/>
                    <a:pt x="70799" y="16063"/>
                  </a:cubicBezTo>
                  <a:cubicBezTo>
                    <a:pt x="68413" y="12820"/>
                    <a:pt x="65537" y="9944"/>
                    <a:pt x="62263" y="7557"/>
                  </a:cubicBezTo>
                  <a:cubicBezTo>
                    <a:pt x="55807" y="2815"/>
                    <a:pt x="47822" y="0"/>
                    <a:pt x="39163" y="0"/>
                  </a:cubicBezTo>
                  <a:close/>
                </a:path>
              </a:pathLst>
            </a:custGeom>
            <a:solidFill>
              <a:srgbClr val="FFF2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620071" y="3326842"/>
              <a:ext cx="221351" cy="221239"/>
            </a:xfrm>
            <a:custGeom>
              <a:rect b="b" l="l" r="r" t="t"/>
              <a:pathLst>
                <a:path extrusionOk="0" h="63211" w="63243">
                  <a:moveTo>
                    <a:pt x="54706" y="0"/>
                  </a:moveTo>
                  <a:lnTo>
                    <a:pt x="1" y="54705"/>
                  </a:lnTo>
                  <a:cubicBezTo>
                    <a:pt x="2387" y="57949"/>
                    <a:pt x="5263" y="60825"/>
                    <a:pt x="8537" y="63211"/>
                  </a:cubicBezTo>
                  <a:lnTo>
                    <a:pt x="63242" y="8506"/>
                  </a:lnTo>
                  <a:cubicBezTo>
                    <a:pt x="60856" y="5263"/>
                    <a:pt x="57980" y="2387"/>
                    <a:pt x="54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593622" y="3337871"/>
              <a:ext cx="236768" cy="236663"/>
            </a:xfrm>
            <a:custGeom>
              <a:rect b="b" l="l" r="r" t="t"/>
              <a:pathLst>
                <a:path extrusionOk="0" h="67618" w="67648">
                  <a:moveTo>
                    <a:pt x="12300" y="1"/>
                  </a:moveTo>
                  <a:cubicBezTo>
                    <a:pt x="4743" y="7160"/>
                    <a:pt x="1" y="17257"/>
                    <a:pt x="1" y="28455"/>
                  </a:cubicBezTo>
                  <a:cubicBezTo>
                    <a:pt x="1" y="37083"/>
                    <a:pt x="2816" y="45068"/>
                    <a:pt x="7558" y="51554"/>
                  </a:cubicBezTo>
                  <a:cubicBezTo>
                    <a:pt x="9944" y="54798"/>
                    <a:pt x="12820" y="57674"/>
                    <a:pt x="16094" y="60060"/>
                  </a:cubicBezTo>
                  <a:cubicBezTo>
                    <a:pt x="22550" y="64833"/>
                    <a:pt x="30535" y="67617"/>
                    <a:pt x="39163" y="67617"/>
                  </a:cubicBezTo>
                  <a:cubicBezTo>
                    <a:pt x="50361" y="67617"/>
                    <a:pt x="60488" y="62905"/>
                    <a:pt x="67648" y="55348"/>
                  </a:cubicBezTo>
                  <a:lnTo>
                    <a:pt x="123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620071" y="3419792"/>
              <a:ext cx="128401" cy="128289"/>
            </a:xfrm>
            <a:custGeom>
              <a:rect b="b" l="l" r="r" t="t"/>
              <a:pathLst>
                <a:path extrusionOk="0" h="36654" w="36686">
                  <a:moveTo>
                    <a:pt x="28149" y="0"/>
                  </a:moveTo>
                  <a:lnTo>
                    <a:pt x="1" y="28148"/>
                  </a:lnTo>
                  <a:cubicBezTo>
                    <a:pt x="2387" y="31392"/>
                    <a:pt x="5263" y="34268"/>
                    <a:pt x="8537" y="36654"/>
                  </a:cubicBezTo>
                  <a:lnTo>
                    <a:pt x="36685" y="8537"/>
                  </a:lnTo>
                  <a:lnTo>
                    <a:pt x="28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33"/>
          <p:cNvGrpSpPr/>
          <p:nvPr/>
        </p:nvGrpSpPr>
        <p:grpSpPr>
          <a:xfrm>
            <a:off x="8424009" y="251718"/>
            <a:ext cx="274249" cy="274141"/>
            <a:chOff x="593622" y="3300393"/>
            <a:chExt cx="274250" cy="274141"/>
          </a:xfrm>
        </p:grpSpPr>
        <p:sp>
          <p:nvSpPr>
            <p:cNvPr id="436" name="Google Shape;436;p33"/>
            <p:cNvSpPr/>
            <p:nvPr/>
          </p:nvSpPr>
          <p:spPr>
            <a:xfrm>
              <a:off x="593622" y="3300393"/>
              <a:ext cx="274250" cy="274141"/>
            </a:xfrm>
            <a:custGeom>
              <a:rect b="b" l="l" r="r" t="t"/>
              <a:pathLst>
                <a:path extrusionOk="0" h="78326" w="78357">
                  <a:moveTo>
                    <a:pt x="39163" y="0"/>
                  </a:moveTo>
                  <a:cubicBezTo>
                    <a:pt x="17593" y="0"/>
                    <a:pt x="1" y="17562"/>
                    <a:pt x="1" y="39163"/>
                  </a:cubicBezTo>
                  <a:cubicBezTo>
                    <a:pt x="1" y="47791"/>
                    <a:pt x="2816" y="55776"/>
                    <a:pt x="7558" y="62262"/>
                  </a:cubicBezTo>
                  <a:cubicBezTo>
                    <a:pt x="9944" y="65506"/>
                    <a:pt x="12820" y="68382"/>
                    <a:pt x="16094" y="70768"/>
                  </a:cubicBezTo>
                  <a:cubicBezTo>
                    <a:pt x="22550" y="75541"/>
                    <a:pt x="30535" y="78325"/>
                    <a:pt x="39163" y="78325"/>
                  </a:cubicBezTo>
                  <a:cubicBezTo>
                    <a:pt x="60764" y="78325"/>
                    <a:pt x="78356" y="60763"/>
                    <a:pt x="78356" y="39163"/>
                  </a:cubicBezTo>
                  <a:cubicBezTo>
                    <a:pt x="78356" y="30535"/>
                    <a:pt x="75541" y="22549"/>
                    <a:pt x="70799" y="16063"/>
                  </a:cubicBezTo>
                  <a:cubicBezTo>
                    <a:pt x="68413" y="12820"/>
                    <a:pt x="65537" y="9944"/>
                    <a:pt x="62263" y="7557"/>
                  </a:cubicBezTo>
                  <a:cubicBezTo>
                    <a:pt x="55807" y="2815"/>
                    <a:pt x="47822" y="0"/>
                    <a:pt x="39163" y="0"/>
                  </a:cubicBezTo>
                  <a:close/>
                </a:path>
              </a:pathLst>
            </a:custGeom>
            <a:solidFill>
              <a:srgbClr val="FFF2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620071" y="3326842"/>
              <a:ext cx="221351" cy="221239"/>
            </a:xfrm>
            <a:custGeom>
              <a:rect b="b" l="l" r="r" t="t"/>
              <a:pathLst>
                <a:path extrusionOk="0" h="63211" w="63243">
                  <a:moveTo>
                    <a:pt x="54706" y="0"/>
                  </a:moveTo>
                  <a:lnTo>
                    <a:pt x="1" y="54705"/>
                  </a:lnTo>
                  <a:cubicBezTo>
                    <a:pt x="2387" y="57949"/>
                    <a:pt x="5263" y="60825"/>
                    <a:pt x="8537" y="63211"/>
                  </a:cubicBezTo>
                  <a:lnTo>
                    <a:pt x="63242" y="8506"/>
                  </a:lnTo>
                  <a:cubicBezTo>
                    <a:pt x="60856" y="5263"/>
                    <a:pt x="57980" y="2387"/>
                    <a:pt x="54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593622" y="3337871"/>
              <a:ext cx="236768" cy="236663"/>
            </a:xfrm>
            <a:custGeom>
              <a:rect b="b" l="l" r="r" t="t"/>
              <a:pathLst>
                <a:path extrusionOk="0" h="67618" w="67648">
                  <a:moveTo>
                    <a:pt x="12300" y="1"/>
                  </a:moveTo>
                  <a:cubicBezTo>
                    <a:pt x="4743" y="7160"/>
                    <a:pt x="1" y="17257"/>
                    <a:pt x="1" y="28455"/>
                  </a:cubicBezTo>
                  <a:cubicBezTo>
                    <a:pt x="1" y="37083"/>
                    <a:pt x="2816" y="45068"/>
                    <a:pt x="7558" y="51554"/>
                  </a:cubicBezTo>
                  <a:cubicBezTo>
                    <a:pt x="9944" y="54798"/>
                    <a:pt x="12820" y="57674"/>
                    <a:pt x="16094" y="60060"/>
                  </a:cubicBezTo>
                  <a:cubicBezTo>
                    <a:pt x="22550" y="64833"/>
                    <a:pt x="30535" y="67617"/>
                    <a:pt x="39163" y="67617"/>
                  </a:cubicBezTo>
                  <a:cubicBezTo>
                    <a:pt x="50361" y="67617"/>
                    <a:pt x="60488" y="62905"/>
                    <a:pt x="67648" y="55348"/>
                  </a:cubicBezTo>
                  <a:lnTo>
                    <a:pt x="123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620071" y="3419792"/>
              <a:ext cx="128401" cy="128289"/>
            </a:xfrm>
            <a:custGeom>
              <a:rect b="b" l="l" r="r" t="t"/>
              <a:pathLst>
                <a:path extrusionOk="0" h="36654" w="36686">
                  <a:moveTo>
                    <a:pt x="28149" y="0"/>
                  </a:moveTo>
                  <a:lnTo>
                    <a:pt x="1" y="28148"/>
                  </a:lnTo>
                  <a:cubicBezTo>
                    <a:pt x="2387" y="31392"/>
                    <a:pt x="5263" y="34268"/>
                    <a:pt x="8537" y="36654"/>
                  </a:cubicBezTo>
                  <a:lnTo>
                    <a:pt x="36685" y="8537"/>
                  </a:lnTo>
                  <a:lnTo>
                    <a:pt x="28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40" name="Google Shape;4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575" y="1365213"/>
            <a:ext cx="3592875" cy="20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3"/>
          <p:cNvSpPr txBox="1"/>
          <p:nvPr/>
        </p:nvSpPr>
        <p:spPr>
          <a:xfrm>
            <a:off x="2223375" y="3596475"/>
            <a:ext cx="237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bin"/>
              <a:buChar char="●"/>
            </a:pPr>
            <a:r>
              <a:rPr lang="en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Train: 5216</a:t>
            </a:r>
            <a:endParaRPr sz="1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bin"/>
              <a:buChar char="●"/>
            </a:pPr>
            <a:r>
              <a:rPr lang="en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Test: 624</a:t>
            </a:r>
            <a:endParaRPr sz="1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bin"/>
              <a:buChar char="●"/>
            </a:pPr>
            <a:r>
              <a:rPr lang="en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Validation: 16</a:t>
            </a:r>
            <a:endParaRPr sz="1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4"/>
          <p:cNvSpPr txBox="1"/>
          <p:nvPr>
            <p:ph type="title"/>
          </p:nvPr>
        </p:nvSpPr>
        <p:spPr>
          <a:xfrm>
            <a:off x="812975" y="343825"/>
            <a:ext cx="4914000" cy="4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Models Implemented:</a:t>
            </a:r>
            <a:endParaRPr sz="1800"/>
          </a:p>
        </p:txBody>
      </p:sp>
      <p:grpSp>
        <p:nvGrpSpPr>
          <p:cNvPr id="447" name="Google Shape;447;p34"/>
          <p:cNvGrpSpPr/>
          <p:nvPr/>
        </p:nvGrpSpPr>
        <p:grpSpPr>
          <a:xfrm>
            <a:off x="6687071" y="688880"/>
            <a:ext cx="1682193" cy="1629482"/>
            <a:chOff x="5952650" y="4442350"/>
            <a:chExt cx="483125" cy="468000"/>
          </a:xfrm>
        </p:grpSpPr>
        <p:sp>
          <p:nvSpPr>
            <p:cNvPr id="448" name="Google Shape;448;p34"/>
            <p:cNvSpPr/>
            <p:nvPr/>
          </p:nvSpPr>
          <p:spPr>
            <a:xfrm>
              <a:off x="5952650" y="4654125"/>
              <a:ext cx="227925" cy="237025"/>
            </a:xfrm>
            <a:custGeom>
              <a:rect b="b" l="l" r="r" t="t"/>
              <a:pathLst>
                <a:path extrusionOk="0" h="9481" w="9117">
                  <a:moveTo>
                    <a:pt x="7985" y="1"/>
                  </a:moveTo>
                  <a:lnTo>
                    <a:pt x="980" y="5691"/>
                  </a:lnTo>
                  <a:cubicBezTo>
                    <a:pt x="415" y="6146"/>
                    <a:pt x="71" y="6823"/>
                    <a:pt x="41" y="7551"/>
                  </a:cubicBezTo>
                  <a:cubicBezTo>
                    <a:pt x="1" y="8268"/>
                    <a:pt x="263" y="8975"/>
                    <a:pt x="769" y="9481"/>
                  </a:cubicBezTo>
                  <a:lnTo>
                    <a:pt x="9117" y="1133"/>
                  </a:lnTo>
                  <a:lnTo>
                    <a:pt x="798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556D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5971850" y="4682425"/>
              <a:ext cx="240550" cy="227925"/>
            </a:xfrm>
            <a:custGeom>
              <a:rect b="b" l="l" r="r" t="t"/>
              <a:pathLst>
                <a:path extrusionOk="0" h="9117" w="9622">
                  <a:moveTo>
                    <a:pt x="8349" y="1"/>
                  </a:moveTo>
                  <a:lnTo>
                    <a:pt x="1" y="8349"/>
                  </a:lnTo>
                  <a:lnTo>
                    <a:pt x="21" y="8369"/>
                  </a:lnTo>
                  <a:cubicBezTo>
                    <a:pt x="495" y="8844"/>
                    <a:pt x="1153" y="9117"/>
                    <a:pt x="1830" y="9117"/>
                  </a:cubicBezTo>
                  <a:lnTo>
                    <a:pt x="1941" y="9117"/>
                  </a:lnTo>
                  <a:cubicBezTo>
                    <a:pt x="2658" y="9087"/>
                    <a:pt x="3336" y="8753"/>
                    <a:pt x="3801" y="8207"/>
                  </a:cubicBezTo>
                  <a:lnTo>
                    <a:pt x="9622" y="1274"/>
                  </a:lnTo>
                  <a:lnTo>
                    <a:pt x="834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3D50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6284150" y="4774400"/>
              <a:ext cx="70250" cy="134700"/>
            </a:xfrm>
            <a:custGeom>
              <a:rect b="b" l="l" r="r" t="t"/>
              <a:pathLst>
                <a:path extrusionOk="0" h="5388" w="2810">
                  <a:moveTo>
                    <a:pt x="1092" y="1"/>
                  </a:moveTo>
                  <a:cubicBezTo>
                    <a:pt x="687" y="1"/>
                    <a:pt x="303" y="132"/>
                    <a:pt x="0" y="385"/>
                  </a:cubicBezTo>
                  <a:lnTo>
                    <a:pt x="0" y="5388"/>
                  </a:lnTo>
                  <a:lnTo>
                    <a:pt x="2304" y="3083"/>
                  </a:lnTo>
                  <a:cubicBezTo>
                    <a:pt x="2628" y="2760"/>
                    <a:pt x="2810" y="2325"/>
                    <a:pt x="2810" y="1871"/>
                  </a:cubicBezTo>
                  <a:lnTo>
                    <a:pt x="2810" y="1719"/>
                  </a:lnTo>
                  <a:cubicBezTo>
                    <a:pt x="2810" y="769"/>
                    <a:pt x="2042" y="1"/>
                    <a:pt x="1092" y="1"/>
                  </a:cubicBezTo>
                  <a:close/>
                </a:path>
              </a:pathLst>
            </a:custGeom>
            <a:solidFill>
              <a:srgbClr val="C94B3D"/>
            </a:solidFill>
            <a:ln cap="flat" cmpd="sng" w="9525">
              <a:solidFill>
                <a:srgbClr val="C94B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6213900" y="4774400"/>
              <a:ext cx="70275" cy="134700"/>
            </a:xfrm>
            <a:custGeom>
              <a:rect b="b" l="l" r="r" t="t"/>
              <a:pathLst>
                <a:path extrusionOk="0" h="5388" w="2811">
                  <a:moveTo>
                    <a:pt x="1728" y="1"/>
                  </a:moveTo>
                  <a:cubicBezTo>
                    <a:pt x="778" y="1"/>
                    <a:pt x="1" y="769"/>
                    <a:pt x="1" y="1719"/>
                  </a:cubicBezTo>
                  <a:lnTo>
                    <a:pt x="1" y="1871"/>
                  </a:lnTo>
                  <a:cubicBezTo>
                    <a:pt x="1" y="2325"/>
                    <a:pt x="183" y="2760"/>
                    <a:pt x="506" y="3083"/>
                  </a:cubicBezTo>
                  <a:lnTo>
                    <a:pt x="2810" y="5388"/>
                  </a:lnTo>
                  <a:lnTo>
                    <a:pt x="2810" y="385"/>
                  </a:lnTo>
                  <a:cubicBezTo>
                    <a:pt x="2507" y="132"/>
                    <a:pt x="2123" y="1"/>
                    <a:pt x="172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6170950" y="4496475"/>
              <a:ext cx="249650" cy="236400"/>
            </a:xfrm>
            <a:custGeom>
              <a:rect b="b" l="l" r="r" t="t"/>
              <a:pathLst>
                <a:path extrusionOk="0" h="9456" w="9986">
                  <a:moveTo>
                    <a:pt x="7823" y="0"/>
                  </a:moveTo>
                  <a:lnTo>
                    <a:pt x="1" y="7833"/>
                  </a:lnTo>
                  <a:cubicBezTo>
                    <a:pt x="1082" y="8915"/>
                    <a:pt x="2497" y="9455"/>
                    <a:pt x="3912" y="9455"/>
                  </a:cubicBezTo>
                  <a:cubicBezTo>
                    <a:pt x="5327" y="9455"/>
                    <a:pt x="6742" y="8915"/>
                    <a:pt x="7823" y="7833"/>
                  </a:cubicBezTo>
                  <a:cubicBezTo>
                    <a:pt x="9986" y="5671"/>
                    <a:pt x="9986" y="2163"/>
                    <a:pt x="782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6116150" y="4454161"/>
              <a:ext cx="249650" cy="236200"/>
            </a:xfrm>
            <a:custGeom>
              <a:rect b="b" l="l" r="r" t="t"/>
              <a:pathLst>
                <a:path extrusionOk="0" h="9448" w="9986">
                  <a:moveTo>
                    <a:pt x="6075" y="0"/>
                  </a:moveTo>
                  <a:cubicBezTo>
                    <a:pt x="4660" y="0"/>
                    <a:pt x="3245" y="538"/>
                    <a:pt x="2164" y="1614"/>
                  </a:cubicBezTo>
                  <a:cubicBezTo>
                    <a:pt x="1" y="3777"/>
                    <a:pt x="1" y="7285"/>
                    <a:pt x="2164" y="9447"/>
                  </a:cubicBezTo>
                  <a:lnTo>
                    <a:pt x="9986" y="1614"/>
                  </a:lnTo>
                  <a:cubicBezTo>
                    <a:pt x="8905" y="538"/>
                    <a:pt x="7490" y="0"/>
                    <a:pt x="6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6248275" y="4580625"/>
              <a:ext cx="152625" cy="108675"/>
            </a:xfrm>
            <a:custGeom>
              <a:rect b="b" l="l" r="r" t="t"/>
              <a:pathLst>
                <a:path extrusionOk="0" h="4347" w="6105">
                  <a:moveTo>
                    <a:pt x="2850" y="0"/>
                  </a:moveTo>
                  <a:lnTo>
                    <a:pt x="1556" y="2052"/>
                  </a:lnTo>
                  <a:lnTo>
                    <a:pt x="829" y="546"/>
                  </a:lnTo>
                  <a:lnTo>
                    <a:pt x="0" y="1375"/>
                  </a:lnTo>
                  <a:lnTo>
                    <a:pt x="1425" y="4346"/>
                  </a:lnTo>
                  <a:lnTo>
                    <a:pt x="3456" y="1102"/>
                  </a:lnTo>
                  <a:lnTo>
                    <a:pt x="6104" y="1102"/>
                  </a:lnTo>
                  <a:lnTo>
                    <a:pt x="610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C94B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6128750" y="4515425"/>
              <a:ext cx="140250" cy="99575"/>
            </a:xfrm>
            <a:custGeom>
              <a:rect b="b" l="l" r="r" t="t"/>
              <a:pathLst>
                <a:path extrusionOk="0" h="3983" w="5610">
                  <a:moveTo>
                    <a:pt x="4094" y="1"/>
                  </a:moveTo>
                  <a:lnTo>
                    <a:pt x="2628" y="2608"/>
                  </a:lnTo>
                  <a:lnTo>
                    <a:pt x="0" y="2608"/>
                  </a:lnTo>
                  <a:lnTo>
                    <a:pt x="0" y="3710"/>
                  </a:lnTo>
                  <a:lnTo>
                    <a:pt x="3275" y="3710"/>
                  </a:lnTo>
                  <a:lnTo>
                    <a:pt x="4023" y="2396"/>
                  </a:lnTo>
                  <a:lnTo>
                    <a:pt x="4781" y="3983"/>
                  </a:lnTo>
                  <a:lnTo>
                    <a:pt x="5610" y="3154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6101725" y="4442350"/>
              <a:ext cx="274650" cy="259825"/>
            </a:xfrm>
            <a:custGeom>
              <a:rect b="b" l="l" r="r" t="t"/>
              <a:pathLst>
                <a:path extrusionOk="0" h="10393" w="10986">
                  <a:moveTo>
                    <a:pt x="6681" y="0"/>
                  </a:moveTo>
                  <a:cubicBezTo>
                    <a:pt x="5122" y="0"/>
                    <a:pt x="3563" y="594"/>
                    <a:pt x="2375" y="1781"/>
                  </a:cubicBezTo>
                  <a:cubicBezTo>
                    <a:pt x="0" y="4157"/>
                    <a:pt x="0" y="8018"/>
                    <a:pt x="2375" y="10392"/>
                  </a:cubicBezTo>
                  <a:lnTo>
                    <a:pt x="3154" y="9604"/>
                  </a:lnTo>
                  <a:cubicBezTo>
                    <a:pt x="1213" y="7663"/>
                    <a:pt x="1213" y="4500"/>
                    <a:pt x="3154" y="2560"/>
                  </a:cubicBezTo>
                  <a:cubicBezTo>
                    <a:pt x="4133" y="1590"/>
                    <a:pt x="5407" y="1105"/>
                    <a:pt x="6680" y="1105"/>
                  </a:cubicBezTo>
                  <a:cubicBezTo>
                    <a:pt x="7954" y="1105"/>
                    <a:pt x="9227" y="1590"/>
                    <a:pt x="10208" y="2560"/>
                  </a:cubicBezTo>
                  <a:lnTo>
                    <a:pt x="10986" y="1781"/>
                  </a:lnTo>
                  <a:cubicBezTo>
                    <a:pt x="9798" y="594"/>
                    <a:pt x="8240" y="0"/>
                    <a:pt x="668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6161075" y="4486875"/>
              <a:ext cx="274700" cy="259750"/>
            </a:xfrm>
            <a:custGeom>
              <a:rect b="b" l="l" r="r" t="t"/>
              <a:pathLst>
                <a:path extrusionOk="0" h="10390" w="10988">
                  <a:moveTo>
                    <a:pt x="8612" y="0"/>
                  </a:moveTo>
                  <a:lnTo>
                    <a:pt x="7834" y="779"/>
                  </a:lnTo>
                  <a:cubicBezTo>
                    <a:pt x="9774" y="2719"/>
                    <a:pt x="9774" y="5882"/>
                    <a:pt x="7834" y="7823"/>
                  </a:cubicBezTo>
                  <a:cubicBezTo>
                    <a:pt x="6858" y="8793"/>
                    <a:pt x="5582" y="9278"/>
                    <a:pt x="4306" y="9278"/>
                  </a:cubicBezTo>
                  <a:cubicBezTo>
                    <a:pt x="3030" y="9278"/>
                    <a:pt x="1755" y="8793"/>
                    <a:pt x="780" y="7823"/>
                  </a:cubicBezTo>
                  <a:lnTo>
                    <a:pt x="1" y="8611"/>
                  </a:lnTo>
                  <a:cubicBezTo>
                    <a:pt x="1184" y="9794"/>
                    <a:pt x="2750" y="10390"/>
                    <a:pt x="4306" y="10390"/>
                  </a:cubicBezTo>
                  <a:cubicBezTo>
                    <a:pt x="5085" y="10390"/>
                    <a:pt x="5863" y="10239"/>
                    <a:pt x="6601" y="9945"/>
                  </a:cubicBezTo>
                  <a:cubicBezTo>
                    <a:pt x="7329" y="9642"/>
                    <a:pt x="8016" y="9197"/>
                    <a:pt x="8612" y="8611"/>
                  </a:cubicBezTo>
                  <a:cubicBezTo>
                    <a:pt x="10987" y="6237"/>
                    <a:pt x="10987" y="2376"/>
                    <a:pt x="861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34"/>
          <p:cNvSpPr txBox="1"/>
          <p:nvPr/>
        </p:nvSpPr>
        <p:spPr>
          <a:xfrm>
            <a:off x="991800" y="1023225"/>
            <a:ext cx="38943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1900">
                <a:latin typeface="Cabin"/>
                <a:ea typeface="Cabin"/>
                <a:cs typeface="Cabin"/>
                <a:sym typeface="Cabin"/>
              </a:rPr>
              <a:t>Convolutional Neural Network Model.</a:t>
            </a:r>
            <a:endParaRPr sz="19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bin"/>
                <a:ea typeface="Cabin"/>
                <a:cs typeface="Cabin"/>
                <a:sym typeface="Cabin"/>
              </a:rPr>
              <a:t>Proposed two CNN models-</a:t>
            </a:r>
            <a:endParaRPr sz="1900">
              <a:latin typeface="Cabin"/>
              <a:ea typeface="Cabin"/>
              <a:cs typeface="Cabin"/>
              <a:sym typeface="Cabi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bin"/>
              <a:buChar char="●"/>
            </a:pPr>
            <a:r>
              <a:rPr lang="en" sz="1900">
                <a:latin typeface="Cabin"/>
                <a:ea typeface="Cabin"/>
                <a:cs typeface="Cabin"/>
                <a:sym typeface="Cabin"/>
              </a:rPr>
              <a:t>One with a dropout layer</a:t>
            </a:r>
            <a:endParaRPr sz="1900">
              <a:latin typeface="Cabin"/>
              <a:ea typeface="Cabin"/>
              <a:cs typeface="Cabin"/>
              <a:sym typeface="Cabi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bin"/>
              <a:buChar char="●"/>
            </a:pPr>
            <a:r>
              <a:rPr lang="en" sz="1900">
                <a:latin typeface="Cabin"/>
                <a:ea typeface="Cabin"/>
                <a:cs typeface="Cabin"/>
                <a:sym typeface="Cabin"/>
              </a:rPr>
              <a:t>One without a dropout layer</a:t>
            </a:r>
            <a:endParaRPr sz="19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bin"/>
                <a:ea typeface="Cabin"/>
                <a:cs typeface="Cabin"/>
                <a:sym typeface="Cabin"/>
              </a:rPr>
              <a:t>Data augmentation was applied.</a:t>
            </a:r>
            <a:endParaRPr sz="19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bin"/>
                <a:ea typeface="Cabin"/>
                <a:cs typeface="Cabin"/>
                <a:sym typeface="Cabin"/>
              </a:rPr>
              <a:t>	</a:t>
            </a:r>
            <a:endParaRPr sz="19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5"/>
          <p:cNvSpPr txBox="1"/>
          <p:nvPr>
            <p:ph type="title"/>
          </p:nvPr>
        </p:nvSpPr>
        <p:spPr>
          <a:xfrm>
            <a:off x="720000" y="393500"/>
            <a:ext cx="77040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model Results:</a:t>
            </a:r>
            <a:endParaRPr/>
          </a:p>
        </p:txBody>
      </p:sp>
      <p:sp>
        <p:nvSpPr>
          <p:cNvPr id="464" name="Google Shape;464;p35"/>
          <p:cNvSpPr txBox="1"/>
          <p:nvPr>
            <p:ph idx="1" type="subTitle"/>
          </p:nvPr>
        </p:nvSpPr>
        <p:spPr>
          <a:xfrm>
            <a:off x="720000" y="886800"/>
            <a:ext cx="26469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Wi</a:t>
            </a:r>
            <a:r>
              <a:rPr lang="en" sz="1400"/>
              <a:t>thout a dropout layer: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65" name="Google Shape;465;p35"/>
          <p:cNvSpPr txBox="1"/>
          <p:nvPr/>
        </p:nvSpPr>
        <p:spPr>
          <a:xfrm>
            <a:off x="5938775" y="822600"/>
            <a:ext cx="198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With a dropout layer: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466" name="Google Shape;4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88" y="1191888"/>
            <a:ext cx="3210300" cy="26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3878600"/>
            <a:ext cx="3524150" cy="93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4575" y="1143875"/>
            <a:ext cx="3210275" cy="26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8600" y="3925450"/>
            <a:ext cx="3524150" cy="835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6"/>
          <p:cNvSpPr txBox="1"/>
          <p:nvPr>
            <p:ph idx="1" type="subTitle"/>
          </p:nvPr>
        </p:nvSpPr>
        <p:spPr>
          <a:xfrm>
            <a:off x="3647625" y="1181425"/>
            <a:ext cx="4707600" cy="32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CNN(without dropout layers)performed best with an accuracy of 93%.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Results are not completely reliable.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model’s recall and accuracy scores are good it can surely help in reducing patient wait times.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Using Transfer learning methods can provide room for improvement.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6"/>
          <p:cNvSpPr txBox="1"/>
          <p:nvPr>
            <p:ph idx="2" type="title"/>
          </p:nvPr>
        </p:nvSpPr>
        <p:spPr>
          <a:xfrm>
            <a:off x="836300" y="266425"/>
            <a:ext cx="5710800" cy="9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Conclusion</a:t>
            </a:r>
            <a:endParaRPr sz="4000"/>
          </a:p>
        </p:txBody>
      </p:sp>
      <p:grpSp>
        <p:nvGrpSpPr>
          <p:cNvPr id="476" name="Google Shape;476;p36"/>
          <p:cNvGrpSpPr/>
          <p:nvPr/>
        </p:nvGrpSpPr>
        <p:grpSpPr>
          <a:xfrm>
            <a:off x="1190200" y="1916824"/>
            <a:ext cx="1871090" cy="1477118"/>
            <a:chOff x="365625" y="2871550"/>
            <a:chExt cx="630825" cy="498000"/>
          </a:xfrm>
        </p:grpSpPr>
        <p:sp>
          <p:nvSpPr>
            <p:cNvPr id="477" name="Google Shape;477;p36"/>
            <p:cNvSpPr/>
            <p:nvPr/>
          </p:nvSpPr>
          <p:spPr>
            <a:xfrm>
              <a:off x="890975" y="3249700"/>
              <a:ext cx="105475" cy="23725"/>
            </a:xfrm>
            <a:custGeom>
              <a:rect b="b" l="l" r="r" t="t"/>
              <a:pathLst>
                <a:path extrusionOk="0" h="949" w="4219">
                  <a:moveTo>
                    <a:pt x="2056" y="0"/>
                  </a:moveTo>
                  <a:lnTo>
                    <a:pt x="0" y="214"/>
                  </a:lnTo>
                  <a:lnTo>
                    <a:pt x="735" y="949"/>
                  </a:lnTo>
                  <a:lnTo>
                    <a:pt x="4219" y="949"/>
                  </a:lnTo>
                  <a:lnTo>
                    <a:pt x="4219" y="214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890975" y="3236350"/>
              <a:ext cx="105475" cy="18700"/>
            </a:xfrm>
            <a:custGeom>
              <a:rect b="b" l="l" r="r" t="t"/>
              <a:pathLst>
                <a:path extrusionOk="0" h="748" w="4219">
                  <a:moveTo>
                    <a:pt x="735" y="0"/>
                  </a:moveTo>
                  <a:lnTo>
                    <a:pt x="0" y="748"/>
                  </a:lnTo>
                  <a:lnTo>
                    <a:pt x="4219" y="748"/>
                  </a:lnTo>
                  <a:lnTo>
                    <a:pt x="4219" y="0"/>
                  </a:lnTo>
                  <a:close/>
                </a:path>
              </a:pathLst>
            </a:custGeom>
            <a:solidFill>
              <a:srgbClr val="FFF2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792175" y="3239350"/>
              <a:ext cx="117500" cy="71450"/>
            </a:xfrm>
            <a:custGeom>
              <a:rect b="b" l="l" r="r" t="t"/>
              <a:pathLst>
                <a:path extrusionOk="0" h="2858" w="4700">
                  <a:moveTo>
                    <a:pt x="2430" y="1"/>
                  </a:moveTo>
                  <a:lnTo>
                    <a:pt x="1" y="628"/>
                  </a:lnTo>
                  <a:lnTo>
                    <a:pt x="1483" y="2858"/>
                  </a:lnTo>
                  <a:lnTo>
                    <a:pt x="2978" y="2858"/>
                  </a:lnTo>
                  <a:cubicBezTo>
                    <a:pt x="3926" y="2858"/>
                    <a:pt x="4700" y="2084"/>
                    <a:pt x="4700" y="1122"/>
                  </a:cubicBezTo>
                  <a:lnTo>
                    <a:pt x="4700" y="628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792175" y="3199300"/>
              <a:ext cx="117500" cy="55750"/>
            </a:xfrm>
            <a:custGeom>
              <a:rect b="b" l="l" r="r" t="t"/>
              <a:pathLst>
                <a:path extrusionOk="0" h="2230" w="4700">
                  <a:moveTo>
                    <a:pt x="1483" y="1"/>
                  </a:moveTo>
                  <a:lnTo>
                    <a:pt x="1" y="2230"/>
                  </a:lnTo>
                  <a:lnTo>
                    <a:pt x="4700" y="2230"/>
                  </a:lnTo>
                  <a:lnTo>
                    <a:pt x="4700" y="1722"/>
                  </a:lnTo>
                  <a:cubicBezTo>
                    <a:pt x="4700" y="775"/>
                    <a:pt x="3926" y="1"/>
                    <a:pt x="29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736450" y="3154575"/>
              <a:ext cx="92800" cy="111150"/>
            </a:xfrm>
            <a:custGeom>
              <a:rect b="b" l="l" r="r" t="t"/>
              <a:pathLst>
                <a:path extrusionOk="0" h="4446" w="3712">
                  <a:moveTo>
                    <a:pt x="1" y="1"/>
                  </a:moveTo>
                  <a:lnTo>
                    <a:pt x="1" y="4019"/>
                  </a:lnTo>
                  <a:lnTo>
                    <a:pt x="1856" y="4446"/>
                  </a:lnTo>
                  <a:lnTo>
                    <a:pt x="3712" y="4019"/>
                  </a:lnTo>
                  <a:lnTo>
                    <a:pt x="3712" y="802"/>
                  </a:lnTo>
                  <a:lnTo>
                    <a:pt x="2230" y="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2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736450" y="3255025"/>
              <a:ext cx="92800" cy="80475"/>
            </a:xfrm>
            <a:custGeom>
              <a:rect b="b" l="l" r="r" t="t"/>
              <a:pathLst>
                <a:path extrusionOk="0" h="3219" w="3712">
                  <a:moveTo>
                    <a:pt x="1" y="1"/>
                  </a:moveTo>
                  <a:lnTo>
                    <a:pt x="1" y="3219"/>
                  </a:lnTo>
                  <a:lnTo>
                    <a:pt x="3712" y="3219"/>
                  </a:lnTo>
                  <a:lnTo>
                    <a:pt x="37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476775" y="3154575"/>
              <a:ext cx="259700" cy="118850"/>
            </a:xfrm>
            <a:custGeom>
              <a:rect b="b" l="l" r="r" t="t"/>
              <a:pathLst>
                <a:path extrusionOk="0" h="4754" w="10388">
                  <a:moveTo>
                    <a:pt x="10388" y="1"/>
                  </a:moveTo>
                  <a:lnTo>
                    <a:pt x="3712" y="802"/>
                  </a:lnTo>
                  <a:lnTo>
                    <a:pt x="749" y="802"/>
                  </a:lnTo>
                  <a:lnTo>
                    <a:pt x="1" y="4019"/>
                  </a:lnTo>
                  <a:lnTo>
                    <a:pt x="5274" y="4754"/>
                  </a:lnTo>
                  <a:lnTo>
                    <a:pt x="10388" y="4019"/>
                  </a:lnTo>
                  <a:lnTo>
                    <a:pt x="10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476775" y="3255025"/>
              <a:ext cx="259700" cy="80475"/>
            </a:xfrm>
            <a:custGeom>
              <a:rect b="b" l="l" r="r" t="t"/>
              <a:pathLst>
                <a:path extrusionOk="0" h="3219" w="10388">
                  <a:moveTo>
                    <a:pt x="1" y="1"/>
                  </a:moveTo>
                  <a:lnTo>
                    <a:pt x="749" y="3219"/>
                  </a:lnTo>
                  <a:lnTo>
                    <a:pt x="10388" y="3219"/>
                  </a:lnTo>
                  <a:lnTo>
                    <a:pt x="103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532500" y="3174600"/>
              <a:ext cx="37100" cy="80450"/>
            </a:xfrm>
            <a:custGeom>
              <a:rect b="b" l="l" r="r" t="t"/>
              <a:pathLst>
                <a:path extrusionOk="0" h="3218" w="1484">
                  <a:moveTo>
                    <a:pt x="1" y="1"/>
                  </a:moveTo>
                  <a:lnTo>
                    <a:pt x="1" y="3218"/>
                  </a:lnTo>
                  <a:lnTo>
                    <a:pt x="1483" y="3218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rgbClr val="3B4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606600" y="3162925"/>
              <a:ext cx="37400" cy="92125"/>
            </a:xfrm>
            <a:custGeom>
              <a:rect b="b" l="l" r="r" t="t"/>
              <a:pathLst>
                <a:path extrusionOk="0" h="3685" w="1496">
                  <a:moveTo>
                    <a:pt x="748" y="0"/>
                  </a:moveTo>
                  <a:lnTo>
                    <a:pt x="1" y="468"/>
                  </a:lnTo>
                  <a:lnTo>
                    <a:pt x="1" y="3685"/>
                  </a:lnTo>
                  <a:lnTo>
                    <a:pt x="1496" y="3685"/>
                  </a:lnTo>
                  <a:lnTo>
                    <a:pt x="1496" y="468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rgbClr val="3B4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388000" y="3249025"/>
              <a:ext cx="88800" cy="24400"/>
            </a:xfrm>
            <a:custGeom>
              <a:rect b="b" l="l" r="r" t="t"/>
              <a:pathLst>
                <a:path extrusionOk="0" h="976" w="3552">
                  <a:moveTo>
                    <a:pt x="1722" y="0"/>
                  </a:moveTo>
                  <a:lnTo>
                    <a:pt x="1" y="241"/>
                  </a:lnTo>
                  <a:lnTo>
                    <a:pt x="588" y="976"/>
                  </a:lnTo>
                  <a:lnTo>
                    <a:pt x="2817" y="976"/>
                  </a:lnTo>
                  <a:lnTo>
                    <a:pt x="3552" y="241"/>
                  </a:lnTo>
                  <a:lnTo>
                    <a:pt x="1722" y="0"/>
                  </a:lnTo>
                  <a:close/>
                </a:path>
              </a:pathLst>
            </a:custGeom>
            <a:solidFill>
              <a:srgbClr val="FFF2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388000" y="3236350"/>
              <a:ext cx="88800" cy="18700"/>
            </a:xfrm>
            <a:custGeom>
              <a:rect b="b" l="l" r="r" t="t"/>
              <a:pathLst>
                <a:path extrusionOk="0" h="748" w="3552">
                  <a:moveTo>
                    <a:pt x="588" y="0"/>
                  </a:moveTo>
                  <a:lnTo>
                    <a:pt x="1" y="748"/>
                  </a:lnTo>
                  <a:lnTo>
                    <a:pt x="3552" y="748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365625" y="3174600"/>
              <a:ext cx="37100" cy="89800"/>
            </a:xfrm>
            <a:custGeom>
              <a:rect b="b" l="l" r="r" t="t"/>
              <a:pathLst>
                <a:path extrusionOk="0" h="3592" w="1484">
                  <a:moveTo>
                    <a:pt x="1" y="1"/>
                  </a:moveTo>
                  <a:lnTo>
                    <a:pt x="1" y="3218"/>
                  </a:lnTo>
                  <a:lnTo>
                    <a:pt x="736" y="3592"/>
                  </a:lnTo>
                  <a:lnTo>
                    <a:pt x="1483" y="3218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rgbClr val="FFF2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365625" y="3255025"/>
              <a:ext cx="37100" cy="80475"/>
            </a:xfrm>
            <a:custGeom>
              <a:rect b="b" l="l" r="r" t="t"/>
              <a:pathLst>
                <a:path extrusionOk="0" h="3219" w="1484">
                  <a:moveTo>
                    <a:pt x="1" y="1"/>
                  </a:moveTo>
                  <a:lnTo>
                    <a:pt x="1" y="3219"/>
                  </a:lnTo>
                  <a:lnTo>
                    <a:pt x="1483" y="3219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458425" y="3241350"/>
              <a:ext cx="37075" cy="128200"/>
            </a:xfrm>
            <a:custGeom>
              <a:rect b="b" l="l" r="r" t="t"/>
              <a:pathLst>
                <a:path extrusionOk="0" h="5128" w="1483">
                  <a:moveTo>
                    <a:pt x="774" y="1"/>
                  </a:moveTo>
                  <a:lnTo>
                    <a:pt x="0" y="548"/>
                  </a:lnTo>
                  <a:lnTo>
                    <a:pt x="0" y="5127"/>
                  </a:lnTo>
                  <a:lnTo>
                    <a:pt x="1483" y="5127"/>
                  </a:lnTo>
                  <a:lnTo>
                    <a:pt x="1483" y="54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458425" y="3140575"/>
              <a:ext cx="37075" cy="114475"/>
            </a:xfrm>
            <a:custGeom>
              <a:rect b="b" l="l" r="r" t="t"/>
              <a:pathLst>
                <a:path extrusionOk="0" h="4579" w="1483">
                  <a:moveTo>
                    <a:pt x="0" y="0"/>
                  </a:moveTo>
                  <a:lnTo>
                    <a:pt x="0" y="4579"/>
                  </a:lnTo>
                  <a:lnTo>
                    <a:pt x="1483" y="4579"/>
                  </a:lnTo>
                  <a:lnTo>
                    <a:pt x="1483" y="0"/>
                  </a:lnTo>
                  <a:close/>
                </a:path>
              </a:pathLst>
            </a:custGeom>
            <a:solidFill>
              <a:srgbClr val="FFF2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681050" y="2969675"/>
              <a:ext cx="55425" cy="75775"/>
            </a:xfrm>
            <a:custGeom>
              <a:rect b="b" l="l" r="r" t="t"/>
              <a:pathLst>
                <a:path extrusionOk="0" h="3031" w="2217">
                  <a:moveTo>
                    <a:pt x="0" y="1"/>
                  </a:moveTo>
                  <a:lnTo>
                    <a:pt x="0" y="3031"/>
                  </a:lnTo>
                  <a:lnTo>
                    <a:pt x="2217" y="2256"/>
                  </a:lnTo>
                  <a:lnTo>
                    <a:pt x="2217" y="7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625300" y="2969675"/>
              <a:ext cx="55775" cy="75775"/>
            </a:xfrm>
            <a:custGeom>
              <a:rect b="b" l="l" r="r" t="t"/>
              <a:pathLst>
                <a:path extrusionOk="0" h="3031" w="2231">
                  <a:moveTo>
                    <a:pt x="2230" y="1"/>
                  </a:moveTo>
                  <a:lnTo>
                    <a:pt x="0" y="775"/>
                  </a:lnTo>
                  <a:lnTo>
                    <a:pt x="0" y="2256"/>
                  </a:lnTo>
                  <a:lnTo>
                    <a:pt x="2230" y="303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rgbClr val="FFF2DE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681050" y="3026075"/>
              <a:ext cx="111150" cy="119200"/>
            </a:xfrm>
            <a:custGeom>
              <a:rect b="b" l="l" r="r" t="t"/>
              <a:pathLst>
                <a:path extrusionOk="0" h="4768" w="4446">
                  <a:moveTo>
                    <a:pt x="0" y="0"/>
                  </a:moveTo>
                  <a:lnTo>
                    <a:pt x="0" y="4767"/>
                  </a:lnTo>
                  <a:lnTo>
                    <a:pt x="40" y="4767"/>
                  </a:lnTo>
                  <a:lnTo>
                    <a:pt x="4446" y="3712"/>
                  </a:lnTo>
                  <a:lnTo>
                    <a:pt x="4446" y="1883"/>
                  </a:lnTo>
                  <a:cubicBezTo>
                    <a:pt x="4446" y="842"/>
                    <a:pt x="3605" y="0"/>
                    <a:pt x="257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569575" y="3026075"/>
              <a:ext cx="111500" cy="119200"/>
            </a:xfrm>
            <a:custGeom>
              <a:rect b="b" l="l" r="r" t="t"/>
              <a:pathLst>
                <a:path extrusionOk="0" h="4768" w="4460">
                  <a:moveTo>
                    <a:pt x="1882" y="0"/>
                  </a:moveTo>
                  <a:cubicBezTo>
                    <a:pt x="841" y="0"/>
                    <a:pt x="0" y="842"/>
                    <a:pt x="0" y="1883"/>
                  </a:cubicBezTo>
                  <a:lnTo>
                    <a:pt x="0" y="3712"/>
                  </a:lnTo>
                  <a:lnTo>
                    <a:pt x="4459" y="4767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681050" y="2871550"/>
              <a:ext cx="92800" cy="117525"/>
            </a:xfrm>
            <a:custGeom>
              <a:rect b="b" l="l" r="r" t="t"/>
              <a:pathLst>
                <a:path extrusionOk="0" h="4701" w="3712">
                  <a:moveTo>
                    <a:pt x="0" y="1"/>
                  </a:moveTo>
                  <a:lnTo>
                    <a:pt x="0" y="4700"/>
                  </a:lnTo>
                  <a:lnTo>
                    <a:pt x="3712" y="4700"/>
                  </a:lnTo>
                  <a:lnTo>
                    <a:pt x="3712" y="1909"/>
                  </a:lnTo>
                  <a:cubicBezTo>
                    <a:pt x="3712" y="855"/>
                    <a:pt x="2857" y="1"/>
                    <a:pt x="1802" y="1"/>
                  </a:cubicBezTo>
                  <a:close/>
                </a:path>
              </a:pathLst>
            </a:custGeom>
            <a:solidFill>
              <a:srgbClr val="BC3F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588250" y="2871550"/>
              <a:ext cx="96501" cy="117525"/>
            </a:xfrm>
            <a:custGeom>
              <a:rect b="b" l="l" r="r" t="t"/>
              <a:pathLst>
                <a:path extrusionOk="0" h="4701" w="3713">
                  <a:moveTo>
                    <a:pt x="1897" y="1"/>
                  </a:moveTo>
                  <a:cubicBezTo>
                    <a:pt x="855" y="1"/>
                    <a:pt x="1" y="855"/>
                    <a:pt x="1" y="1909"/>
                  </a:cubicBezTo>
                  <a:lnTo>
                    <a:pt x="1" y="4700"/>
                  </a:lnTo>
                  <a:lnTo>
                    <a:pt x="3712" y="4700"/>
                  </a:lnTo>
                  <a:lnTo>
                    <a:pt x="3712" y="1"/>
                  </a:lnTo>
                  <a:close/>
                </a:path>
              </a:pathLst>
            </a:custGeom>
            <a:solidFill>
              <a:srgbClr val="C94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569575" y="3118850"/>
              <a:ext cx="111500" cy="55775"/>
            </a:xfrm>
            <a:custGeom>
              <a:rect b="b" l="l" r="r" t="t"/>
              <a:pathLst>
                <a:path extrusionOk="0" h="2231" w="4460">
                  <a:moveTo>
                    <a:pt x="0" y="1"/>
                  </a:moveTo>
                  <a:lnTo>
                    <a:pt x="0" y="2231"/>
                  </a:lnTo>
                  <a:lnTo>
                    <a:pt x="4459" y="223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681050" y="3118850"/>
              <a:ext cx="111150" cy="55775"/>
            </a:xfrm>
            <a:custGeom>
              <a:rect b="b" l="l" r="r" t="t"/>
              <a:pathLst>
                <a:path extrusionOk="0" h="2231" w="4446">
                  <a:moveTo>
                    <a:pt x="0" y="1"/>
                  </a:moveTo>
                  <a:lnTo>
                    <a:pt x="0" y="2231"/>
                  </a:lnTo>
                  <a:lnTo>
                    <a:pt x="4446" y="2231"/>
                  </a:lnTo>
                  <a:lnTo>
                    <a:pt x="4446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7"/>
          <p:cNvSpPr txBox="1"/>
          <p:nvPr>
            <p:ph type="title"/>
          </p:nvPr>
        </p:nvSpPr>
        <p:spPr>
          <a:xfrm>
            <a:off x="720000" y="393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 forward:</a:t>
            </a:r>
            <a:endParaRPr/>
          </a:p>
        </p:txBody>
      </p:sp>
      <p:sp>
        <p:nvSpPr>
          <p:cNvPr id="506" name="Google Shape;506;p37"/>
          <p:cNvSpPr txBox="1"/>
          <p:nvPr>
            <p:ph idx="1" type="subTitle"/>
          </p:nvPr>
        </p:nvSpPr>
        <p:spPr>
          <a:xfrm>
            <a:off x="976500" y="1210450"/>
            <a:ext cx="63759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Training selected models with a a higher no of epochs to try to reach convergence.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Gathering more data for a better model.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Testing this data on different models.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work can be extended to detect and classify X-Ray images with lung cancer &amp; Pneumonia.</a:t>
            </a:r>
            <a:endParaRPr sz="1800"/>
          </a:p>
        </p:txBody>
      </p:sp>
      <p:grpSp>
        <p:nvGrpSpPr>
          <p:cNvPr id="507" name="Google Shape;507;p37"/>
          <p:cNvGrpSpPr/>
          <p:nvPr/>
        </p:nvGrpSpPr>
        <p:grpSpPr>
          <a:xfrm>
            <a:off x="7352427" y="487603"/>
            <a:ext cx="684256" cy="637180"/>
            <a:chOff x="365625" y="2121275"/>
            <a:chExt cx="630825" cy="587425"/>
          </a:xfrm>
        </p:grpSpPr>
        <p:sp>
          <p:nvSpPr>
            <p:cNvPr id="508" name="Google Shape;508;p37"/>
            <p:cNvSpPr/>
            <p:nvPr/>
          </p:nvSpPr>
          <p:spPr>
            <a:xfrm>
              <a:off x="671700" y="2121275"/>
              <a:ext cx="174575" cy="102150"/>
            </a:xfrm>
            <a:custGeom>
              <a:rect b="b" l="l" r="r" t="t"/>
              <a:pathLst>
                <a:path extrusionOk="0" h="4086" w="6983">
                  <a:moveTo>
                    <a:pt x="374" y="0"/>
                  </a:moveTo>
                  <a:lnTo>
                    <a:pt x="1" y="694"/>
                  </a:lnTo>
                  <a:lnTo>
                    <a:pt x="374" y="1481"/>
                  </a:lnTo>
                  <a:lnTo>
                    <a:pt x="4392" y="1481"/>
                  </a:lnTo>
                  <a:lnTo>
                    <a:pt x="5914" y="4085"/>
                  </a:lnTo>
                  <a:lnTo>
                    <a:pt x="6982" y="2964"/>
                  </a:lnTo>
                  <a:lnTo>
                    <a:pt x="5247" y="0"/>
                  </a:lnTo>
                  <a:close/>
                </a:path>
              </a:pathLst>
            </a:custGeom>
            <a:solidFill>
              <a:srgbClr val="FFF2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515825" y="2121275"/>
              <a:ext cx="165250" cy="102150"/>
            </a:xfrm>
            <a:custGeom>
              <a:rect b="b" l="l" r="r" t="t"/>
              <a:pathLst>
                <a:path extrusionOk="0" h="4086" w="6610">
                  <a:moveTo>
                    <a:pt x="1723" y="0"/>
                  </a:moveTo>
                  <a:lnTo>
                    <a:pt x="0" y="2964"/>
                  </a:lnTo>
                  <a:lnTo>
                    <a:pt x="1068" y="4085"/>
                  </a:lnTo>
                  <a:lnTo>
                    <a:pt x="2578" y="1481"/>
                  </a:lnTo>
                  <a:lnTo>
                    <a:pt x="6609" y="1481"/>
                  </a:lnTo>
                  <a:lnTo>
                    <a:pt x="6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681050" y="2210700"/>
              <a:ext cx="296725" cy="351825"/>
            </a:xfrm>
            <a:custGeom>
              <a:rect b="b" l="l" r="r" t="t"/>
              <a:pathLst>
                <a:path extrusionOk="0" h="14073" w="11869">
                  <a:moveTo>
                    <a:pt x="0" y="1"/>
                  </a:moveTo>
                  <a:lnTo>
                    <a:pt x="0" y="13245"/>
                  </a:lnTo>
                  <a:lnTo>
                    <a:pt x="5928" y="14072"/>
                  </a:lnTo>
                  <a:lnTo>
                    <a:pt x="11121" y="13245"/>
                  </a:lnTo>
                  <a:lnTo>
                    <a:pt x="11868" y="1"/>
                  </a:lnTo>
                  <a:close/>
                </a:path>
              </a:pathLst>
            </a:custGeom>
            <a:solidFill>
              <a:srgbClr val="3D50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84000" y="2210700"/>
              <a:ext cx="297075" cy="361475"/>
            </a:xfrm>
            <a:custGeom>
              <a:rect b="b" l="l" r="r" t="t"/>
              <a:pathLst>
                <a:path extrusionOk="0" h="14459" w="11883">
                  <a:moveTo>
                    <a:pt x="1" y="1"/>
                  </a:moveTo>
                  <a:lnTo>
                    <a:pt x="748" y="13245"/>
                  </a:lnTo>
                  <a:lnTo>
                    <a:pt x="6689" y="14459"/>
                  </a:lnTo>
                  <a:lnTo>
                    <a:pt x="11882" y="13245"/>
                  </a:lnTo>
                  <a:lnTo>
                    <a:pt x="11882" y="1"/>
                  </a:lnTo>
                  <a:close/>
                </a:path>
              </a:pathLst>
            </a:custGeom>
            <a:solidFill>
              <a:srgbClr val="556D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365625" y="2269100"/>
              <a:ext cx="315450" cy="216975"/>
            </a:xfrm>
            <a:custGeom>
              <a:rect b="b" l="l" r="r" t="t"/>
              <a:pathLst>
                <a:path extrusionOk="0" h="8679" w="12618">
                  <a:moveTo>
                    <a:pt x="9079" y="1"/>
                  </a:moveTo>
                  <a:lnTo>
                    <a:pt x="7491" y="5795"/>
                  </a:lnTo>
                  <a:lnTo>
                    <a:pt x="5969" y="1256"/>
                  </a:lnTo>
                  <a:lnTo>
                    <a:pt x="4700" y="1256"/>
                  </a:lnTo>
                  <a:lnTo>
                    <a:pt x="3459" y="4219"/>
                  </a:lnTo>
                  <a:lnTo>
                    <a:pt x="1" y="4219"/>
                  </a:lnTo>
                  <a:lnTo>
                    <a:pt x="1" y="5715"/>
                  </a:lnTo>
                  <a:lnTo>
                    <a:pt x="4447" y="5715"/>
                  </a:lnTo>
                  <a:lnTo>
                    <a:pt x="5248" y="3779"/>
                  </a:lnTo>
                  <a:lnTo>
                    <a:pt x="6890" y="8678"/>
                  </a:lnTo>
                  <a:lnTo>
                    <a:pt x="8225" y="8678"/>
                  </a:lnTo>
                  <a:lnTo>
                    <a:pt x="9840" y="2831"/>
                  </a:lnTo>
                  <a:lnTo>
                    <a:pt x="10855" y="5715"/>
                  </a:lnTo>
                  <a:lnTo>
                    <a:pt x="12617" y="5715"/>
                  </a:lnTo>
                  <a:lnTo>
                    <a:pt x="12617" y="4219"/>
                  </a:lnTo>
                  <a:lnTo>
                    <a:pt x="11896" y="4219"/>
                  </a:lnTo>
                  <a:lnTo>
                    <a:pt x="10414" y="1"/>
                  </a:lnTo>
                  <a:close/>
                </a:path>
              </a:pathLst>
            </a:custGeom>
            <a:solidFill>
              <a:srgbClr val="FFB2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681050" y="2269450"/>
              <a:ext cx="315400" cy="216625"/>
            </a:xfrm>
            <a:custGeom>
              <a:rect b="b" l="l" r="r" t="t"/>
              <a:pathLst>
                <a:path extrusionOk="0" h="8665" w="12616">
                  <a:moveTo>
                    <a:pt x="7343" y="1"/>
                  </a:moveTo>
                  <a:lnTo>
                    <a:pt x="5754" y="5781"/>
                  </a:lnTo>
                  <a:lnTo>
                    <a:pt x="4246" y="1256"/>
                  </a:lnTo>
                  <a:lnTo>
                    <a:pt x="2964" y="1256"/>
                  </a:lnTo>
                  <a:lnTo>
                    <a:pt x="1722" y="4205"/>
                  </a:lnTo>
                  <a:lnTo>
                    <a:pt x="0" y="4205"/>
                  </a:lnTo>
                  <a:lnTo>
                    <a:pt x="0" y="5701"/>
                  </a:lnTo>
                  <a:lnTo>
                    <a:pt x="2710" y="5701"/>
                  </a:lnTo>
                  <a:lnTo>
                    <a:pt x="3525" y="3778"/>
                  </a:lnTo>
                  <a:lnTo>
                    <a:pt x="5154" y="8664"/>
                  </a:lnTo>
                  <a:lnTo>
                    <a:pt x="6501" y="8664"/>
                  </a:lnTo>
                  <a:lnTo>
                    <a:pt x="8050" y="3018"/>
                  </a:lnTo>
                  <a:lnTo>
                    <a:pt x="8838" y="5701"/>
                  </a:lnTo>
                  <a:lnTo>
                    <a:pt x="12616" y="5701"/>
                  </a:lnTo>
                  <a:lnTo>
                    <a:pt x="12616" y="4205"/>
                  </a:lnTo>
                  <a:lnTo>
                    <a:pt x="9946" y="4205"/>
                  </a:lnTo>
                  <a:lnTo>
                    <a:pt x="8718" y="1"/>
                  </a:lnTo>
                  <a:close/>
                </a:path>
              </a:pathLst>
            </a:custGeom>
            <a:solidFill>
              <a:srgbClr val="ED9A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656675" y="2195350"/>
              <a:ext cx="339775" cy="513350"/>
            </a:xfrm>
            <a:custGeom>
              <a:rect b="b" l="l" r="r" t="t"/>
              <a:pathLst>
                <a:path extrusionOk="0" h="20534" w="13591">
                  <a:moveTo>
                    <a:pt x="975" y="1"/>
                  </a:moveTo>
                  <a:lnTo>
                    <a:pt x="602" y="708"/>
                  </a:lnTo>
                  <a:lnTo>
                    <a:pt x="975" y="1482"/>
                  </a:lnTo>
                  <a:lnTo>
                    <a:pt x="12096" y="1482"/>
                  </a:lnTo>
                  <a:lnTo>
                    <a:pt x="12096" y="13859"/>
                  </a:lnTo>
                  <a:lnTo>
                    <a:pt x="975" y="13859"/>
                  </a:lnTo>
                  <a:lnTo>
                    <a:pt x="0" y="17196"/>
                  </a:lnTo>
                  <a:lnTo>
                    <a:pt x="975" y="20534"/>
                  </a:lnTo>
                  <a:lnTo>
                    <a:pt x="13591" y="20534"/>
                  </a:lnTo>
                  <a:lnTo>
                    <a:pt x="135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365625" y="2195350"/>
              <a:ext cx="315450" cy="513350"/>
            </a:xfrm>
            <a:custGeom>
              <a:rect b="b" l="l" r="r" t="t"/>
              <a:pathLst>
                <a:path extrusionOk="0" h="20534" w="12618">
                  <a:moveTo>
                    <a:pt x="1" y="1"/>
                  </a:moveTo>
                  <a:lnTo>
                    <a:pt x="1" y="20534"/>
                  </a:lnTo>
                  <a:lnTo>
                    <a:pt x="12617" y="20534"/>
                  </a:lnTo>
                  <a:lnTo>
                    <a:pt x="12617" y="13859"/>
                  </a:lnTo>
                  <a:lnTo>
                    <a:pt x="1483" y="13859"/>
                  </a:lnTo>
                  <a:lnTo>
                    <a:pt x="1483" y="1482"/>
                  </a:lnTo>
                  <a:lnTo>
                    <a:pt x="12617" y="1482"/>
                  </a:lnTo>
                  <a:lnTo>
                    <a:pt x="12617" y="1"/>
                  </a:lnTo>
                  <a:close/>
                </a:path>
              </a:pathLst>
            </a:custGeom>
            <a:solidFill>
              <a:srgbClr val="FFF2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439725" y="2606550"/>
              <a:ext cx="37075" cy="37050"/>
            </a:xfrm>
            <a:custGeom>
              <a:rect b="b" l="l" r="r" t="t"/>
              <a:pathLst>
                <a:path extrusionOk="0" h="1482" w="1483">
                  <a:moveTo>
                    <a:pt x="1" y="0"/>
                  </a:moveTo>
                  <a:lnTo>
                    <a:pt x="1" y="1482"/>
                  </a:lnTo>
                  <a:lnTo>
                    <a:pt x="1483" y="1482"/>
                  </a:lnTo>
                  <a:lnTo>
                    <a:pt x="1483" y="0"/>
                  </a:lnTo>
                  <a:close/>
                </a:path>
              </a:pathLst>
            </a:custGeom>
            <a:solidFill>
              <a:srgbClr val="3D50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513825" y="2606550"/>
              <a:ext cx="37400" cy="37050"/>
            </a:xfrm>
            <a:custGeom>
              <a:rect b="b" l="l" r="r" t="t"/>
              <a:pathLst>
                <a:path extrusionOk="0" h="1482" w="1496">
                  <a:moveTo>
                    <a:pt x="0" y="0"/>
                  </a:moveTo>
                  <a:lnTo>
                    <a:pt x="0" y="1482"/>
                  </a:lnTo>
                  <a:lnTo>
                    <a:pt x="1496" y="1482"/>
                  </a:lnTo>
                  <a:lnTo>
                    <a:pt x="1496" y="0"/>
                  </a:lnTo>
                  <a:close/>
                </a:path>
              </a:pathLst>
            </a:custGeom>
            <a:solidFill>
              <a:srgbClr val="FFB2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588250" y="2606550"/>
              <a:ext cx="37075" cy="37050"/>
            </a:xfrm>
            <a:custGeom>
              <a:rect b="b" l="l" r="r" t="t"/>
              <a:pathLst>
                <a:path extrusionOk="0" h="1482" w="1483">
                  <a:moveTo>
                    <a:pt x="1" y="0"/>
                  </a:moveTo>
                  <a:lnTo>
                    <a:pt x="1" y="1482"/>
                  </a:lnTo>
                  <a:lnTo>
                    <a:pt x="1482" y="1482"/>
                  </a:lnTo>
                  <a:lnTo>
                    <a:pt x="1482" y="0"/>
                  </a:lnTo>
                  <a:close/>
                </a:path>
              </a:pathLst>
            </a:custGeom>
            <a:solidFill>
              <a:srgbClr val="C94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736450" y="2606550"/>
              <a:ext cx="185600" cy="37050"/>
            </a:xfrm>
            <a:custGeom>
              <a:rect b="b" l="l" r="r" t="t"/>
              <a:pathLst>
                <a:path extrusionOk="0" h="1482" w="7424">
                  <a:moveTo>
                    <a:pt x="1" y="0"/>
                  </a:moveTo>
                  <a:lnTo>
                    <a:pt x="1" y="1482"/>
                  </a:lnTo>
                  <a:lnTo>
                    <a:pt x="7423" y="1482"/>
                  </a:lnTo>
                  <a:lnTo>
                    <a:pt x="7423" y="0"/>
                  </a:lnTo>
                  <a:close/>
                </a:path>
              </a:pathLst>
            </a:custGeom>
            <a:solidFill>
              <a:srgbClr val="C94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ntage Clinical Case by Slidesgo">
  <a:themeElements>
    <a:clrScheme name="Simple Light">
      <a:dk1>
        <a:srgbClr val="3D5072"/>
      </a:dk1>
      <a:lt1>
        <a:srgbClr val="FFF2DE"/>
      </a:lt1>
      <a:dk2>
        <a:srgbClr val="F3E0BE"/>
      </a:dk2>
      <a:lt2>
        <a:srgbClr val="C94B3D"/>
      </a:lt2>
      <a:accent1>
        <a:srgbClr val="BC3F35"/>
      </a:accent1>
      <a:accent2>
        <a:srgbClr val="FFB26C"/>
      </a:accent2>
      <a:accent3>
        <a:srgbClr val="ED9A42"/>
      </a:accent3>
      <a:accent4>
        <a:srgbClr val="A8885A"/>
      </a:accent4>
      <a:accent5>
        <a:srgbClr val="568691"/>
      </a:accent5>
      <a:accent6>
        <a:srgbClr val="3B495B"/>
      </a:accent6>
      <a:hlink>
        <a:srgbClr val="1A54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