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8347C-612C-49B0-A2BB-6D63144BAA26}" v="48" dt="2023-03-25T23:27:48.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87437"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Gupta" userId="26c541cc-91c8-4549-8d1c-959adb47d902" providerId="ADAL" clId="{6DA8347C-612C-49B0-A2BB-6D63144BAA26}"/>
    <pc:docChg chg="undo custSel addSld modSld">
      <pc:chgData name="Shilpa Gupta" userId="26c541cc-91c8-4549-8d1c-959adb47d902" providerId="ADAL" clId="{6DA8347C-612C-49B0-A2BB-6D63144BAA26}" dt="2023-03-25T23:30:35.345" v="766" actId="14100"/>
      <pc:docMkLst>
        <pc:docMk/>
      </pc:docMkLst>
      <pc:sldChg chg="addSp delSp modSp new mod">
        <pc:chgData name="Shilpa Gupta" userId="26c541cc-91c8-4549-8d1c-959adb47d902" providerId="ADAL" clId="{6DA8347C-612C-49B0-A2BB-6D63144BAA26}" dt="2023-03-25T20:30:34.583" v="284" actId="255"/>
        <pc:sldMkLst>
          <pc:docMk/>
          <pc:sldMk cId="2653865384" sldId="257"/>
        </pc:sldMkLst>
        <pc:spChg chg="mod">
          <ac:chgData name="Shilpa Gupta" userId="26c541cc-91c8-4549-8d1c-959adb47d902" providerId="ADAL" clId="{6DA8347C-612C-49B0-A2BB-6D63144BAA26}" dt="2023-03-17T18:47:07.832" v="1"/>
          <ac:spMkLst>
            <pc:docMk/>
            <pc:sldMk cId="2653865384" sldId="257"/>
            <ac:spMk id="2" creationId="{01D23C5B-0180-0785-E017-137A80B71036}"/>
          </ac:spMkLst>
        </pc:spChg>
        <pc:spChg chg="mod">
          <ac:chgData name="Shilpa Gupta" userId="26c541cc-91c8-4549-8d1c-959adb47d902" providerId="ADAL" clId="{6DA8347C-612C-49B0-A2BB-6D63144BAA26}" dt="2023-03-25T20:30:34.583" v="284" actId="255"/>
          <ac:spMkLst>
            <pc:docMk/>
            <pc:sldMk cId="2653865384" sldId="257"/>
            <ac:spMk id="3" creationId="{1CD685BB-EB7C-5E7B-3BC4-6D5BE3EBD292}"/>
          </ac:spMkLst>
        </pc:spChg>
        <pc:spChg chg="add del">
          <ac:chgData name="Shilpa Gupta" userId="26c541cc-91c8-4549-8d1c-959adb47d902" providerId="ADAL" clId="{6DA8347C-612C-49B0-A2BB-6D63144BAA26}" dt="2023-03-17T18:48:22.334" v="87"/>
          <ac:spMkLst>
            <pc:docMk/>
            <pc:sldMk cId="2653865384" sldId="257"/>
            <ac:spMk id="4" creationId="{867A7B54-1DD3-FD5F-92F7-6045CD6DA7D7}"/>
          </ac:spMkLst>
        </pc:spChg>
        <pc:spChg chg="add del">
          <ac:chgData name="Shilpa Gupta" userId="26c541cc-91c8-4549-8d1c-959adb47d902" providerId="ADAL" clId="{6DA8347C-612C-49B0-A2BB-6D63144BAA26}" dt="2023-03-17T18:48:26.144" v="92"/>
          <ac:spMkLst>
            <pc:docMk/>
            <pc:sldMk cId="2653865384" sldId="257"/>
            <ac:spMk id="5" creationId="{8D260309-3E64-B10D-B1D6-D6041D273CFE}"/>
          </ac:spMkLst>
        </pc:spChg>
        <pc:spChg chg="add del">
          <ac:chgData name="Shilpa Gupta" userId="26c541cc-91c8-4549-8d1c-959adb47d902" providerId="ADAL" clId="{6DA8347C-612C-49B0-A2BB-6D63144BAA26}" dt="2023-03-17T18:51:23.386" v="98"/>
          <ac:spMkLst>
            <pc:docMk/>
            <pc:sldMk cId="2653865384" sldId="257"/>
            <ac:spMk id="6" creationId="{6534888C-613C-D429-BF40-D319605429D2}"/>
          </ac:spMkLst>
        </pc:spChg>
        <pc:spChg chg="add del">
          <ac:chgData name="Shilpa Gupta" userId="26c541cc-91c8-4549-8d1c-959adb47d902" providerId="ADAL" clId="{6DA8347C-612C-49B0-A2BB-6D63144BAA26}" dt="2023-03-17T18:54:18.225" v="119"/>
          <ac:spMkLst>
            <pc:docMk/>
            <pc:sldMk cId="2653865384" sldId="257"/>
            <ac:spMk id="9" creationId="{8902ECF2-2EE5-FEF7-DF6F-BDD00EE608DE}"/>
          </ac:spMkLst>
        </pc:spChg>
        <pc:picChg chg="add del mod">
          <ac:chgData name="Shilpa Gupta" userId="26c541cc-91c8-4549-8d1c-959adb47d902" providerId="ADAL" clId="{6DA8347C-612C-49B0-A2BB-6D63144BAA26}" dt="2023-03-17T18:54:09.445" v="117" actId="478"/>
          <ac:picMkLst>
            <pc:docMk/>
            <pc:sldMk cId="2653865384" sldId="257"/>
            <ac:picMk id="8" creationId="{18FE65FB-1A94-ACE9-1809-1F4B4C9F0C8C}"/>
          </ac:picMkLst>
        </pc:picChg>
      </pc:sldChg>
      <pc:sldChg chg="addSp delSp modSp new mod">
        <pc:chgData name="Shilpa Gupta" userId="26c541cc-91c8-4549-8d1c-959adb47d902" providerId="ADAL" clId="{6DA8347C-612C-49B0-A2BB-6D63144BAA26}" dt="2023-03-25T20:58:02.356" v="318" actId="113"/>
        <pc:sldMkLst>
          <pc:docMk/>
          <pc:sldMk cId="2238572554" sldId="258"/>
        </pc:sldMkLst>
        <pc:spChg chg="add mod">
          <ac:chgData name="Shilpa Gupta" userId="26c541cc-91c8-4549-8d1c-959adb47d902" providerId="ADAL" clId="{6DA8347C-612C-49B0-A2BB-6D63144BAA26}" dt="2023-03-25T20:58:02.356" v="318" actId="113"/>
          <ac:spMkLst>
            <pc:docMk/>
            <pc:sldMk cId="2238572554" sldId="258"/>
            <ac:spMk id="2" creationId="{0EFBBC83-F0B4-EAD2-8B02-2A104C8D2CCD}"/>
          </ac:spMkLst>
        </pc:spChg>
        <pc:spChg chg="add del">
          <ac:chgData name="Shilpa Gupta" userId="26c541cc-91c8-4549-8d1c-959adb47d902" providerId="ADAL" clId="{6DA8347C-612C-49B0-A2BB-6D63144BAA26}" dt="2023-03-17T19:07:24.065" v="272"/>
          <ac:spMkLst>
            <pc:docMk/>
            <pc:sldMk cId="2238572554" sldId="258"/>
            <ac:spMk id="3" creationId="{0C89952B-658C-A54F-E576-9DEC2F8A4B1E}"/>
          </ac:spMkLst>
        </pc:spChg>
        <pc:spChg chg="add mod">
          <ac:chgData name="Shilpa Gupta" userId="26c541cc-91c8-4549-8d1c-959adb47d902" providerId="ADAL" clId="{6DA8347C-612C-49B0-A2BB-6D63144BAA26}" dt="2023-03-25T20:57:36.719" v="317" actId="14100"/>
          <ac:spMkLst>
            <pc:docMk/>
            <pc:sldMk cId="2238572554" sldId="258"/>
            <ac:spMk id="10" creationId="{6612DDD5-CECE-B963-35FE-BD1C20AA1D09}"/>
          </ac:spMkLst>
        </pc:spChg>
        <pc:picChg chg="add mod">
          <ac:chgData name="Shilpa Gupta" userId="26c541cc-91c8-4549-8d1c-959adb47d902" providerId="ADAL" clId="{6DA8347C-612C-49B0-A2BB-6D63144BAA26}" dt="2023-03-25T20:56:12.376" v="308" actId="1076"/>
          <ac:picMkLst>
            <pc:docMk/>
            <pc:sldMk cId="2238572554" sldId="258"/>
            <ac:picMk id="4" creationId="{1D205985-124D-7BB9-7828-53AE4111D357}"/>
          </ac:picMkLst>
        </pc:picChg>
        <pc:picChg chg="add mod">
          <ac:chgData name="Shilpa Gupta" userId="26c541cc-91c8-4549-8d1c-959adb47d902" providerId="ADAL" clId="{6DA8347C-612C-49B0-A2BB-6D63144BAA26}" dt="2023-03-25T20:56:08.967" v="307" actId="1076"/>
          <ac:picMkLst>
            <pc:docMk/>
            <pc:sldMk cId="2238572554" sldId="258"/>
            <ac:picMk id="6" creationId="{6C1882D0-7897-044E-27A1-C07BD69E6F80}"/>
          </ac:picMkLst>
        </pc:picChg>
        <pc:picChg chg="add mod">
          <ac:chgData name="Shilpa Gupta" userId="26c541cc-91c8-4549-8d1c-959adb47d902" providerId="ADAL" clId="{6DA8347C-612C-49B0-A2BB-6D63144BAA26}" dt="2023-03-25T20:56:03.670" v="305" actId="1076"/>
          <ac:picMkLst>
            <pc:docMk/>
            <pc:sldMk cId="2238572554" sldId="258"/>
            <ac:picMk id="8" creationId="{EB25A379-1583-C679-3E36-5F8D9581C286}"/>
          </ac:picMkLst>
        </pc:picChg>
      </pc:sldChg>
      <pc:sldChg chg="addSp delSp modSp new mod">
        <pc:chgData name="Shilpa Gupta" userId="26c541cc-91c8-4549-8d1c-959adb47d902" providerId="ADAL" clId="{6DA8347C-612C-49B0-A2BB-6D63144BAA26}" dt="2023-03-25T23:30:35.345" v="766" actId="14100"/>
        <pc:sldMkLst>
          <pc:docMk/>
          <pc:sldMk cId="343129570" sldId="259"/>
        </pc:sldMkLst>
        <pc:spChg chg="add mod">
          <ac:chgData name="Shilpa Gupta" userId="26c541cc-91c8-4549-8d1c-959adb47d902" providerId="ADAL" clId="{6DA8347C-612C-49B0-A2BB-6D63144BAA26}" dt="2023-03-25T23:30:35.345" v="766" actId="14100"/>
          <ac:spMkLst>
            <pc:docMk/>
            <pc:sldMk cId="343129570" sldId="259"/>
            <ac:spMk id="3" creationId="{CA5BF341-9E6E-729B-694B-EB67A167E2D9}"/>
          </ac:spMkLst>
        </pc:spChg>
        <pc:spChg chg="add mod">
          <ac:chgData name="Shilpa Gupta" userId="26c541cc-91c8-4549-8d1c-959adb47d902" providerId="ADAL" clId="{6DA8347C-612C-49B0-A2BB-6D63144BAA26}" dt="2023-03-25T21:00:17.614" v="327" actId="767"/>
          <ac:spMkLst>
            <pc:docMk/>
            <pc:sldMk cId="343129570" sldId="259"/>
            <ac:spMk id="4" creationId="{08DC796D-56DE-FA43-6E52-D0094348F6B6}"/>
          </ac:spMkLst>
        </pc:spChg>
        <pc:spChg chg="add mod">
          <ac:chgData name="Shilpa Gupta" userId="26c541cc-91c8-4549-8d1c-959adb47d902" providerId="ADAL" clId="{6DA8347C-612C-49B0-A2BB-6D63144BAA26}" dt="2023-03-25T23:30:19.884" v="761" actId="207"/>
          <ac:spMkLst>
            <pc:docMk/>
            <pc:sldMk cId="343129570" sldId="259"/>
            <ac:spMk id="8" creationId="{2B233A22-C848-4BF4-458B-9E324DE674EE}"/>
          </ac:spMkLst>
        </pc:spChg>
        <pc:spChg chg="add del">
          <ac:chgData name="Shilpa Gupta" userId="26c541cc-91c8-4549-8d1c-959adb47d902" providerId="ADAL" clId="{6DA8347C-612C-49B0-A2BB-6D63144BAA26}" dt="2023-03-25T21:20:25.474" v="342"/>
          <ac:spMkLst>
            <pc:docMk/>
            <pc:sldMk cId="343129570" sldId="259"/>
            <ac:spMk id="11" creationId="{66BFA581-BF07-7BAF-DD8E-B9EC31B01344}"/>
          </ac:spMkLst>
        </pc:spChg>
        <pc:spChg chg="add del">
          <ac:chgData name="Shilpa Gupta" userId="26c541cc-91c8-4549-8d1c-959adb47d902" providerId="ADAL" clId="{6DA8347C-612C-49B0-A2BB-6D63144BAA26}" dt="2023-03-25T21:20:32.328" v="344"/>
          <ac:spMkLst>
            <pc:docMk/>
            <pc:sldMk cId="343129570" sldId="259"/>
            <ac:spMk id="12" creationId="{79D5417E-3060-127B-EFB6-B7F9ECF81749}"/>
          </ac:spMkLst>
        </pc:spChg>
        <pc:spChg chg="add del mod">
          <ac:chgData name="Shilpa Gupta" userId="26c541cc-91c8-4549-8d1c-959adb47d902" providerId="ADAL" clId="{6DA8347C-612C-49B0-A2BB-6D63144BAA26}" dt="2023-03-25T21:21:05.132" v="358"/>
          <ac:spMkLst>
            <pc:docMk/>
            <pc:sldMk cId="343129570" sldId="259"/>
            <ac:spMk id="13" creationId="{95B5B50B-7A4A-A296-465C-47C629674632}"/>
          </ac:spMkLst>
        </pc:spChg>
        <pc:spChg chg="add del mod">
          <ac:chgData name="Shilpa Gupta" userId="26c541cc-91c8-4549-8d1c-959adb47d902" providerId="ADAL" clId="{6DA8347C-612C-49B0-A2BB-6D63144BAA26}" dt="2023-03-25T21:21:13.013" v="361" actId="478"/>
          <ac:spMkLst>
            <pc:docMk/>
            <pc:sldMk cId="343129570" sldId="259"/>
            <ac:spMk id="14" creationId="{7F5C18AA-5C7A-213E-7F3B-03A002B56D59}"/>
          </ac:spMkLst>
        </pc:spChg>
        <pc:spChg chg="add mod">
          <ac:chgData name="Shilpa Gupta" userId="26c541cc-91c8-4549-8d1c-959adb47d902" providerId="ADAL" clId="{6DA8347C-612C-49B0-A2BB-6D63144BAA26}" dt="2023-03-25T21:21:02.298" v="356" actId="20577"/>
          <ac:spMkLst>
            <pc:docMk/>
            <pc:sldMk cId="343129570" sldId="259"/>
            <ac:spMk id="15" creationId="{DC060E20-E9DB-026C-DBAD-AA54FF475015}"/>
          </ac:spMkLst>
        </pc:spChg>
        <pc:picChg chg="add mod">
          <ac:chgData name="Shilpa Gupta" userId="26c541cc-91c8-4549-8d1c-959adb47d902" providerId="ADAL" clId="{6DA8347C-612C-49B0-A2BB-6D63144BAA26}" dt="2023-03-25T21:14:36.359" v="336" actId="1076"/>
          <ac:picMkLst>
            <pc:docMk/>
            <pc:sldMk cId="343129570" sldId="259"/>
            <ac:picMk id="6" creationId="{53D9527E-8958-14EA-EE85-7ED1C793F61B}"/>
          </ac:picMkLst>
        </pc:picChg>
        <pc:picChg chg="add mod">
          <ac:chgData name="Shilpa Gupta" userId="26c541cc-91c8-4549-8d1c-959adb47d902" providerId="ADAL" clId="{6DA8347C-612C-49B0-A2BB-6D63144BAA26}" dt="2023-03-25T21:21:21.053" v="364" actId="1076"/>
          <ac:picMkLst>
            <pc:docMk/>
            <pc:sldMk cId="343129570" sldId="259"/>
            <ac:picMk id="10" creationId="{B34C8B4E-96E6-F538-79BA-179B698C9E90}"/>
          </ac:picMkLst>
        </pc:picChg>
      </pc:sldChg>
      <pc:sldChg chg="addSp delSp modSp new mod setBg">
        <pc:chgData name="Shilpa Gupta" userId="26c541cc-91c8-4549-8d1c-959adb47d902" providerId="ADAL" clId="{6DA8347C-612C-49B0-A2BB-6D63144BAA26}" dt="2023-03-25T22:14:28.737" v="410" actId="14100"/>
        <pc:sldMkLst>
          <pc:docMk/>
          <pc:sldMk cId="2096255452" sldId="260"/>
        </pc:sldMkLst>
        <pc:spChg chg="add mod ord">
          <ac:chgData name="Shilpa Gupta" userId="26c541cc-91c8-4549-8d1c-959adb47d902" providerId="ADAL" clId="{6DA8347C-612C-49B0-A2BB-6D63144BAA26}" dt="2023-03-25T21:29:09.587" v="398" actId="26606"/>
          <ac:spMkLst>
            <pc:docMk/>
            <pc:sldMk cId="2096255452" sldId="260"/>
            <ac:spMk id="3" creationId="{8884AC47-3DB3-C3C4-0613-124373083564}"/>
          </ac:spMkLst>
        </pc:spChg>
        <pc:spChg chg="add mod">
          <ac:chgData name="Shilpa Gupta" userId="26c541cc-91c8-4549-8d1c-959adb47d902" providerId="ADAL" clId="{6DA8347C-612C-49B0-A2BB-6D63144BAA26}" dt="2023-03-25T21:29:09.587" v="398" actId="26606"/>
          <ac:spMkLst>
            <pc:docMk/>
            <pc:sldMk cId="2096255452" sldId="260"/>
            <ac:spMk id="4" creationId="{3C465961-FDE2-B591-5F81-D47559ED0008}"/>
          </ac:spMkLst>
        </pc:spChg>
        <pc:spChg chg="add del">
          <ac:chgData name="Shilpa Gupta" userId="26c541cc-91c8-4549-8d1c-959adb47d902" providerId="ADAL" clId="{6DA8347C-612C-49B0-A2BB-6D63144BAA26}" dt="2023-03-25T21:29:09.587" v="398" actId="26606"/>
          <ac:spMkLst>
            <pc:docMk/>
            <pc:sldMk cId="2096255452" sldId="260"/>
            <ac:spMk id="11" creationId="{2550BE34-C2B8-49B8-8519-67A8CAD51AE9}"/>
          </ac:spMkLst>
        </pc:spChg>
        <pc:spChg chg="add del">
          <ac:chgData name="Shilpa Gupta" userId="26c541cc-91c8-4549-8d1c-959adb47d902" providerId="ADAL" clId="{6DA8347C-612C-49B0-A2BB-6D63144BAA26}" dt="2023-03-25T21:29:09.587" v="398" actId="26606"/>
          <ac:spMkLst>
            <pc:docMk/>
            <pc:sldMk cId="2096255452" sldId="260"/>
            <ac:spMk id="13" creationId="{A7457DD9-5A45-400A-AB4B-4B4EDECA25F1}"/>
          </ac:spMkLst>
        </pc:spChg>
        <pc:spChg chg="add del">
          <ac:chgData name="Shilpa Gupta" userId="26c541cc-91c8-4549-8d1c-959adb47d902" providerId="ADAL" clId="{6DA8347C-612C-49B0-A2BB-6D63144BAA26}" dt="2023-03-25T21:29:09.587" v="398" actId="26606"/>
          <ac:spMkLst>
            <pc:docMk/>
            <pc:sldMk cId="2096255452" sldId="260"/>
            <ac:spMk id="15" creationId="{441CF7D6-A660-431A-B0BB-140A0D5556B6}"/>
          </ac:spMkLst>
        </pc:spChg>
        <pc:spChg chg="add del">
          <ac:chgData name="Shilpa Gupta" userId="26c541cc-91c8-4549-8d1c-959adb47d902" providerId="ADAL" clId="{6DA8347C-612C-49B0-A2BB-6D63144BAA26}" dt="2023-03-25T21:29:09.587" v="398" actId="26606"/>
          <ac:spMkLst>
            <pc:docMk/>
            <pc:sldMk cId="2096255452" sldId="260"/>
            <ac:spMk id="17" creationId="{0570A85B-3810-4F95-97B0-CBF4CCDB381C}"/>
          </ac:spMkLst>
        </pc:spChg>
        <pc:picChg chg="add mod">
          <ac:chgData name="Shilpa Gupta" userId="26c541cc-91c8-4549-8d1c-959adb47d902" providerId="ADAL" clId="{6DA8347C-612C-49B0-A2BB-6D63144BAA26}" dt="2023-03-25T22:14:28.737" v="410" actId="14100"/>
          <ac:picMkLst>
            <pc:docMk/>
            <pc:sldMk cId="2096255452" sldId="260"/>
            <ac:picMk id="6" creationId="{C9162DAC-F2BF-331F-E72F-47BA12F261AD}"/>
          </ac:picMkLst>
        </pc:picChg>
        <pc:picChg chg="add mod">
          <ac:chgData name="Shilpa Gupta" userId="26c541cc-91c8-4549-8d1c-959adb47d902" providerId="ADAL" clId="{6DA8347C-612C-49B0-A2BB-6D63144BAA26}" dt="2023-03-25T22:14:25.894" v="409" actId="1076"/>
          <ac:picMkLst>
            <pc:docMk/>
            <pc:sldMk cId="2096255452" sldId="260"/>
            <ac:picMk id="8" creationId="{36B0A5F0-BDD0-0CB4-036D-10843553E0E6}"/>
          </ac:picMkLst>
        </pc:picChg>
      </pc:sldChg>
      <pc:sldChg chg="addSp modSp new mod">
        <pc:chgData name="Shilpa Gupta" userId="26c541cc-91c8-4549-8d1c-959adb47d902" providerId="ADAL" clId="{6DA8347C-612C-49B0-A2BB-6D63144BAA26}" dt="2023-03-25T23:29:13.652" v="746" actId="14100"/>
        <pc:sldMkLst>
          <pc:docMk/>
          <pc:sldMk cId="1744576504" sldId="261"/>
        </pc:sldMkLst>
        <pc:spChg chg="add mod">
          <ac:chgData name="Shilpa Gupta" userId="26c541cc-91c8-4549-8d1c-959adb47d902" providerId="ADAL" clId="{6DA8347C-612C-49B0-A2BB-6D63144BAA26}" dt="2023-03-25T22:37:35.449" v="472" actId="20577"/>
          <ac:spMkLst>
            <pc:docMk/>
            <pc:sldMk cId="1744576504" sldId="261"/>
            <ac:spMk id="3" creationId="{5960755A-3B12-2674-1199-DCA143D3CA55}"/>
          </ac:spMkLst>
        </pc:spChg>
        <pc:spChg chg="add mod">
          <ac:chgData name="Shilpa Gupta" userId="26c541cc-91c8-4549-8d1c-959adb47d902" providerId="ADAL" clId="{6DA8347C-612C-49B0-A2BB-6D63144BAA26}" dt="2023-03-25T23:29:13.652" v="746" actId="14100"/>
          <ac:spMkLst>
            <pc:docMk/>
            <pc:sldMk cId="1744576504" sldId="261"/>
            <ac:spMk id="5" creationId="{C4909D50-4F39-F210-E3FA-9EFC94CB0A61}"/>
          </ac:spMkLst>
        </pc:spChg>
        <pc:picChg chg="add mod">
          <ac:chgData name="Shilpa Gupta" userId="26c541cc-91c8-4549-8d1c-959adb47d902" providerId="ADAL" clId="{6DA8347C-612C-49B0-A2BB-6D63144BAA26}" dt="2023-03-25T22:38:30.277" v="480" actId="14100"/>
          <ac:picMkLst>
            <pc:docMk/>
            <pc:sldMk cId="1744576504" sldId="261"/>
            <ac:picMk id="7" creationId="{FCD22FCB-02E1-2CA8-5D0F-8B0542968D21}"/>
          </ac:picMkLst>
        </pc:picChg>
        <pc:picChg chg="add mod">
          <ac:chgData name="Shilpa Gupta" userId="26c541cc-91c8-4549-8d1c-959adb47d902" providerId="ADAL" clId="{6DA8347C-612C-49B0-A2BB-6D63144BAA26}" dt="2023-03-25T22:38:25.370" v="479" actId="14100"/>
          <ac:picMkLst>
            <pc:docMk/>
            <pc:sldMk cId="1744576504" sldId="261"/>
            <ac:picMk id="9" creationId="{9A878C03-6E2A-4842-113B-A06703A4E6D3}"/>
          </ac:picMkLst>
        </pc:picChg>
      </pc:sldChg>
      <pc:sldChg chg="addSp delSp modSp new mod">
        <pc:chgData name="Shilpa Gupta" userId="26c541cc-91c8-4549-8d1c-959adb47d902" providerId="ADAL" clId="{6DA8347C-612C-49B0-A2BB-6D63144BAA26}" dt="2023-03-25T23:29:58.656" v="759" actId="255"/>
        <pc:sldMkLst>
          <pc:docMk/>
          <pc:sldMk cId="1968744795" sldId="262"/>
        </pc:sldMkLst>
        <pc:spChg chg="add mod">
          <ac:chgData name="Shilpa Gupta" userId="26c541cc-91c8-4549-8d1c-959adb47d902" providerId="ADAL" clId="{6DA8347C-612C-49B0-A2BB-6D63144BAA26}" dt="2023-03-25T22:42:01.036" v="506" actId="14100"/>
          <ac:spMkLst>
            <pc:docMk/>
            <pc:sldMk cId="1968744795" sldId="262"/>
            <ac:spMk id="2" creationId="{697BFAB1-56CD-9A30-209D-BB041DBD8F0F}"/>
          </ac:spMkLst>
        </pc:spChg>
        <pc:spChg chg="add mod">
          <ac:chgData name="Shilpa Gupta" userId="26c541cc-91c8-4549-8d1c-959adb47d902" providerId="ADAL" clId="{6DA8347C-612C-49B0-A2BB-6D63144BAA26}" dt="2023-03-25T23:29:58.656" v="759" actId="255"/>
          <ac:spMkLst>
            <pc:docMk/>
            <pc:sldMk cId="1968744795" sldId="262"/>
            <ac:spMk id="4" creationId="{D72AE81F-BD1A-F346-F05B-A7B0E8C76B2D}"/>
          </ac:spMkLst>
        </pc:spChg>
        <pc:spChg chg="add del">
          <ac:chgData name="Shilpa Gupta" userId="26c541cc-91c8-4549-8d1c-959adb47d902" providerId="ADAL" clId="{6DA8347C-612C-49B0-A2BB-6D63144BAA26}" dt="2023-03-25T23:00:48.652" v="617"/>
          <ac:spMkLst>
            <pc:docMk/>
            <pc:sldMk cId="1968744795" sldId="262"/>
            <ac:spMk id="5" creationId="{398171D2-389A-E319-12FB-BB06F1E9F65C}"/>
          </ac:spMkLst>
        </pc:spChg>
      </pc:sldChg>
      <pc:sldChg chg="addSp delSp modSp new mod">
        <pc:chgData name="Shilpa Gupta" userId="26c541cc-91c8-4549-8d1c-959adb47d902" providerId="ADAL" clId="{6DA8347C-612C-49B0-A2BB-6D63144BAA26}" dt="2023-03-25T23:28:49.711" v="742" actId="14100"/>
        <pc:sldMkLst>
          <pc:docMk/>
          <pc:sldMk cId="320881304" sldId="263"/>
        </pc:sldMkLst>
        <pc:spChg chg="add mod">
          <ac:chgData name="Shilpa Gupta" userId="26c541cc-91c8-4549-8d1c-959adb47d902" providerId="ADAL" clId="{6DA8347C-612C-49B0-A2BB-6D63144BAA26}" dt="2023-03-25T23:28:44.260" v="741" actId="207"/>
          <ac:spMkLst>
            <pc:docMk/>
            <pc:sldMk cId="320881304" sldId="263"/>
            <ac:spMk id="2" creationId="{3F296AB0-0EC2-86E6-B7B8-12CEC835AF3B}"/>
          </ac:spMkLst>
        </pc:spChg>
        <pc:spChg chg="add del">
          <ac:chgData name="Shilpa Gupta" userId="26c541cc-91c8-4549-8d1c-959adb47d902" providerId="ADAL" clId="{6DA8347C-612C-49B0-A2BB-6D63144BAA26}" dt="2023-03-25T23:01:00.566" v="621"/>
          <ac:spMkLst>
            <pc:docMk/>
            <pc:sldMk cId="320881304" sldId="263"/>
            <ac:spMk id="3" creationId="{988F029B-A179-6D14-3F62-A76147C47102}"/>
          </ac:spMkLst>
        </pc:spChg>
        <pc:spChg chg="add del">
          <ac:chgData name="Shilpa Gupta" userId="26c541cc-91c8-4549-8d1c-959adb47d902" providerId="ADAL" clId="{6DA8347C-612C-49B0-A2BB-6D63144BAA26}" dt="2023-03-25T23:01:04.862" v="623"/>
          <ac:spMkLst>
            <pc:docMk/>
            <pc:sldMk cId="320881304" sldId="263"/>
            <ac:spMk id="4" creationId="{72E0921C-3111-6931-D81E-E3665E745646}"/>
          </ac:spMkLst>
        </pc:spChg>
        <pc:spChg chg="add mod">
          <ac:chgData name="Shilpa Gupta" userId="26c541cc-91c8-4549-8d1c-959adb47d902" providerId="ADAL" clId="{6DA8347C-612C-49B0-A2BB-6D63144BAA26}" dt="2023-03-25T23:28:49.711" v="742" actId="14100"/>
          <ac:spMkLst>
            <pc:docMk/>
            <pc:sldMk cId="320881304" sldId="263"/>
            <ac:spMk id="6" creationId="{0E76CFB7-FBEB-48AA-AA63-FCAE1CAF6918}"/>
          </ac:spMkLst>
        </pc:spChg>
      </pc:sldChg>
      <pc:sldChg chg="addSp modSp new mod">
        <pc:chgData name="Shilpa Gupta" userId="26c541cc-91c8-4549-8d1c-959adb47d902" providerId="ADAL" clId="{6DA8347C-612C-49B0-A2BB-6D63144BAA26}" dt="2023-03-25T23:27:48.129" v="719" actId="14100"/>
        <pc:sldMkLst>
          <pc:docMk/>
          <pc:sldMk cId="1312515738" sldId="264"/>
        </pc:sldMkLst>
        <pc:spChg chg="add mod">
          <ac:chgData name="Shilpa Gupta" userId="26c541cc-91c8-4549-8d1c-959adb47d902" providerId="ADAL" clId="{6DA8347C-612C-49B0-A2BB-6D63144BAA26}" dt="2023-03-25T23:27:48.129" v="719" actId="14100"/>
          <ac:spMkLst>
            <pc:docMk/>
            <pc:sldMk cId="1312515738" sldId="264"/>
            <ac:spMk id="2" creationId="{CAEFB0C4-9480-0B6B-9D05-5911EB02C8CB}"/>
          </ac:spMkLst>
        </pc:spChg>
        <pc:spChg chg="add mod">
          <ac:chgData name="Shilpa Gupta" userId="26c541cc-91c8-4549-8d1c-959adb47d902" providerId="ADAL" clId="{6DA8347C-612C-49B0-A2BB-6D63144BAA26}" dt="2023-03-25T23:17:39.321" v="669" actId="113"/>
          <ac:spMkLst>
            <pc:docMk/>
            <pc:sldMk cId="1312515738" sldId="264"/>
            <ac:spMk id="4" creationId="{A9200681-9F02-F9FE-70BF-4CF1525628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1FB7-0456-81C5-9123-7CCED9F12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3CE76-F201-0B60-D0AE-28C1E5BAB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212499-6339-8F81-6A05-6810A76459FF}"/>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5" name="Footer Placeholder 4">
            <a:extLst>
              <a:ext uri="{FF2B5EF4-FFF2-40B4-BE49-F238E27FC236}">
                <a16:creationId xmlns:a16="http://schemas.microsoft.com/office/drawing/2014/main" id="{4EF4B65D-3FB8-FAA0-539F-521DB7C8A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3A0D7-BAC0-1261-B833-70B649666A69}"/>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344531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C10A-361C-E7EC-DEC3-F0441A26B9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1D53DB-D045-81D1-0FFC-0DEFA157E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BE3A8-AA2A-6768-5A7E-B6402F28F42E}"/>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5" name="Footer Placeholder 4">
            <a:extLst>
              <a:ext uri="{FF2B5EF4-FFF2-40B4-BE49-F238E27FC236}">
                <a16:creationId xmlns:a16="http://schemas.microsoft.com/office/drawing/2014/main" id="{2F739940-5576-367D-288D-162375C06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30A18-BDC2-CEE7-2495-20B731FF7EB7}"/>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21152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12476-5CD9-D9A2-5E77-2AFB12EC0A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90A83-4BAE-F6A3-330B-037F610407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CA021-605B-4A99-36B3-4087B771970C}"/>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5" name="Footer Placeholder 4">
            <a:extLst>
              <a:ext uri="{FF2B5EF4-FFF2-40B4-BE49-F238E27FC236}">
                <a16:creationId xmlns:a16="http://schemas.microsoft.com/office/drawing/2014/main" id="{F5D333FF-5ECE-07AC-D179-7A521B006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DD379-40D9-4ECA-6138-D096E8CA8B55}"/>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159113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0EC9-FA52-FF80-9ABD-A70D3D20E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4C07A-3AB6-CDF6-AB73-2F0DAB56D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650D9-B2E9-062A-47CE-327259DFA2DF}"/>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5" name="Footer Placeholder 4">
            <a:extLst>
              <a:ext uri="{FF2B5EF4-FFF2-40B4-BE49-F238E27FC236}">
                <a16:creationId xmlns:a16="http://schemas.microsoft.com/office/drawing/2014/main" id="{1BBB8AC6-5BC6-C473-880E-A0E717AFA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7D90C-FCF3-9CDC-EBF3-127FC6A621DF}"/>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390710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A805-1764-5791-7795-1C9282F9E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EF445C-3532-61C2-0601-27DBF6680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D5E02-8E18-6BD8-D4D1-C652E5F6AAD4}"/>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5" name="Footer Placeholder 4">
            <a:extLst>
              <a:ext uri="{FF2B5EF4-FFF2-40B4-BE49-F238E27FC236}">
                <a16:creationId xmlns:a16="http://schemas.microsoft.com/office/drawing/2014/main" id="{C539CE6B-93E1-4D2C-B0FC-C7850E7C8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FEDD6-AF2A-C2D4-8C12-47C6A9A7ACF8}"/>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413492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C24A-3434-4325-4539-8FED5329B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ACB17-4F71-03F2-2C3F-98D10EF05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1A908-6719-A08B-C163-0EFEDDD87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EF2D57-F4DF-3331-325A-A39573CEF85E}"/>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6" name="Footer Placeholder 5">
            <a:extLst>
              <a:ext uri="{FF2B5EF4-FFF2-40B4-BE49-F238E27FC236}">
                <a16:creationId xmlns:a16="http://schemas.microsoft.com/office/drawing/2014/main" id="{A5B0E71B-335E-4CAA-96B8-44E7DC798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1570E-D6E5-99E7-D665-CC0D5CC7157C}"/>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417367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2F3F-2723-BD03-12F8-4B4786F4DB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0B0DBB-42B7-04A6-DB72-9D648A22E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11BEA-ACBA-9453-1D82-3E986F844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763804-3E63-FDAC-76C4-00AA62231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7250F-D64D-1303-31E4-DFCA2F15E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3BA581-55EC-0049-AB16-78C4B3DF7CD7}"/>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8" name="Footer Placeholder 7">
            <a:extLst>
              <a:ext uri="{FF2B5EF4-FFF2-40B4-BE49-F238E27FC236}">
                <a16:creationId xmlns:a16="http://schemas.microsoft.com/office/drawing/2014/main" id="{C3E47195-42D3-3F8F-9CEF-EA03B70217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5E6E2-07DB-A2A9-EF24-20DB313772BC}"/>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228505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55CC-BCE3-8AF8-67A2-58DCA9EDDE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BBAD5-9251-6E2D-C451-1D56A9866FF0}"/>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4" name="Footer Placeholder 3">
            <a:extLst>
              <a:ext uri="{FF2B5EF4-FFF2-40B4-BE49-F238E27FC236}">
                <a16:creationId xmlns:a16="http://schemas.microsoft.com/office/drawing/2014/main" id="{40C7AD36-71F2-1D62-6429-FB4CD2FCE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30728-4675-7AAC-8381-809CC3625ADC}"/>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98831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41F59-0AFF-EAF9-CA53-5696B8E5B5E5}"/>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3" name="Footer Placeholder 2">
            <a:extLst>
              <a:ext uri="{FF2B5EF4-FFF2-40B4-BE49-F238E27FC236}">
                <a16:creationId xmlns:a16="http://schemas.microsoft.com/office/drawing/2014/main" id="{D0EE7D7F-8232-E998-D599-83B0FAEA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3EF2D1-6DA4-485C-B34C-127B8A230042}"/>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258427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09FB-FAD9-3D7D-46B2-6A6527492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CE878-E208-D9C3-A5E1-E5A4DB90F2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29C5C1-694F-733F-E87D-45F541F23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D598C-BA85-A5A7-29E9-ADDC2A2C61FB}"/>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6" name="Footer Placeholder 5">
            <a:extLst>
              <a:ext uri="{FF2B5EF4-FFF2-40B4-BE49-F238E27FC236}">
                <a16:creationId xmlns:a16="http://schemas.microsoft.com/office/drawing/2014/main" id="{C97CCE20-D87B-791C-C61C-6E6110FD9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4FECC-F167-EB65-5EA7-02C7DD1FCEF9}"/>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317272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CAF9-451E-9C35-3CDF-0FA8E1078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11F477-FF76-312F-1B68-F942B363A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7DAD5A-57C2-C436-0363-308297EE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0C06A-FC1F-F46C-A105-A5619EE7B687}"/>
              </a:ext>
            </a:extLst>
          </p:cNvPr>
          <p:cNvSpPr>
            <a:spLocks noGrp="1"/>
          </p:cNvSpPr>
          <p:nvPr>
            <p:ph type="dt" sz="half" idx="10"/>
          </p:nvPr>
        </p:nvSpPr>
        <p:spPr/>
        <p:txBody>
          <a:bodyPr/>
          <a:lstStyle/>
          <a:p>
            <a:fld id="{69A6C760-F5D6-431E-B942-C59131EC449C}" type="datetimeFigureOut">
              <a:rPr lang="en-US" smtClean="0"/>
              <a:t>3/25/2023</a:t>
            </a:fld>
            <a:endParaRPr lang="en-US"/>
          </a:p>
        </p:txBody>
      </p:sp>
      <p:sp>
        <p:nvSpPr>
          <p:cNvPr id="6" name="Footer Placeholder 5">
            <a:extLst>
              <a:ext uri="{FF2B5EF4-FFF2-40B4-BE49-F238E27FC236}">
                <a16:creationId xmlns:a16="http://schemas.microsoft.com/office/drawing/2014/main" id="{A5BBB9E0-116F-0DA1-ABD0-431FE2E396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A058A-84A2-C846-D6DB-6FDB3E54CD20}"/>
              </a:ext>
            </a:extLst>
          </p:cNvPr>
          <p:cNvSpPr>
            <a:spLocks noGrp="1"/>
          </p:cNvSpPr>
          <p:nvPr>
            <p:ph type="sldNum" sz="quarter" idx="12"/>
          </p:nvPr>
        </p:nvSpPr>
        <p:spPr/>
        <p:txBody>
          <a:bodyPr/>
          <a:lstStyle/>
          <a:p>
            <a:fld id="{D75DAA79-CE2F-4667-B654-844AE78D4748}" type="slidenum">
              <a:rPr lang="en-US" smtClean="0"/>
              <a:t>‹#›</a:t>
            </a:fld>
            <a:endParaRPr lang="en-US"/>
          </a:p>
        </p:txBody>
      </p:sp>
    </p:spTree>
    <p:extLst>
      <p:ext uri="{BB962C8B-B14F-4D97-AF65-F5344CB8AC3E}">
        <p14:creationId xmlns:p14="http://schemas.microsoft.com/office/powerpoint/2010/main" val="107734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0BAC0-C9C9-7634-B198-4B7865C08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D6D03-C117-6F7F-3A2A-6E89DAD90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CE7FB-9E55-5E16-709B-B09875481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A6C760-F5D6-431E-B942-C59131EC449C}" type="datetimeFigureOut">
              <a:rPr lang="en-US" smtClean="0"/>
              <a:t>3/25/2023</a:t>
            </a:fld>
            <a:endParaRPr lang="en-US"/>
          </a:p>
        </p:txBody>
      </p:sp>
      <p:sp>
        <p:nvSpPr>
          <p:cNvPr id="5" name="Footer Placeholder 4">
            <a:extLst>
              <a:ext uri="{FF2B5EF4-FFF2-40B4-BE49-F238E27FC236}">
                <a16:creationId xmlns:a16="http://schemas.microsoft.com/office/drawing/2014/main" id="{53A6329D-86DC-5D32-E122-C4EFA2802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F0398A-868B-E1B1-AD20-621263F07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DAA79-CE2F-4667-B654-844AE78D4748}" type="slidenum">
              <a:rPr lang="en-US" smtClean="0"/>
              <a:t>‹#›</a:t>
            </a:fld>
            <a:endParaRPr lang="en-US"/>
          </a:p>
        </p:txBody>
      </p:sp>
    </p:spTree>
    <p:extLst>
      <p:ext uri="{BB962C8B-B14F-4D97-AF65-F5344CB8AC3E}">
        <p14:creationId xmlns:p14="http://schemas.microsoft.com/office/powerpoint/2010/main" val="107770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165A-F4B6-E1C3-8094-4BF2FC876565}"/>
              </a:ext>
            </a:extLst>
          </p:cNvPr>
          <p:cNvSpPr>
            <a:spLocks noGrp="1"/>
          </p:cNvSpPr>
          <p:nvPr>
            <p:ph type="ctrTitle"/>
          </p:nvPr>
        </p:nvSpPr>
        <p:spPr/>
        <p:txBody>
          <a:bodyPr/>
          <a:lstStyle/>
          <a:p>
            <a:r>
              <a:rPr lang="en-US" dirty="0"/>
              <a:t>Feature Engineering</a:t>
            </a:r>
          </a:p>
        </p:txBody>
      </p:sp>
      <p:sp>
        <p:nvSpPr>
          <p:cNvPr id="3" name="Subtitle 2">
            <a:extLst>
              <a:ext uri="{FF2B5EF4-FFF2-40B4-BE49-F238E27FC236}">
                <a16:creationId xmlns:a16="http://schemas.microsoft.com/office/drawing/2014/main" id="{7CD189EE-31E6-5FD6-CC89-1BF8A39E7E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5419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3C5B-0180-0785-E017-137A80B71036}"/>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Feature engineering is the process of selecting and transforming the features (i.e., variables or columns) in a dataset to improve the performance of a machine learning model. </a:t>
            </a:r>
            <a:endParaRPr lang="en-US" dirty="0"/>
          </a:p>
        </p:txBody>
      </p:sp>
      <p:sp>
        <p:nvSpPr>
          <p:cNvPr id="3" name="Content Placeholder 2">
            <a:extLst>
              <a:ext uri="{FF2B5EF4-FFF2-40B4-BE49-F238E27FC236}">
                <a16:creationId xmlns:a16="http://schemas.microsoft.com/office/drawing/2014/main" id="{1CD685BB-EB7C-5E7B-3BC4-6D5BE3EBD292}"/>
              </a:ext>
            </a:extLst>
          </p:cNvPr>
          <p:cNvSpPr>
            <a:spLocks noGrp="1"/>
          </p:cNvSpPr>
          <p:nvPr>
            <p:ph idx="1"/>
          </p:nvPr>
        </p:nvSpPr>
        <p:spPr>
          <a:xfrm>
            <a:off x="838200" y="1438275"/>
            <a:ext cx="10515600" cy="5054600"/>
          </a:xfrm>
        </p:spPr>
        <p:txBody>
          <a:bodyPr>
            <a:normAutofit fontScale="85000" lnSpcReduction="20000"/>
          </a:bodyPr>
          <a:lstStyle/>
          <a:p>
            <a:pPr marL="0" indent="0">
              <a:buNone/>
            </a:pPr>
            <a:r>
              <a:rPr lang="en-US" dirty="0"/>
              <a:t>1.Understanding the dataset – </a:t>
            </a:r>
          </a:p>
          <a:p>
            <a:endParaRPr lang="en-US" dirty="0"/>
          </a:p>
          <a:p>
            <a:r>
              <a:rPr lang="en-US" dirty="0"/>
              <a:t>Type of data: structured data (tabular format)</a:t>
            </a:r>
          </a:p>
          <a:p>
            <a:r>
              <a:rPr lang="en-US" dirty="0"/>
              <a:t>Number of features: 81</a:t>
            </a:r>
          </a:p>
          <a:p>
            <a:r>
              <a:rPr lang="en-US" dirty="0"/>
              <a:t>Distribution of values: For </a:t>
            </a:r>
            <a:r>
              <a:rPr lang="en-US" dirty="0" err="1"/>
              <a:t>SalePrice</a:t>
            </a:r>
            <a:r>
              <a:rPr lang="en-US" dirty="0"/>
              <a:t> column, the minimum value is 34,900, the maximum value is 755,000, the mean is 180,921, the median is 163,000, and the standard deviation is 79,442. The values in this column are spread out quite a bit, with some very high values (up to 755,000) and some very low values (down to 34,900). The mean is close to the median, which suggests that the distribution may be roughly symmetrical.</a:t>
            </a:r>
          </a:p>
          <a:p>
            <a:r>
              <a:rPr lang="en-US" dirty="0"/>
              <a:t>Missing values: There are 259 missing values for the feature ‘</a:t>
            </a:r>
            <a:r>
              <a:rPr lang="en-US" dirty="0" err="1"/>
              <a:t>LotFrontage</a:t>
            </a:r>
            <a:r>
              <a:rPr lang="en-US" dirty="0"/>
              <a:t>’.</a:t>
            </a:r>
          </a:p>
          <a:p>
            <a:r>
              <a:rPr lang="en-US" dirty="0"/>
              <a:t>Outliers: </a:t>
            </a:r>
            <a:r>
              <a:rPr lang="en-US" sz="3100" dirty="0">
                <a:effectLst/>
                <a:ea typeface="Calibri" panose="020F0502020204030204" pitchFamily="34" charset="0"/>
                <a:cs typeface="Times New Roman" panose="02020603050405020304" pitchFamily="18" charset="0"/>
              </a:rPr>
              <a:t>There are some outliers and anomalies in the data, including houses with very large </a:t>
            </a:r>
            <a:r>
              <a:rPr lang="en-US" sz="3100" dirty="0" err="1">
                <a:effectLst/>
                <a:ea typeface="Calibri" panose="020F0502020204030204" pitchFamily="34" charset="0"/>
                <a:cs typeface="Times New Roman" panose="02020603050405020304" pitchFamily="18" charset="0"/>
              </a:rPr>
              <a:t>GrLivArea</a:t>
            </a:r>
            <a:r>
              <a:rPr lang="en-US" sz="3100" dirty="0">
                <a:effectLst/>
                <a:ea typeface="Calibri" panose="020F0502020204030204" pitchFamily="34" charset="0"/>
                <a:cs typeface="Times New Roman" panose="02020603050405020304" pitchFamily="18" charset="0"/>
              </a:rPr>
              <a:t> but relatively low </a:t>
            </a:r>
            <a:r>
              <a:rPr lang="en-US" sz="3100" dirty="0" err="1">
                <a:effectLst/>
                <a:ea typeface="Calibri" panose="020F0502020204030204" pitchFamily="34" charset="0"/>
                <a:cs typeface="Times New Roman" panose="02020603050405020304" pitchFamily="18" charset="0"/>
              </a:rPr>
              <a:t>SalePrice</a:t>
            </a:r>
            <a:r>
              <a:rPr lang="en-US" sz="3100" dirty="0">
                <a:effectLst/>
                <a:ea typeface="Calibri" panose="020F0502020204030204" pitchFamily="34" charset="0"/>
                <a:cs typeface="Times New Roman" panose="02020603050405020304" pitchFamily="18" charset="0"/>
              </a:rPr>
              <a:t>, and houses with very high </a:t>
            </a:r>
            <a:r>
              <a:rPr lang="en-US" sz="3100" dirty="0" err="1">
                <a:effectLst/>
                <a:ea typeface="Calibri" panose="020F0502020204030204" pitchFamily="34" charset="0"/>
                <a:cs typeface="Times New Roman" panose="02020603050405020304" pitchFamily="18" charset="0"/>
              </a:rPr>
              <a:t>SalePrice</a:t>
            </a:r>
            <a:r>
              <a:rPr lang="en-US" sz="3100" dirty="0">
                <a:effectLst/>
                <a:ea typeface="Calibri" panose="020F0502020204030204" pitchFamily="34" charset="0"/>
                <a:cs typeface="Times New Roman" panose="02020603050405020304" pitchFamily="18" charset="0"/>
              </a:rPr>
              <a:t> but relatively low </a:t>
            </a:r>
            <a:r>
              <a:rPr lang="en-US" sz="3100" dirty="0" err="1">
                <a:effectLst/>
                <a:ea typeface="Calibri" panose="020F0502020204030204" pitchFamily="34" charset="0"/>
                <a:cs typeface="Times New Roman" panose="02020603050405020304" pitchFamily="18" charset="0"/>
              </a:rPr>
              <a:t>OverallQual</a:t>
            </a:r>
            <a:r>
              <a:rPr lang="en-US" sz="3100" dirty="0">
                <a:effectLst/>
                <a:ea typeface="Calibri" panose="020F0502020204030204" pitchFamily="34" charset="0"/>
                <a:cs typeface="Times New Roman" panose="02020603050405020304" pitchFamily="18" charset="0"/>
              </a:rPr>
              <a:t> or </a:t>
            </a:r>
            <a:r>
              <a:rPr lang="en-US" sz="3100" dirty="0" err="1">
                <a:effectLst/>
                <a:ea typeface="Calibri" panose="020F0502020204030204" pitchFamily="34" charset="0"/>
                <a:cs typeface="Times New Roman" panose="02020603050405020304" pitchFamily="18" charset="0"/>
              </a:rPr>
              <a:t>GrLivArea</a:t>
            </a:r>
            <a:r>
              <a:rPr lang="en-US" sz="3100" dirty="0">
                <a:effectLst/>
                <a:ea typeface="Calibri" panose="020F0502020204030204" pitchFamily="34" charset="0"/>
                <a:cs typeface="Times New Roman" panose="02020603050405020304" pitchFamily="18" charset="0"/>
              </a:rPr>
              <a:t>.</a:t>
            </a:r>
          </a:p>
          <a:p>
            <a:r>
              <a:rPr lang="en-US" sz="3100" dirty="0"/>
              <a:t>.</a:t>
            </a:r>
          </a:p>
        </p:txBody>
      </p:sp>
    </p:spTree>
    <p:extLst>
      <p:ext uri="{BB962C8B-B14F-4D97-AF65-F5344CB8AC3E}">
        <p14:creationId xmlns:p14="http://schemas.microsoft.com/office/powerpoint/2010/main" val="265386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BBC83-F0B4-EAD2-8B02-2A104C8D2CCD}"/>
              </a:ext>
            </a:extLst>
          </p:cNvPr>
          <p:cNvSpPr txBox="1"/>
          <p:nvPr/>
        </p:nvSpPr>
        <p:spPr>
          <a:xfrm>
            <a:off x="1260629" y="1500326"/>
            <a:ext cx="9197266" cy="3139321"/>
          </a:xfrm>
          <a:prstGeom prst="rect">
            <a:avLst/>
          </a:prstGeom>
          <a:noFill/>
        </p:spPr>
        <p:txBody>
          <a:bodyPr wrap="square" rtlCol="0">
            <a:spAutoFit/>
          </a:bodyPr>
          <a:lstStyle/>
          <a:p>
            <a:r>
              <a:rPr lang="en-US" b="1" dirty="0"/>
              <a:t>Identify the Target Variable</a:t>
            </a:r>
          </a:p>
          <a:p>
            <a:endParaRPr lang="en-US" dirty="0"/>
          </a:p>
          <a:p>
            <a:endParaRPr lang="en-US" dirty="0"/>
          </a:p>
          <a:p>
            <a:r>
              <a:rPr lang="en-US" dirty="0"/>
              <a:t>Based on the histogram of the </a:t>
            </a:r>
            <a:r>
              <a:rPr lang="en-US" dirty="0" err="1"/>
              <a:t>SalePrice</a:t>
            </a:r>
            <a:r>
              <a:rPr lang="en-US" dirty="0"/>
              <a:t> variable in the dataset, it appears that the distribution is positively skewed. The distribution is not normal, but rather has a peak towards the left of the distribution and a tail towards the right, indicating that there may be some outliers present.</a:t>
            </a:r>
          </a:p>
          <a:p>
            <a:endParaRPr lang="en-US" dirty="0"/>
          </a:p>
          <a:p>
            <a:r>
              <a:rPr lang="en-US" dirty="0">
                <a:latin typeface="Segoe UI" panose="020B0502040204020203" pitchFamily="34" charset="0"/>
                <a:ea typeface="Times New Roman" panose="02020603050405020304" pitchFamily="18" charset="0"/>
                <a:cs typeface="Times New Roman" panose="02020603050405020304" pitchFamily="18" charset="0"/>
              </a:rPr>
              <a:t>T</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ransforming these outliers to improve the model's performance.</a:t>
            </a:r>
          </a:p>
          <a:p>
            <a:endParaRPr lang="en-US" dirty="0">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D205985-124D-7BB9-7828-53AE4111D357}"/>
              </a:ext>
            </a:extLst>
          </p:cNvPr>
          <p:cNvPicPr>
            <a:picLocks noChangeAspect="1"/>
          </p:cNvPicPr>
          <p:nvPr/>
        </p:nvPicPr>
        <p:blipFill>
          <a:blip r:embed="rId2"/>
          <a:stretch>
            <a:fillRect/>
          </a:stretch>
        </p:blipFill>
        <p:spPr>
          <a:xfrm>
            <a:off x="1076325" y="3905354"/>
            <a:ext cx="4161557" cy="2904640"/>
          </a:xfrm>
          <a:prstGeom prst="rect">
            <a:avLst/>
          </a:prstGeom>
        </p:spPr>
      </p:pic>
      <p:pic>
        <p:nvPicPr>
          <p:cNvPr id="6" name="Picture 5">
            <a:extLst>
              <a:ext uri="{FF2B5EF4-FFF2-40B4-BE49-F238E27FC236}">
                <a16:creationId xmlns:a16="http://schemas.microsoft.com/office/drawing/2014/main" id="{6C1882D0-7897-044E-27A1-C07BD69E6F80}"/>
              </a:ext>
            </a:extLst>
          </p:cNvPr>
          <p:cNvPicPr>
            <a:picLocks noChangeAspect="1"/>
          </p:cNvPicPr>
          <p:nvPr/>
        </p:nvPicPr>
        <p:blipFill>
          <a:blip r:embed="rId3"/>
          <a:stretch>
            <a:fillRect/>
          </a:stretch>
        </p:blipFill>
        <p:spPr>
          <a:xfrm>
            <a:off x="5784449" y="4035070"/>
            <a:ext cx="3709987" cy="2822930"/>
          </a:xfrm>
          <a:prstGeom prst="rect">
            <a:avLst/>
          </a:prstGeom>
        </p:spPr>
      </p:pic>
      <p:pic>
        <p:nvPicPr>
          <p:cNvPr id="8" name="Picture 7">
            <a:extLst>
              <a:ext uri="{FF2B5EF4-FFF2-40B4-BE49-F238E27FC236}">
                <a16:creationId xmlns:a16="http://schemas.microsoft.com/office/drawing/2014/main" id="{EB25A379-1583-C679-3E36-5F8D9581C286}"/>
              </a:ext>
            </a:extLst>
          </p:cNvPr>
          <p:cNvPicPr>
            <a:picLocks noChangeAspect="1"/>
          </p:cNvPicPr>
          <p:nvPr/>
        </p:nvPicPr>
        <p:blipFill>
          <a:blip r:embed="rId4"/>
          <a:stretch>
            <a:fillRect/>
          </a:stretch>
        </p:blipFill>
        <p:spPr>
          <a:xfrm>
            <a:off x="6180453" y="3825520"/>
            <a:ext cx="2667000" cy="276225"/>
          </a:xfrm>
          <a:prstGeom prst="rect">
            <a:avLst/>
          </a:prstGeom>
        </p:spPr>
      </p:pic>
      <p:sp>
        <p:nvSpPr>
          <p:cNvPr id="10" name="TextBox 9">
            <a:extLst>
              <a:ext uri="{FF2B5EF4-FFF2-40B4-BE49-F238E27FC236}">
                <a16:creationId xmlns:a16="http://schemas.microsoft.com/office/drawing/2014/main" id="{6612DDD5-CECE-B963-35FE-BD1C20AA1D09}"/>
              </a:ext>
            </a:extLst>
          </p:cNvPr>
          <p:cNvSpPr txBox="1"/>
          <p:nvPr/>
        </p:nvSpPr>
        <p:spPr>
          <a:xfrm>
            <a:off x="9738804" y="4190259"/>
            <a:ext cx="1661661" cy="1446550"/>
          </a:xfrm>
          <a:prstGeom prst="rect">
            <a:avLst/>
          </a:prstGeom>
          <a:noFill/>
        </p:spPr>
        <p:txBody>
          <a:bodyPr wrap="square">
            <a:spAutoFit/>
          </a:bodyPr>
          <a:lstStyle/>
          <a:p>
            <a:r>
              <a:rPr lang="en-US" sz="1100" b="0" i="0" dirty="0">
                <a:solidFill>
                  <a:srgbClr val="374151"/>
                </a:solidFill>
                <a:effectLst/>
              </a:rPr>
              <a:t>Given mu=2.57 and sigma=0.03, we can say that the transformed variable is approximately normally distributed with mean (mu) 2.57 and standard deviation (sigma) 0.03.</a:t>
            </a:r>
            <a:endParaRPr lang="en-US" sz="1100" dirty="0"/>
          </a:p>
        </p:txBody>
      </p:sp>
    </p:spTree>
    <p:extLst>
      <p:ext uri="{BB962C8B-B14F-4D97-AF65-F5344CB8AC3E}">
        <p14:creationId xmlns:p14="http://schemas.microsoft.com/office/powerpoint/2010/main" val="223857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BF341-9E6E-729B-694B-EB67A167E2D9}"/>
              </a:ext>
            </a:extLst>
          </p:cNvPr>
          <p:cNvSpPr txBox="1"/>
          <p:nvPr/>
        </p:nvSpPr>
        <p:spPr>
          <a:xfrm>
            <a:off x="868162" y="363984"/>
            <a:ext cx="8557704" cy="369332"/>
          </a:xfrm>
          <a:prstGeom prst="rect">
            <a:avLst/>
          </a:prstGeom>
          <a:noFill/>
        </p:spPr>
        <p:txBody>
          <a:bodyPr wrap="square">
            <a:spAutoFit/>
          </a:bodyPr>
          <a:lstStyle/>
          <a:p>
            <a:r>
              <a:rPr lang="en-US" sz="1800" b="1" dirty="0">
                <a:effectLst/>
                <a:latin typeface="Segoe UI" panose="020B0502040204020203" pitchFamily="34" charset="0"/>
                <a:ea typeface="Calibri" panose="020F0502020204030204" pitchFamily="34" charset="0"/>
              </a:rPr>
              <a:t>Imputing missing values</a:t>
            </a:r>
            <a:endParaRPr lang="en-US" b="1" dirty="0"/>
          </a:p>
        </p:txBody>
      </p:sp>
      <p:sp>
        <p:nvSpPr>
          <p:cNvPr id="4" name="TextBox 3">
            <a:extLst>
              <a:ext uri="{FF2B5EF4-FFF2-40B4-BE49-F238E27FC236}">
                <a16:creationId xmlns:a16="http://schemas.microsoft.com/office/drawing/2014/main" id="{08DC796D-56DE-FA43-6E52-D0094348F6B6}"/>
              </a:ext>
            </a:extLst>
          </p:cNvPr>
          <p:cNvSpPr txBox="1"/>
          <p:nvPr/>
        </p:nvSpPr>
        <p:spPr>
          <a:xfrm>
            <a:off x="1669002" y="1811045"/>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53D9527E-8958-14EA-EE85-7ED1C793F61B}"/>
              </a:ext>
            </a:extLst>
          </p:cNvPr>
          <p:cNvPicPr>
            <a:picLocks noChangeAspect="1"/>
          </p:cNvPicPr>
          <p:nvPr/>
        </p:nvPicPr>
        <p:blipFill>
          <a:blip r:embed="rId2"/>
          <a:stretch>
            <a:fillRect/>
          </a:stretch>
        </p:blipFill>
        <p:spPr>
          <a:xfrm>
            <a:off x="868162" y="1811044"/>
            <a:ext cx="8153400" cy="2152650"/>
          </a:xfrm>
          <a:prstGeom prst="rect">
            <a:avLst/>
          </a:prstGeom>
        </p:spPr>
      </p:pic>
      <p:sp>
        <p:nvSpPr>
          <p:cNvPr id="8" name="TextBox 7">
            <a:extLst>
              <a:ext uri="{FF2B5EF4-FFF2-40B4-BE49-F238E27FC236}">
                <a16:creationId xmlns:a16="http://schemas.microsoft.com/office/drawing/2014/main" id="{2B233A22-C848-4BF4-458B-9E324DE674EE}"/>
              </a:ext>
            </a:extLst>
          </p:cNvPr>
          <p:cNvSpPr txBox="1"/>
          <p:nvPr/>
        </p:nvSpPr>
        <p:spPr>
          <a:xfrm>
            <a:off x="781235" y="1087514"/>
            <a:ext cx="8327254" cy="369332"/>
          </a:xfrm>
          <a:prstGeom prst="rect">
            <a:avLst/>
          </a:prstGeom>
          <a:noFill/>
        </p:spPr>
        <p:txBody>
          <a:bodyPr wrap="square">
            <a:spAutoFit/>
          </a:bodyPr>
          <a:lstStyle/>
          <a:p>
            <a:r>
              <a:rPr lang="en-US" dirty="0">
                <a:solidFill>
                  <a:srgbClr val="374151"/>
                </a:solidFill>
                <a:latin typeface="Söhne"/>
              </a:rPr>
              <a:t>  </a:t>
            </a:r>
            <a:r>
              <a:rPr lang="en-US" dirty="0"/>
              <a:t>M</a:t>
            </a:r>
            <a:r>
              <a:rPr lang="en-US" b="0" i="0" dirty="0">
                <a:effectLst/>
              </a:rPr>
              <a:t>issing values in the '</a:t>
            </a:r>
            <a:r>
              <a:rPr lang="en-US" b="0" i="0" dirty="0" err="1">
                <a:effectLst/>
              </a:rPr>
              <a:t>LotFrontage</a:t>
            </a:r>
            <a:r>
              <a:rPr lang="en-US" b="0" i="0" dirty="0">
                <a:effectLst/>
              </a:rPr>
              <a:t>' feature are filled using mean imputation</a:t>
            </a:r>
            <a:endParaRPr lang="en-US" dirty="0"/>
          </a:p>
        </p:txBody>
      </p:sp>
      <p:pic>
        <p:nvPicPr>
          <p:cNvPr id="10" name="Picture 9">
            <a:extLst>
              <a:ext uri="{FF2B5EF4-FFF2-40B4-BE49-F238E27FC236}">
                <a16:creationId xmlns:a16="http://schemas.microsoft.com/office/drawing/2014/main" id="{B34C8B4E-96E6-F538-79BA-179B698C9E90}"/>
              </a:ext>
            </a:extLst>
          </p:cNvPr>
          <p:cNvPicPr>
            <a:picLocks noChangeAspect="1"/>
          </p:cNvPicPr>
          <p:nvPr/>
        </p:nvPicPr>
        <p:blipFill>
          <a:blip r:embed="rId3"/>
          <a:stretch>
            <a:fillRect/>
          </a:stretch>
        </p:blipFill>
        <p:spPr>
          <a:xfrm>
            <a:off x="611727" y="3901735"/>
            <a:ext cx="7595573" cy="3049480"/>
          </a:xfrm>
          <a:prstGeom prst="rect">
            <a:avLst/>
          </a:prstGeom>
        </p:spPr>
      </p:pic>
      <p:sp>
        <p:nvSpPr>
          <p:cNvPr id="15" name="Rectangle 4">
            <a:extLst>
              <a:ext uri="{FF2B5EF4-FFF2-40B4-BE49-F238E27FC236}">
                <a16:creationId xmlns:a16="http://schemas.microsoft.com/office/drawing/2014/main" id="{DC060E20-E9DB-026C-DBAD-AA54FF475015}"/>
              </a:ext>
            </a:extLst>
          </p:cNvPr>
          <p:cNvSpPr>
            <a:spLocks noChangeArrowheads="1"/>
          </p:cNvSpPr>
          <p:nvPr/>
        </p:nvSpPr>
        <p:spPr bwMode="auto">
          <a:xfrm flipH="1">
            <a:off x="8336131" y="4104667"/>
            <a:ext cx="287044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there in not much difference in the distribution of the </a:t>
            </a:r>
            <a:r>
              <a:rPr kumimoji="0" lang="en-US" altLang="en-US" b="1" i="0" u="none" strike="noStrike" cap="none" normalizeH="0" baseline="0" dirty="0" err="1">
                <a:ln>
                  <a:noFill/>
                </a:ln>
                <a:solidFill>
                  <a:schemeClr val="tx1"/>
                </a:solidFill>
                <a:effectLst/>
                <a:latin typeface="Söhne Mono"/>
              </a:rPr>
              <a:t>LotFrontage</a:t>
            </a:r>
            <a:r>
              <a:rPr kumimoji="0" lang="en-US" altLang="en-US" sz="1200" b="0" i="0" u="none" strike="noStrike" cap="none" normalizeH="0" baseline="0" dirty="0">
                <a:ln>
                  <a:noFill/>
                </a:ln>
                <a:solidFill>
                  <a:srgbClr val="374151"/>
                </a:solidFill>
                <a:effectLst/>
                <a:latin typeface="Söhne"/>
              </a:rPr>
              <a:t> variable before and after imputation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2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4AC47-3DB3-C3C4-0613-124373083564}"/>
              </a:ext>
            </a:extLst>
          </p:cNvPr>
          <p:cNvSpPr txBox="1"/>
          <p:nvPr/>
        </p:nvSpPr>
        <p:spPr>
          <a:xfrm>
            <a:off x="426128" y="1056443"/>
            <a:ext cx="8715652" cy="1200329"/>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sz="1800">
                <a:effectLst/>
                <a:latin typeface="Segoe UI" panose="020B0502040204020203" pitchFamily="34" charset="0"/>
                <a:ea typeface="Times New Roman" panose="02020603050405020304" pitchFamily="18" charset="0"/>
                <a:cs typeface="Times New Roman" panose="02020603050405020304" pitchFamily="18" charset="0"/>
              </a:rPr>
              <a:t>There are several categorical features in the dataset, and some of them have a strong impact on SalePrice. We can consider encoding these categorical features using techniques like one-hot encoding or label encoding to convert them into numerical values that can be used by the model.</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65961-FDE2-B591-5F81-D47559ED0008}"/>
              </a:ext>
            </a:extLst>
          </p:cNvPr>
          <p:cNvSpPr txBox="1"/>
          <p:nvPr/>
        </p:nvSpPr>
        <p:spPr>
          <a:xfrm>
            <a:off x="656947" y="346228"/>
            <a:ext cx="4067590" cy="369332"/>
          </a:xfrm>
          <a:prstGeom prst="rect">
            <a:avLst/>
          </a:prstGeom>
          <a:noFill/>
        </p:spPr>
        <p:txBody>
          <a:bodyPr wrap="square" rtlCol="0">
            <a:spAutoFit/>
          </a:bodyPr>
          <a:lstStyle/>
          <a:p>
            <a:r>
              <a:rPr lang="en-US" sz="1800" b="1">
                <a:effectLst/>
                <a:latin typeface="Segoe UI" panose="020B0502040204020203" pitchFamily="34" charset="0"/>
                <a:ea typeface="Times New Roman" panose="02020603050405020304" pitchFamily="18" charset="0"/>
                <a:cs typeface="Times New Roman" panose="02020603050405020304" pitchFamily="18" charset="0"/>
              </a:rPr>
              <a:t>Encoding Categorical Features</a:t>
            </a:r>
            <a:endParaRPr lang="en-US" b="1" dirty="0"/>
          </a:p>
        </p:txBody>
      </p:sp>
      <p:pic>
        <p:nvPicPr>
          <p:cNvPr id="6" name="Picture 5">
            <a:extLst>
              <a:ext uri="{FF2B5EF4-FFF2-40B4-BE49-F238E27FC236}">
                <a16:creationId xmlns:a16="http://schemas.microsoft.com/office/drawing/2014/main" id="{C9162DAC-F2BF-331F-E72F-47BA12F261AD}"/>
              </a:ext>
            </a:extLst>
          </p:cNvPr>
          <p:cNvPicPr>
            <a:picLocks noChangeAspect="1"/>
          </p:cNvPicPr>
          <p:nvPr/>
        </p:nvPicPr>
        <p:blipFill>
          <a:blip r:embed="rId2"/>
          <a:stretch>
            <a:fillRect/>
          </a:stretch>
        </p:blipFill>
        <p:spPr>
          <a:xfrm>
            <a:off x="728662" y="2486026"/>
            <a:ext cx="5148263" cy="3448050"/>
          </a:xfrm>
          <a:prstGeom prst="rect">
            <a:avLst/>
          </a:prstGeom>
        </p:spPr>
      </p:pic>
      <p:pic>
        <p:nvPicPr>
          <p:cNvPr id="8" name="Picture 7">
            <a:extLst>
              <a:ext uri="{FF2B5EF4-FFF2-40B4-BE49-F238E27FC236}">
                <a16:creationId xmlns:a16="http://schemas.microsoft.com/office/drawing/2014/main" id="{36B0A5F0-BDD0-0CB4-036D-10843553E0E6}"/>
              </a:ext>
            </a:extLst>
          </p:cNvPr>
          <p:cNvPicPr>
            <a:picLocks noChangeAspect="1"/>
          </p:cNvPicPr>
          <p:nvPr/>
        </p:nvPicPr>
        <p:blipFill>
          <a:blip r:embed="rId3"/>
          <a:stretch>
            <a:fillRect/>
          </a:stretch>
        </p:blipFill>
        <p:spPr>
          <a:xfrm>
            <a:off x="6103205" y="2597655"/>
            <a:ext cx="5360133" cy="3854955"/>
          </a:xfrm>
          <a:prstGeom prst="rect">
            <a:avLst/>
          </a:prstGeom>
        </p:spPr>
      </p:pic>
    </p:spTree>
    <p:extLst>
      <p:ext uri="{BB962C8B-B14F-4D97-AF65-F5344CB8AC3E}">
        <p14:creationId xmlns:p14="http://schemas.microsoft.com/office/powerpoint/2010/main" val="209625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60755A-3B12-2674-1199-DCA143D3CA55}"/>
              </a:ext>
            </a:extLst>
          </p:cNvPr>
          <p:cNvSpPr txBox="1"/>
          <p:nvPr/>
        </p:nvSpPr>
        <p:spPr>
          <a:xfrm>
            <a:off x="328474" y="1033755"/>
            <a:ext cx="8460419" cy="2400657"/>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b="0" i="0" dirty="0">
                <a:effectLst/>
                <a:latin typeface="Segoe UI" panose="020B0502040204020203" pitchFamily="34" charset="0"/>
                <a:cs typeface="Segoe UI" panose="020B0502040204020203" pitchFamily="34" charset="0"/>
              </a:rPr>
              <a:t>Feature scaling is a preprocessing step that aims to transform the data so that all features are on a similar scale. This can be helpful for machine learning models that rely on distance measures, such as k-nearest neighbors, or optimization algorithms, such as gradient descent. Scaling can also help with the interpretation of coefficients in linear models.</a:t>
            </a:r>
          </a:p>
          <a:p>
            <a:pPr marL="342900" marR="0" lvl="0" indent="-342900">
              <a:spcBef>
                <a:spcPts val="0"/>
              </a:spcBef>
              <a:spcAft>
                <a:spcPts val="0"/>
              </a:spcAft>
              <a:buFont typeface="Arial" panose="020B0604020202020204" pitchFamily="34" charset="0"/>
              <a:buChar char="•"/>
              <a:tabLst>
                <a:tab pos="457200" algn="l"/>
              </a:tabLst>
            </a:pPr>
            <a:r>
              <a:rPr lang="en-US" b="0" i="0" dirty="0">
                <a:effectLst/>
                <a:latin typeface="Segoe UI" panose="020B0502040204020203" pitchFamily="34" charset="0"/>
                <a:cs typeface="Segoe UI" panose="020B0502040204020203" pitchFamily="34" charset="0"/>
              </a:rPr>
              <a:t>There are several techniques for feature scaling, but here Min-Max scaling is used.</a:t>
            </a:r>
          </a:p>
          <a:p>
            <a:pPr marL="342900" marR="0" lvl="0" indent="-342900">
              <a:spcBef>
                <a:spcPts val="0"/>
              </a:spcBef>
              <a:spcAft>
                <a:spcPts val="0"/>
              </a:spcAft>
              <a:buFont typeface="Arial" panose="020B0604020202020204" pitchFamily="34" charset="0"/>
              <a:buChar char="•"/>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909D50-4F39-F210-E3FA-9EFC94CB0A61}"/>
              </a:ext>
            </a:extLst>
          </p:cNvPr>
          <p:cNvSpPr txBox="1"/>
          <p:nvPr/>
        </p:nvSpPr>
        <p:spPr>
          <a:xfrm>
            <a:off x="711840" y="292963"/>
            <a:ext cx="8460420" cy="369332"/>
          </a:xfrm>
          <a:prstGeom prst="rect">
            <a:avLst/>
          </a:prstGeom>
          <a:noFill/>
        </p:spPr>
        <p:txBody>
          <a:bodyPr wrap="square">
            <a:spAutoFit/>
          </a:bodyPr>
          <a:lstStyle/>
          <a:p>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Feature Scaling</a:t>
            </a:r>
            <a:endParaRPr lang="en-US" b="1" dirty="0"/>
          </a:p>
        </p:txBody>
      </p:sp>
      <p:pic>
        <p:nvPicPr>
          <p:cNvPr id="7" name="Picture 6">
            <a:extLst>
              <a:ext uri="{FF2B5EF4-FFF2-40B4-BE49-F238E27FC236}">
                <a16:creationId xmlns:a16="http://schemas.microsoft.com/office/drawing/2014/main" id="{FCD22FCB-02E1-2CA8-5D0F-8B0542968D21}"/>
              </a:ext>
            </a:extLst>
          </p:cNvPr>
          <p:cNvPicPr>
            <a:picLocks noChangeAspect="1"/>
          </p:cNvPicPr>
          <p:nvPr/>
        </p:nvPicPr>
        <p:blipFill>
          <a:blip r:embed="rId2"/>
          <a:stretch>
            <a:fillRect/>
          </a:stretch>
        </p:blipFill>
        <p:spPr>
          <a:xfrm>
            <a:off x="894149" y="3151573"/>
            <a:ext cx="4902969" cy="3413464"/>
          </a:xfrm>
          <a:prstGeom prst="rect">
            <a:avLst/>
          </a:prstGeom>
        </p:spPr>
      </p:pic>
      <p:pic>
        <p:nvPicPr>
          <p:cNvPr id="9" name="Picture 8">
            <a:extLst>
              <a:ext uri="{FF2B5EF4-FFF2-40B4-BE49-F238E27FC236}">
                <a16:creationId xmlns:a16="http://schemas.microsoft.com/office/drawing/2014/main" id="{9A878C03-6E2A-4842-113B-A06703A4E6D3}"/>
              </a:ext>
            </a:extLst>
          </p:cNvPr>
          <p:cNvPicPr>
            <a:picLocks noChangeAspect="1"/>
          </p:cNvPicPr>
          <p:nvPr/>
        </p:nvPicPr>
        <p:blipFill>
          <a:blip r:embed="rId3"/>
          <a:stretch>
            <a:fillRect/>
          </a:stretch>
        </p:blipFill>
        <p:spPr>
          <a:xfrm>
            <a:off x="5950997" y="3151573"/>
            <a:ext cx="4046595" cy="3525452"/>
          </a:xfrm>
          <a:prstGeom prst="rect">
            <a:avLst/>
          </a:prstGeom>
        </p:spPr>
      </p:pic>
    </p:spTree>
    <p:extLst>
      <p:ext uri="{BB962C8B-B14F-4D97-AF65-F5344CB8AC3E}">
        <p14:creationId xmlns:p14="http://schemas.microsoft.com/office/powerpoint/2010/main" val="174457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BFAB1-56CD-9A30-209D-BB041DBD8F0F}"/>
              </a:ext>
            </a:extLst>
          </p:cNvPr>
          <p:cNvSpPr txBox="1"/>
          <p:nvPr/>
        </p:nvSpPr>
        <p:spPr>
          <a:xfrm>
            <a:off x="552450" y="314325"/>
            <a:ext cx="3423491" cy="369332"/>
          </a:xfrm>
          <a:prstGeom prst="rect">
            <a:avLst/>
          </a:prstGeom>
          <a:noFill/>
        </p:spPr>
        <p:txBody>
          <a:bodyPr wrap="square" rtlCol="0">
            <a:spAutoFit/>
          </a:bodyPr>
          <a:lstStyle/>
          <a:p>
            <a:r>
              <a:rPr lang="en-US" b="1" dirty="0"/>
              <a:t>Feature Selection</a:t>
            </a:r>
          </a:p>
        </p:txBody>
      </p:sp>
      <p:sp>
        <p:nvSpPr>
          <p:cNvPr id="4" name="TextBox 3">
            <a:extLst>
              <a:ext uri="{FF2B5EF4-FFF2-40B4-BE49-F238E27FC236}">
                <a16:creationId xmlns:a16="http://schemas.microsoft.com/office/drawing/2014/main" id="{D72AE81F-BD1A-F346-F05B-A7B0E8C76B2D}"/>
              </a:ext>
            </a:extLst>
          </p:cNvPr>
          <p:cNvSpPr txBox="1"/>
          <p:nvPr/>
        </p:nvSpPr>
        <p:spPr>
          <a:xfrm>
            <a:off x="621437" y="1047565"/>
            <a:ext cx="8522563" cy="5170646"/>
          </a:xfrm>
          <a:prstGeom prst="rect">
            <a:avLst/>
          </a:prstGeom>
          <a:noFill/>
        </p:spPr>
        <p:txBody>
          <a:bodyPr wrap="square">
            <a:spAutoFit/>
          </a:bodyPr>
          <a:lstStyle/>
          <a:p>
            <a:pPr algn="l"/>
            <a:r>
              <a:rPr lang="en-US" b="0" i="0" dirty="0">
                <a:effectLst/>
              </a:rPr>
              <a:t>Feature selection techniques can help you select the most relevant features for predicting the target variable. Here are the ways to do:</a:t>
            </a:r>
          </a:p>
          <a:p>
            <a:pPr algn="l"/>
            <a:endParaRPr lang="en-US" b="0" i="0" dirty="0">
              <a:effectLst/>
            </a:endParaRPr>
          </a:p>
          <a:p>
            <a:pPr algn="l"/>
            <a:r>
              <a:rPr lang="en-US" b="0" i="0" dirty="0">
                <a:effectLst/>
              </a:rPr>
              <a:t>1.Correlation Analysis: Based on correlation matrix and the feature importance from the random forest model, following features are highly relevant for predicting the target variable </a:t>
            </a:r>
          </a:p>
          <a:p>
            <a:pPr marL="285750" indent="-285750" algn="l">
              <a:buFont typeface="Arial" panose="020B0604020202020204" pitchFamily="34" charset="0"/>
              <a:buChar char="•"/>
            </a:pPr>
            <a:r>
              <a:rPr lang="en-US" sz="1200" dirty="0"/>
              <a:t> </a:t>
            </a:r>
            <a:r>
              <a:rPr lang="en-US" sz="1200" b="0" i="0" dirty="0" err="1">
                <a:effectLst/>
              </a:rPr>
              <a:t>SalePrice</a:t>
            </a:r>
            <a:r>
              <a:rPr lang="en-US" sz="1200" b="0" i="0" dirty="0">
                <a:effectLst/>
              </a:rPr>
              <a:t>:</a:t>
            </a:r>
          </a:p>
          <a:p>
            <a:pPr marL="285750" indent="-285750" algn="l">
              <a:buFont typeface="Arial" panose="020B0604020202020204" pitchFamily="34" charset="0"/>
              <a:buChar char="•"/>
            </a:pPr>
            <a:r>
              <a:rPr lang="en-US" sz="1200" b="0" i="0" dirty="0" err="1">
                <a:effectLst/>
              </a:rPr>
              <a:t>OverallQual</a:t>
            </a:r>
            <a:endParaRPr lang="en-US" sz="1200" b="0" i="0" dirty="0">
              <a:effectLst/>
            </a:endParaRPr>
          </a:p>
          <a:p>
            <a:pPr marL="285750" indent="-285750" algn="l">
              <a:buFont typeface="Arial" panose="020B0604020202020204" pitchFamily="34" charset="0"/>
              <a:buChar char="•"/>
            </a:pPr>
            <a:r>
              <a:rPr lang="en-US" sz="1200" b="0" i="0" dirty="0" err="1">
                <a:effectLst/>
              </a:rPr>
              <a:t>GrLivArea</a:t>
            </a:r>
            <a:endParaRPr lang="en-US" sz="1200" b="0" i="0" dirty="0">
              <a:effectLst/>
            </a:endParaRPr>
          </a:p>
          <a:p>
            <a:pPr marL="285750" indent="-285750" algn="l">
              <a:buFont typeface="Arial" panose="020B0604020202020204" pitchFamily="34" charset="0"/>
              <a:buChar char="•"/>
            </a:pPr>
            <a:r>
              <a:rPr lang="en-US" sz="1200" b="0" i="0" dirty="0" err="1">
                <a:effectLst/>
              </a:rPr>
              <a:t>TotalBsmtSF</a:t>
            </a:r>
            <a:endParaRPr lang="en-US" sz="1200" b="0" i="0" dirty="0">
              <a:effectLst/>
            </a:endParaRPr>
          </a:p>
          <a:p>
            <a:pPr marL="285750" indent="-285750" algn="l">
              <a:buFont typeface="Arial" panose="020B0604020202020204" pitchFamily="34" charset="0"/>
              <a:buChar char="•"/>
            </a:pPr>
            <a:r>
              <a:rPr lang="en-US" sz="1200" b="0" i="0" dirty="0" err="1">
                <a:effectLst/>
              </a:rPr>
              <a:t>GarageCars</a:t>
            </a:r>
            <a:endParaRPr lang="en-US" sz="1200" b="0" i="0" dirty="0">
              <a:effectLst/>
            </a:endParaRPr>
          </a:p>
          <a:p>
            <a:pPr marL="285750" indent="-285750" algn="l">
              <a:buFont typeface="Arial" panose="020B0604020202020204" pitchFamily="34" charset="0"/>
              <a:buChar char="•"/>
            </a:pPr>
            <a:r>
              <a:rPr lang="en-US" sz="1200" b="0" i="0" dirty="0" err="1">
                <a:effectLst/>
              </a:rPr>
              <a:t>GarageArea</a:t>
            </a:r>
            <a:endParaRPr lang="en-US" sz="1200" b="0" i="0" dirty="0">
              <a:effectLst/>
            </a:endParaRPr>
          </a:p>
          <a:p>
            <a:pPr marL="285750" indent="-285750" algn="l">
              <a:buFont typeface="Arial" panose="020B0604020202020204" pitchFamily="34" charset="0"/>
              <a:buChar char="•"/>
            </a:pPr>
            <a:r>
              <a:rPr lang="en-US" sz="1200" b="0" i="0" dirty="0">
                <a:effectLst/>
              </a:rPr>
              <a:t>1stFlrSF</a:t>
            </a:r>
          </a:p>
          <a:p>
            <a:pPr marL="285750" indent="-285750" algn="l">
              <a:buFont typeface="Arial" panose="020B0604020202020204" pitchFamily="34" charset="0"/>
              <a:buChar char="•"/>
            </a:pPr>
            <a:r>
              <a:rPr lang="en-US" sz="1200" b="0" i="0" dirty="0" err="1">
                <a:effectLst/>
              </a:rPr>
              <a:t>FullBath</a:t>
            </a:r>
            <a:endParaRPr lang="en-US" sz="1200" b="0" i="0" dirty="0">
              <a:effectLst/>
            </a:endParaRPr>
          </a:p>
          <a:p>
            <a:pPr marL="285750" indent="-285750" algn="l">
              <a:buFont typeface="Arial" panose="020B0604020202020204" pitchFamily="34" charset="0"/>
              <a:buChar char="•"/>
            </a:pPr>
            <a:r>
              <a:rPr lang="en-US" sz="1200" b="0" i="0" dirty="0" err="1">
                <a:effectLst/>
              </a:rPr>
              <a:t>YearBuilt</a:t>
            </a:r>
            <a:endParaRPr lang="en-US" sz="1200" b="0" i="0" dirty="0">
              <a:effectLst/>
            </a:endParaRPr>
          </a:p>
          <a:p>
            <a:pPr marL="285750" indent="-285750" algn="l">
              <a:buFont typeface="Arial" panose="020B0604020202020204" pitchFamily="34" charset="0"/>
              <a:buChar char="•"/>
            </a:pPr>
            <a:r>
              <a:rPr lang="en-US" sz="1200" b="0" i="0" dirty="0" err="1">
                <a:effectLst/>
              </a:rPr>
              <a:t>YearRemodAdd</a:t>
            </a:r>
            <a:endParaRPr lang="en-US" sz="1200" b="0" i="0" dirty="0">
              <a:effectLst/>
            </a:endParaRPr>
          </a:p>
          <a:p>
            <a:pPr marL="285750" indent="-285750" algn="l">
              <a:buFont typeface="Arial" panose="020B0604020202020204" pitchFamily="34" charset="0"/>
              <a:buChar char="•"/>
            </a:pPr>
            <a:r>
              <a:rPr lang="en-US" sz="1200" b="0" i="0" dirty="0" err="1">
                <a:effectLst/>
              </a:rPr>
              <a:t>MasVnrArea</a:t>
            </a:r>
            <a:endParaRPr lang="en-US" sz="1200" b="0" i="0" dirty="0">
              <a:effectLst/>
            </a:endParaRPr>
          </a:p>
          <a:p>
            <a:pPr algn="l"/>
            <a:endParaRPr lang="en-US" dirty="0"/>
          </a:p>
          <a:p>
            <a:pPr algn="l"/>
            <a:r>
              <a:rPr lang="en-US" b="0" i="0" dirty="0">
                <a:effectLst/>
              </a:rPr>
              <a:t>2. Recursive Feature Elimination: Recursive feature elimination (RFE) is a technique that selects the best features by recursively considering smaller and smaller sets of features. It starts with all the features and recursively removes the least important feature until the desired number of features is reached.</a:t>
            </a:r>
          </a:p>
        </p:txBody>
      </p:sp>
    </p:spTree>
    <p:extLst>
      <p:ext uri="{BB962C8B-B14F-4D97-AF65-F5344CB8AC3E}">
        <p14:creationId xmlns:p14="http://schemas.microsoft.com/office/powerpoint/2010/main" val="196874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296AB0-0EC2-86E6-B7B8-12CEC835AF3B}"/>
              </a:ext>
            </a:extLst>
          </p:cNvPr>
          <p:cNvSpPr txBox="1"/>
          <p:nvPr/>
        </p:nvSpPr>
        <p:spPr>
          <a:xfrm>
            <a:off x="816746" y="630315"/>
            <a:ext cx="10125574" cy="2308324"/>
          </a:xfrm>
          <a:prstGeom prst="rect">
            <a:avLst/>
          </a:prstGeom>
          <a:noFill/>
        </p:spPr>
        <p:txBody>
          <a:bodyPr wrap="square" rtlCol="0">
            <a:spAutoFit/>
          </a:bodyPr>
          <a:lstStyle/>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dirty="0"/>
              <a:t>3.</a:t>
            </a:r>
            <a:r>
              <a:rPr lang="en-US" b="0" i="0" dirty="0">
                <a:effectLst/>
              </a:rPr>
              <a:t>Mutual Information: Mutual information measures the dependence between two variables. You can use mutual information to identify the features that are most informative for predicting the target variable. </a:t>
            </a:r>
          </a:p>
          <a:p>
            <a:endParaRPr lang="en-US" b="0" i="0" dirty="0">
              <a:effectLst/>
            </a:endParaRPr>
          </a:p>
          <a:p>
            <a:r>
              <a:rPr lang="en-US" b="0" i="0" dirty="0">
                <a:effectLst/>
              </a:rPr>
              <a:t>10 most relevant features for predicting the target variable </a:t>
            </a:r>
            <a:r>
              <a:rPr lang="en-US" b="0" i="0" dirty="0" err="1">
                <a:effectLst/>
              </a:rPr>
              <a:t>SalePrice</a:t>
            </a:r>
            <a:r>
              <a:rPr lang="en-US" b="0" i="0" dirty="0">
                <a:effectLst/>
              </a:rPr>
              <a:t> using mutual information are :</a:t>
            </a:r>
          </a:p>
          <a:p>
            <a:r>
              <a:rPr lang="en-US" b="0" i="0" dirty="0">
                <a:effectLst/>
              </a:rPr>
              <a:t>(['</a:t>
            </a:r>
            <a:r>
              <a:rPr lang="en-US" b="0" i="0" dirty="0" err="1">
                <a:effectLst/>
              </a:rPr>
              <a:t>MSSubClass</a:t>
            </a:r>
            <a:r>
              <a:rPr lang="en-US" b="0" i="0" dirty="0">
                <a:effectLst/>
              </a:rPr>
              <a:t>', '</a:t>
            </a:r>
            <a:r>
              <a:rPr lang="en-US" b="0" i="0" dirty="0" err="1">
                <a:effectLst/>
              </a:rPr>
              <a:t>OverallQual</a:t>
            </a:r>
            <a:r>
              <a:rPr lang="en-US" b="0" i="0" dirty="0">
                <a:effectLst/>
              </a:rPr>
              <a:t>', '</a:t>
            </a:r>
            <a:r>
              <a:rPr lang="en-US" b="0" i="0" dirty="0" err="1">
                <a:effectLst/>
              </a:rPr>
              <a:t>YearBuilt</a:t>
            </a:r>
            <a:r>
              <a:rPr lang="en-US" b="0" i="0" dirty="0">
                <a:effectLst/>
              </a:rPr>
              <a:t>', '</a:t>
            </a:r>
            <a:r>
              <a:rPr lang="en-US" b="0" i="0" dirty="0" err="1">
                <a:effectLst/>
              </a:rPr>
              <a:t>YearRemodAdd</a:t>
            </a:r>
            <a:r>
              <a:rPr lang="en-US" b="0" i="0" dirty="0">
                <a:effectLst/>
              </a:rPr>
              <a:t>', '</a:t>
            </a:r>
            <a:r>
              <a:rPr lang="en-US" b="0" i="0" dirty="0" err="1">
                <a:effectLst/>
              </a:rPr>
              <a:t>TotalBsmtSF</a:t>
            </a:r>
            <a:r>
              <a:rPr lang="en-US" b="0" i="0" dirty="0">
                <a:effectLst/>
              </a:rPr>
              <a:t>', '1stFlrSF', '</a:t>
            </a:r>
            <a:r>
              <a:rPr lang="en-US" b="0" i="0" dirty="0" err="1">
                <a:effectLst/>
              </a:rPr>
              <a:t>GrLivArea</a:t>
            </a:r>
            <a:r>
              <a:rPr lang="en-US" b="0" i="0" dirty="0">
                <a:effectLst/>
              </a:rPr>
              <a:t>', '</a:t>
            </a:r>
            <a:r>
              <a:rPr lang="en-US" b="0" i="0" dirty="0" err="1">
                <a:effectLst/>
              </a:rPr>
              <a:t>GarageYrBlt</a:t>
            </a:r>
            <a:r>
              <a:rPr lang="en-US" b="0" i="0" dirty="0">
                <a:effectLst/>
              </a:rPr>
              <a:t>', '</a:t>
            </a:r>
            <a:r>
              <a:rPr lang="en-US" b="0" i="0" dirty="0" err="1">
                <a:effectLst/>
              </a:rPr>
              <a:t>GarageCars</a:t>
            </a:r>
            <a:r>
              <a:rPr lang="en-US" b="0" i="0" dirty="0">
                <a:effectLst/>
              </a:rPr>
              <a:t>', '</a:t>
            </a:r>
            <a:r>
              <a:rPr lang="en-US" b="0" i="0" dirty="0" err="1">
                <a:effectLst/>
              </a:rPr>
              <a:t>GarageArea</a:t>
            </a:r>
            <a:r>
              <a:rPr lang="en-US" b="0" i="0" dirty="0">
                <a:effectLst/>
              </a:rPr>
              <a:t>'], )</a:t>
            </a:r>
            <a:endParaRPr lang="en-US" dirty="0"/>
          </a:p>
        </p:txBody>
      </p:sp>
      <p:sp>
        <p:nvSpPr>
          <p:cNvPr id="6" name="TextBox 5">
            <a:extLst>
              <a:ext uri="{FF2B5EF4-FFF2-40B4-BE49-F238E27FC236}">
                <a16:creationId xmlns:a16="http://schemas.microsoft.com/office/drawing/2014/main" id="{0E76CFB7-FBEB-48AA-AA63-FCAE1CAF6918}"/>
              </a:ext>
            </a:extLst>
          </p:cNvPr>
          <p:cNvSpPr txBox="1"/>
          <p:nvPr/>
        </p:nvSpPr>
        <p:spPr>
          <a:xfrm>
            <a:off x="416560" y="260983"/>
            <a:ext cx="6496186" cy="369332"/>
          </a:xfrm>
          <a:prstGeom prst="rect">
            <a:avLst/>
          </a:prstGeom>
          <a:noFill/>
        </p:spPr>
        <p:txBody>
          <a:bodyPr wrap="square">
            <a:spAutoFit/>
          </a:bodyPr>
          <a:lstStyle/>
          <a:p>
            <a:r>
              <a:rPr lang="en-US" b="1" dirty="0"/>
              <a:t>Feature Selection contd..</a:t>
            </a:r>
          </a:p>
        </p:txBody>
      </p:sp>
    </p:spTree>
    <p:extLst>
      <p:ext uri="{BB962C8B-B14F-4D97-AF65-F5344CB8AC3E}">
        <p14:creationId xmlns:p14="http://schemas.microsoft.com/office/powerpoint/2010/main" val="32088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EFB0C4-9480-0B6B-9D05-5911EB02C8CB}"/>
              </a:ext>
            </a:extLst>
          </p:cNvPr>
          <p:cNvSpPr>
            <a:spLocks noChangeArrowheads="1"/>
          </p:cNvSpPr>
          <p:nvPr/>
        </p:nvSpPr>
        <p:spPr bwMode="auto">
          <a:xfrm>
            <a:off x="435006" y="1214535"/>
            <a:ext cx="1044635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Based on the EDA, we can consider creating new features by combining or transforming existing features that can better explain the variation in </a:t>
            </a:r>
            <a:r>
              <a:rPr kumimoji="0" lang="en-US" altLang="en-US" b="0" i="0" u="none" strike="noStrike" cap="none" normalizeH="0" baseline="0" dirty="0" err="1">
                <a:ln>
                  <a:noFill/>
                </a:ln>
                <a:effectLst/>
                <a:latin typeface="+mn-lt"/>
                <a:ea typeface="Times New Roman" panose="02020603050405020304" pitchFamily="18" charset="0"/>
                <a:cs typeface="Segoe UI" panose="020B0502040204020203" pitchFamily="34" charset="0"/>
              </a:rPr>
              <a:t>SalePrice</a:t>
            </a: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We can create a new feature that represents the total square footage of the house by adding the basement, first floor, and second-floor areas.</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b="0" i="0" dirty="0">
                <a:solidFill>
                  <a:srgbClr val="374151"/>
                </a:solidFill>
                <a:effectLst/>
                <a:latin typeface="+mn-lt"/>
              </a:rPr>
              <a:t>This new feature can potentially provide additional information about the size of the house, which can help improve the accuracy of your model's predictions.</a:t>
            </a:r>
            <a:endParaRPr kumimoji="0" lang="en-US" altLang="en-US" b="0" i="0" u="none" strike="noStrike" cap="none" normalizeH="0" baseline="0" dirty="0">
              <a:ln>
                <a:noFill/>
              </a:ln>
              <a:effectLst/>
              <a:latin typeface="+mn-lt"/>
            </a:endParaRPr>
          </a:p>
        </p:txBody>
      </p:sp>
      <p:sp>
        <p:nvSpPr>
          <p:cNvPr id="4" name="TextBox 3">
            <a:extLst>
              <a:ext uri="{FF2B5EF4-FFF2-40B4-BE49-F238E27FC236}">
                <a16:creationId xmlns:a16="http://schemas.microsoft.com/office/drawing/2014/main" id="{A9200681-9F02-F9FE-70BF-4CF1525628E6}"/>
              </a:ext>
            </a:extLst>
          </p:cNvPr>
          <p:cNvSpPr txBox="1"/>
          <p:nvPr/>
        </p:nvSpPr>
        <p:spPr>
          <a:xfrm>
            <a:off x="186431" y="284086"/>
            <a:ext cx="804982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1800" b="1" i="0" u="none" strike="noStrike" cap="none" normalizeH="0" baseline="0" dirty="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Creating New Features </a:t>
            </a:r>
          </a:p>
        </p:txBody>
      </p:sp>
    </p:spTree>
    <p:extLst>
      <p:ext uri="{BB962C8B-B14F-4D97-AF65-F5344CB8AC3E}">
        <p14:creationId xmlns:p14="http://schemas.microsoft.com/office/powerpoint/2010/main" val="1312515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735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Segoe UI</vt:lpstr>
      <vt:lpstr>Söhne</vt:lpstr>
      <vt:lpstr>Söhne Mono</vt:lpstr>
      <vt:lpstr>Times New Roman</vt:lpstr>
      <vt:lpstr>Office Theme</vt:lpstr>
      <vt:lpstr>Feature Engineering</vt:lpstr>
      <vt:lpstr>Feature engineering is the process of selecting and transforming the features (i.e., variables or columns) in a dataset to improve the performance of a machine learning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Shilpa Gupta</dc:creator>
  <cp:lastModifiedBy>Shilpa Gupta</cp:lastModifiedBy>
  <cp:revision>1</cp:revision>
  <dcterms:created xsi:type="dcterms:W3CDTF">2023-03-17T18:46:04Z</dcterms:created>
  <dcterms:modified xsi:type="dcterms:W3CDTF">2023-03-25T23:30:36Z</dcterms:modified>
</cp:coreProperties>
</file>