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3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7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39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585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57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75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3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33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7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2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1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9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6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9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2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4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8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96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String Datatype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and Common Methods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String?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string is a sequence of characters enclosed in quotes.</a:t>
            </a:r>
          </a:p>
          <a:p>
            <a:r>
              <a:t>• Example: 'Hello', "Python".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853249"/>
            <a:ext cx="6711654" cy="4395158"/>
          </a:xfrm>
        </p:spPr>
        <p:txBody>
          <a:bodyPr/>
          <a:lstStyle/>
          <a:p>
            <a:r>
              <a:rPr lang="en-IN" dirty="0"/>
              <a:t>We can declare a string  in 3 ways. </a:t>
            </a:r>
          </a:p>
          <a:p>
            <a:r>
              <a:rPr dirty="0"/>
              <a:t> Single quotes: 'Hello'</a:t>
            </a:r>
          </a:p>
          <a:p>
            <a:r>
              <a:rPr dirty="0"/>
              <a:t> Double quotes: "World"</a:t>
            </a:r>
          </a:p>
          <a:p>
            <a:r>
              <a:rPr dirty="0"/>
              <a:t> Triple quotes: '''Multiline'''.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 Concatenation:</a:t>
            </a:r>
            <a:r>
              <a:rPr lang="en-IN" dirty="0"/>
              <a:t> Concatenation means joining       two or more </a:t>
            </a:r>
            <a:r>
              <a:rPr lang="en-IN" dirty="0" err="1"/>
              <a:t>things,It</a:t>
            </a:r>
            <a:r>
              <a:rPr lang="en-IN" dirty="0"/>
              <a:t> uses “+”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dirty="0"/>
              <a:t> </a:t>
            </a:r>
            <a:r>
              <a:rPr lang="en-IN" dirty="0"/>
              <a:t>   </a:t>
            </a:r>
            <a:r>
              <a:rPr dirty="0"/>
              <a:t>'Hello' + 'World'</a:t>
            </a:r>
          </a:p>
          <a:p>
            <a:r>
              <a:rPr dirty="0"/>
              <a:t> Repetition:</a:t>
            </a:r>
            <a:r>
              <a:rPr lang="en-IN" dirty="0"/>
              <a:t> Repeating a string multiple times ,uses “*”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dirty="0"/>
              <a:t>'Hi' * 3</a:t>
            </a:r>
          </a:p>
          <a:p>
            <a:r>
              <a:rPr dirty="0"/>
              <a:t> Indexing:</a:t>
            </a:r>
            <a:r>
              <a:rPr lang="en-IN" dirty="0"/>
              <a:t> used to access each character in a      string.</a:t>
            </a:r>
          </a:p>
          <a:p>
            <a:pPr marL="0" indent="0">
              <a:buNone/>
            </a:pPr>
            <a:r>
              <a:rPr dirty="0"/>
              <a:t> </a:t>
            </a:r>
            <a:r>
              <a:rPr lang="en-IN" dirty="0"/>
              <a:t>     </a:t>
            </a:r>
            <a:r>
              <a:rPr dirty="0"/>
              <a:t>text[0]</a:t>
            </a:r>
          </a:p>
          <a:p>
            <a:r>
              <a:rPr dirty="0"/>
              <a:t> Slicing</a:t>
            </a:r>
            <a:r>
              <a:rPr lang="en-IN" dirty="0"/>
              <a:t> </a:t>
            </a:r>
            <a:r>
              <a:rPr dirty="0"/>
              <a:t>: </a:t>
            </a:r>
            <a:r>
              <a:rPr lang="en-IN" dirty="0"/>
              <a:t>slicing is used to extract a  part of string.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dirty="0"/>
              <a:t>text[1:4].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EEC28C-1191-C847-118F-FCA5F7094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22794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String Meth</a:t>
            </a:r>
            <a:r>
              <a:rPr lang="en-IN" dirty="0" err="1"/>
              <a:t>ods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• upper() – converts to uppercase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S=“ram”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s.upper</a:t>
            </a:r>
            <a:r>
              <a:rPr lang="en-IN" dirty="0"/>
              <a:t>())   o/</a:t>
            </a:r>
            <a:r>
              <a:rPr lang="en-IN" dirty="0" err="1"/>
              <a:t>p:RAM</a:t>
            </a:r>
            <a:endParaRPr dirty="0"/>
          </a:p>
          <a:p>
            <a:r>
              <a:rPr dirty="0"/>
              <a:t>• lower() – converts to lowercase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S=“RAM”  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S.lower</a:t>
            </a:r>
            <a:r>
              <a:rPr lang="en-IN" dirty="0"/>
              <a:t>())</a:t>
            </a:r>
          </a:p>
          <a:p>
            <a:pPr marL="0" indent="0">
              <a:buNone/>
            </a:pPr>
            <a:r>
              <a:rPr lang="en-IN" dirty="0"/>
              <a:t>ram</a:t>
            </a:r>
            <a:endParaRPr dirty="0"/>
          </a:p>
          <a:p>
            <a:r>
              <a:rPr dirty="0"/>
              <a:t>• title() – capitalizes words.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S=“ram </a:t>
            </a:r>
            <a:r>
              <a:rPr lang="en-IN" dirty="0" err="1"/>
              <a:t>dq</a:t>
            </a:r>
            <a:r>
              <a:rPr lang="en-IN" dirty="0"/>
              <a:t>”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S.capitalize</a:t>
            </a:r>
            <a:r>
              <a:rPr lang="en-IN" dirty="0"/>
              <a:t>())  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Ram </a:t>
            </a:r>
            <a:r>
              <a:rPr lang="en-IN" dirty="0" err="1"/>
              <a:t>Dq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String Method</a:t>
            </a:r>
            <a:r>
              <a:rPr lang="en-IN" dirty="0"/>
              <a:t>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strip() – removes whitespace</a:t>
            </a:r>
          </a:p>
          <a:p>
            <a:r>
              <a:rPr dirty="0"/>
              <a:t>• replace('</a:t>
            </a:r>
            <a:r>
              <a:rPr dirty="0" err="1"/>
              <a:t>a','b</a:t>
            </a:r>
            <a:r>
              <a:rPr dirty="0"/>
              <a:t>') – replaces characters</a:t>
            </a:r>
          </a:p>
          <a:p>
            <a:r>
              <a:rPr dirty="0"/>
              <a:t>• split() – splits into list.</a:t>
            </a:r>
            <a:endParaRPr lang="en-IN" dirty="0"/>
          </a:p>
          <a:p>
            <a:r>
              <a:rPr lang="en-US" dirty="0"/>
              <a:t>• join() – joins elements of a list</a:t>
            </a:r>
          </a:p>
          <a:p>
            <a:r>
              <a:rPr lang="en-US" dirty="0"/>
              <a:t>• find() – finds position of substring</a:t>
            </a:r>
          </a:p>
          <a:p>
            <a:r>
              <a:rPr lang="en-US" dirty="0"/>
              <a:t>• count() – counts occurrences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Strings are versatile in Python.</a:t>
            </a:r>
          </a:p>
          <a:p>
            <a:r>
              <a:t>• Many built-in methods simplify text processing.</a:t>
            </a:r>
          </a:p>
          <a:p>
            <a:r>
              <a:t>• Mastery of strings is essential for coding.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278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String Datatype in Python</vt:lpstr>
      <vt:lpstr>What is a String?</vt:lpstr>
      <vt:lpstr>Creating Strings</vt:lpstr>
      <vt:lpstr>String Operations</vt:lpstr>
      <vt:lpstr>String Methods</vt:lpstr>
      <vt:lpstr>String Methods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Namitha Samala</dc:creator>
  <cp:keywords/>
  <dc:description>generated using python-pptx</dc:description>
  <cp:lastModifiedBy>namithasamala29@gmail.com</cp:lastModifiedBy>
  <cp:revision>2</cp:revision>
  <dcterms:created xsi:type="dcterms:W3CDTF">2013-01-27T09:14:16Z</dcterms:created>
  <dcterms:modified xsi:type="dcterms:W3CDTF">2025-09-13T02:58:51Z</dcterms:modified>
  <cp:category/>
</cp:coreProperties>
</file>