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7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8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0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19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655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93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93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759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82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9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8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6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2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2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2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2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6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0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722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9492" y="806356"/>
            <a:ext cx="6620968" cy="3329581"/>
          </a:xfrm>
        </p:spPr>
        <p:txBody>
          <a:bodyPr/>
          <a:lstStyle/>
          <a:p>
            <a:r>
              <a:rPr sz="4800" dirty="0"/>
              <a:t>Serverless Social Media Analytics using AWS Kinesis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657298"/>
            <a:ext cx="6400800" cy="1752600"/>
          </a:xfrm>
        </p:spPr>
        <p:txBody>
          <a:bodyPr>
            <a:normAutofit/>
          </a:bodyPr>
          <a:lstStyle/>
          <a:p>
            <a:pPr algn="r"/>
            <a:r>
              <a:rPr sz="2400" dirty="0">
                <a:solidFill>
                  <a:schemeClr val="tx1"/>
                </a:solidFill>
              </a:rPr>
              <a:t>Mikkilineni Namitha</a:t>
            </a:r>
          </a:p>
          <a:p>
            <a:pPr algn="r"/>
            <a:r>
              <a:rPr sz="2400" dirty="0">
                <a:solidFill>
                  <a:schemeClr val="tx1"/>
                </a:solidFill>
              </a:rPr>
              <a:t>Roll No: 2210030074</a:t>
            </a:r>
          </a:p>
          <a:p>
            <a:pPr algn="r"/>
            <a:r>
              <a:rPr sz="2400" dirty="0">
                <a:solidFill>
                  <a:schemeClr val="tx1"/>
                </a:solidFill>
              </a:rPr>
              <a:t>Guide: Ms. P. Sree Lakshmi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AWS Kinesis enables scalable, real-time social media analytics with seamless integration of AWS services. The project ensures efficient trend tracking, sentiment analysis, and automated insights using a fully serverless approach.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AWS Kinesis is a fully managed service designed to process real-time streaming data. This project leverages AWS Kinesis to build a serverless social media analytics system, enabling businesses to monitor trends, analyze sentiment, and track engagement efficiently.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 &amp; Expected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real-time analytics system using AWS Kinesis.</a:t>
            </a:r>
          </a:p>
          <a:p>
            <a:r>
              <a:rPr lang="en-US" dirty="0"/>
              <a:t>Process and analyze high volumes of social media data efficiently.</a:t>
            </a:r>
          </a:p>
          <a:p>
            <a:r>
              <a:rPr lang="en-US" dirty="0"/>
              <a:t>Implement real-time sentiment analysis and engagement tracking.</a:t>
            </a:r>
          </a:p>
          <a:p>
            <a:r>
              <a:rPr lang="en-US" dirty="0"/>
              <a:t>Provide interactive dashboards for visualization.</a:t>
            </a:r>
          </a:p>
          <a:p>
            <a:r>
              <a:rPr lang="en-US" dirty="0"/>
              <a:t>Ensure scalability and automation using AWS services.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AWS Kinesis collects and streams social media data in real time.</a:t>
            </a:r>
          </a:p>
          <a:p>
            <a:r>
              <a:rPr dirty="0"/>
              <a:t>AWS Lambda processes incoming data, filtering and transforming it.</a:t>
            </a:r>
          </a:p>
          <a:p>
            <a:r>
              <a:rPr dirty="0"/>
              <a:t>Amazon S3 stores raw and processed data for analysis.</a:t>
            </a:r>
          </a:p>
          <a:p>
            <a:r>
              <a:rPr dirty="0"/>
              <a:t>Amazon DynamoDB manages metadata and indexing.</a:t>
            </a:r>
          </a:p>
          <a:p>
            <a:r>
              <a:rPr dirty="0"/>
              <a:t>Amazon </a:t>
            </a:r>
            <a:r>
              <a:rPr dirty="0" err="1"/>
              <a:t>QuickSight</a:t>
            </a:r>
            <a:r>
              <a:rPr dirty="0"/>
              <a:t> visualizes trends and insights.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Social media data is ingested via AWS Kinesis.</a:t>
            </a:r>
          </a:p>
          <a:p>
            <a:r>
              <a:rPr dirty="0"/>
              <a:t>AWS Lambda processes and refines the data.</a:t>
            </a:r>
          </a:p>
          <a:p>
            <a:r>
              <a:rPr dirty="0"/>
              <a:t>Cleaned data is stored in DynamoDB and S3.</a:t>
            </a:r>
          </a:p>
          <a:p>
            <a:r>
              <a:rPr dirty="0"/>
              <a:t>AWS Glue performs ETL for deeper analysis.</a:t>
            </a:r>
          </a:p>
          <a:p>
            <a:r>
              <a:rPr dirty="0"/>
              <a:t>Amazon </a:t>
            </a:r>
            <a:r>
              <a:rPr dirty="0" err="1"/>
              <a:t>QuickSight</a:t>
            </a:r>
            <a:r>
              <a:rPr dirty="0"/>
              <a:t> generates dashboards for insights.</a:t>
            </a:r>
          </a:p>
          <a:p>
            <a:r>
              <a:rPr dirty="0"/>
              <a:t>CloudWatch monitors system performance and logs errors.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Services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AWS Kinesis - Handles real-time data ingestion.</a:t>
            </a:r>
          </a:p>
          <a:p>
            <a:r>
              <a:rPr dirty="0"/>
              <a:t>AWS Lambda - Processes data on the fly.</a:t>
            </a:r>
          </a:p>
          <a:p>
            <a:r>
              <a:rPr dirty="0"/>
              <a:t>Amazon S3 - Stores raw and processed data.</a:t>
            </a:r>
          </a:p>
          <a:p>
            <a:r>
              <a:rPr dirty="0"/>
              <a:t>Amazon DynamoDB - Maintains structured metadata.</a:t>
            </a:r>
          </a:p>
          <a:p>
            <a:r>
              <a:rPr lang="en-US" dirty="0"/>
              <a:t>AWS Glue - Transforms and integrates data.</a:t>
            </a:r>
          </a:p>
          <a:p>
            <a:r>
              <a:rPr lang="en-US" dirty="0"/>
              <a:t>Amazon </a:t>
            </a:r>
            <a:r>
              <a:rPr lang="en-US" dirty="0" err="1"/>
              <a:t>QuickSight</a:t>
            </a:r>
            <a:r>
              <a:rPr lang="en-US" dirty="0"/>
              <a:t> - Provides data visualization.</a:t>
            </a:r>
          </a:p>
          <a:p>
            <a:r>
              <a:rPr dirty="0"/>
              <a:t>Amazon CloudWatch - Monitors and logs system activity.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AWS Kinesis collects real-time data and streams it to AWS Lambda.</a:t>
            </a:r>
          </a:p>
          <a:p>
            <a:r>
              <a:rPr dirty="0"/>
              <a:t>Lambda processes data and sends insights to S3 and DynamoDB.</a:t>
            </a:r>
          </a:p>
          <a:p>
            <a:r>
              <a:rPr dirty="0"/>
              <a:t>AWS Glue transforms stored data for further analytics.</a:t>
            </a:r>
          </a:p>
          <a:p>
            <a:r>
              <a:rPr dirty="0" err="1"/>
              <a:t>QuickSight</a:t>
            </a:r>
            <a:r>
              <a:rPr dirty="0"/>
              <a:t> retrieves processed data for interactive visualizations.</a:t>
            </a:r>
          </a:p>
          <a:p>
            <a:r>
              <a:rPr dirty="0"/>
              <a:t>CloudWatch monitors API usage, errors, and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&amp;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IAM Roles &amp; Policies - Restricts access to AWS resources.</a:t>
            </a:r>
          </a:p>
          <a:p>
            <a:r>
              <a:rPr dirty="0"/>
              <a:t>Kinesis &amp; S3 Data Security - Ensures encryption for data protection.</a:t>
            </a:r>
          </a:p>
          <a:p>
            <a:r>
              <a:rPr dirty="0"/>
              <a:t>Lambda Execution Policies - Controls access to backend processing.</a:t>
            </a:r>
          </a:p>
          <a:p>
            <a:r>
              <a:rPr dirty="0"/>
              <a:t>CloudWatch Logs - Tracks authentication attempts and security events.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AWS Kinesis automates data ingestion and processing.</a:t>
            </a:r>
          </a:p>
          <a:p>
            <a:r>
              <a:rPr dirty="0"/>
              <a:t>Lambda functions trigger automatically for data transformation.</a:t>
            </a:r>
          </a:p>
          <a:p>
            <a:r>
              <a:rPr dirty="0" err="1"/>
              <a:t>QuickSight</a:t>
            </a:r>
            <a:r>
              <a:rPr dirty="0"/>
              <a:t> refreshes dashboards in real-time.</a:t>
            </a:r>
          </a:p>
          <a:p>
            <a:r>
              <a:rPr dirty="0"/>
              <a:t>CloudWatch sends automated alerts on system issues.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436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Ion</vt:lpstr>
      <vt:lpstr>Serverless Social Media Analytics using AWS Kinesis</vt:lpstr>
      <vt:lpstr>Introduction</vt:lpstr>
      <vt:lpstr>Project Objectives &amp; Expected Outcome</vt:lpstr>
      <vt:lpstr>Architecture Overview</vt:lpstr>
      <vt:lpstr>Workflow</vt:lpstr>
      <vt:lpstr>AWS Services Used</vt:lpstr>
      <vt:lpstr>Service Integration</vt:lpstr>
      <vt:lpstr>Security &amp; Access Control</vt:lpstr>
      <vt:lpstr>Automation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NAMITHA MIKKILINENI</dc:creator>
  <cp:keywords/>
  <dc:description>generated using python-pptx</dc:description>
  <cp:lastModifiedBy>Namitha Mikkilineni</cp:lastModifiedBy>
  <cp:revision>2</cp:revision>
  <dcterms:created xsi:type="dcterms:W3CDTF">2013-01-27T09:14:16Z</dcterms:created>
  <dcterms:modified xsi:type="dcterms:W3CDTF">2025-03-22T17:59:26Z</dcterms:modified>
  <cp:category/>
</cp:coreProperties>
</file>