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5" r:id="rId9"/>
    <p:sldId id="272" r:id="rId10"/>
    <p:sldId id="270" r:id="rId11"/>
    <p:sldId id="274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0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14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9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85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4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5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8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9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docs.aws.amazon.com/ru_ru/kinesis/" TargetMode="External"/><Relationship Id="rId7" Type="http://schemas.openxmlformats.org/officeDocument/2006/relationships/hyperlink" Target="https://docs.aws.amazon.com/quicksight/" TargetMode="External"/><Relationship Id="rId2" Type="http://schemas.openxmlformats.org/officeDocument/2006/relationships/hyperlink" Target="https://docs.aws.amazon.com/lambda/latest/dg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cli/latest/userguide/cli-chap-configure.html" TargetMode="External"/><Relationship Id="rId5" Type="http://schemas.openxmlformats.org/officeDocument/2006/relationships/hyperlink" Target="https://docs.aws.amazon.com/IAM/latest/UserGuide/introduction.html" TargetMode="External"/><Relationship Id="rId4" Type="http://schemas.openxmlformats.org/officeDocument/2006/relationships/hyperlink" Target="https://docs.aws.amazon.com/s3/?icmpid=docs_homepage_featuredsv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57" y="1122363"/>
            <a:ext cx="11905397" cy="73471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Serverless Social Media Analytics using AWS Kinesis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Mikkilineni Namitha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2210030074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2D68-DA62-14D0-79B6-1B1E2D948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4D84-1A18-D4B8-D3A4-BC440761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96" y="78247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Lambda function stores data in S3 and perform sentiment analysis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1E02C74-E082-A114-F80F-466D35EFE7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Image 17">
            <a:extLst>
              <a:ext uri="{FF2B5EF4-FFF2-40B4-BE49-F238E27FC236}">
                <a16:creationId xmlns:a16="http://schemas.microsoft.com/office/drawing/2014/main" id="{41DD33CD-4FB7-E097-076D-175C018870C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9426" y="1397757"/>
            <a:ext cx="6784478" cy="39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F0D2E-0690-F290-BDBF-CC0C54596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38B6-C6F1-48A0-98CB-E0F3EA6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96" y="78247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err="1"/>
              <a:t>QuickSight</a:t>
            </a:r>
            <a:r>
              <a:rPr lang="en-IN" b="1" dirty="0"/>
              <a:t> connected to S3 for dashboard creation.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FD6BC33-FC27-860B-9357-19AE977820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2" name="Image 18">
            <a:extLst>
              <a:ext uri="{FF2B5EF4-FFF2-40B4-BE49-F238E27FC236}">
                <a16:creationId xmlns:a16="http://schemas.microsoft.com/office/drawing/2014/main" id="{E06D076F-1880-6A77-31E5-AEEAC89EA81F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8760" y="1382972"/>
            <a:ext cx="6855270" cy="39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5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Serverless pipeline for real-time analytics.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Hashtag and sentiment extraction.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Event-driven automation via AWS Lambda.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Dashboards for trending topics and tweet stats.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Image 19">
            <a:extLst>
              <a:ext uri="{FF2B5EF4-FFF2-40B4-BE49-F238E27FC236}">
                <a16:creationId xmlns:a16="http://schemas.microsoft.com/office/drawing/2014/main" id="{91BF2306-4C6C-08FE-206B-195172845A90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332" y="1806868"/>
            <a:ext cx="5486400" cy="3467991"/>
          </a:xfrm>
          <a:prstGeom prst="rect">
            <a:avLst/>
          </a:prstGeom>
        </p:spPr>
      </p:pic>
      <p:pic>
        <p:nvPicPr>
          <p:cNvPr id="6" name="Image 20">
            <a:extLst>
              <a:ext uri="{FF2B5EF4-FFF2-40B4-BE49-F238E27FC236}">
                <a16:creationId xmlns:a16="http://schemas.microsoft.com/office/drawing/2014/main" id="{FAF093D1-7D3D-E8D2-48FA-1B3FDA507780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2269" y="1806869"/>
            <a:ext cx="5720715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r>
              <a:rPr lang="en-US" dirty="0"/>
              <a:t>	• IAM permission management</a:t>
            </a:r>
          </a:p>
          <a:p>
            <a:pPr marL="0" indent="0">
              <a:buNone/>
            </a:pPr>
            <a:r>
              <a:rPr lang="en-US" dirty="0"/>
              <a:t>	• Unstructured tweet data parsing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Solutions:</a:t>
            </a:r>
          </a:p>
          <a:p>
            <a:pPr marL="0" indent="0">
              <a:buNone/>
            </a:pPr>
            <a:r>
              <a:rPr lang="en-US" dirty="0"/>
              <a:t>	• Used predefined roles and policies</a:t>
            </a:r>
          </a:p>
          <a:p>
            <a:pPr marL="0" indent="0">
              <a:buNone/>
            </a:pPr>
            <a:r>
              <a:rPr lang="en-US" dirty="0"/>
              <a:t>	• Leveraged Amazon Comprehend for NLP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108" y="1972734"/>
            <a:ext cx="10515600" cy="43952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Practical skills: AWS Lambda, Kinesis, S3, IAM, Comprehend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Serverless architecture and event triggers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Debugging with CloudWatch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Structured real-time data flow and processing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Integrate live Twitter API for real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DynamoDB for advanced querying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cost optimization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 AI for anomaly/spam detection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206" y="1717343"/>
            <a:ext cx="8915400" cy="37776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7205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Lambda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Guide:</a:t>
            </a:r>
          </a:p>
          <a:p>
            <a:pPr marL="0" indent="0">
              <a:buNone/>
              <a:tabLst>
                <a:tab pos="497205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https://docs.aws.amazon.com/lambda/latest/dg/welcome.html</a:t>
            </a:r>
            <a:endParaRPr lang="en-US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97205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Kinesis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</a:t>
            </a:r>
          </a:p>
          <a:p>
            <a:pPr marL="0" indent="0">
              <a:spcBef>
                <a:spcPts val="695"/>
              </a:spcBef>
              <a:buNone/>
            </a:pP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https://docs.aws.amazon.com/ru_ru/kinesis/</a:t>
            </a:r>
            <a:endParaRPr lang="en-US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97205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</a:t>
            </a:r>
          </a:p>
          <a:p>
            <a:pPr marL="0" indent="0">
              <a:buNone/>
              <a:tabLst>
                <a:tab pos="497205" algn="l"/>
              </a:tabLst>
            </a:pPr>
            <a:r>
              <a:rPr lang="en-IN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https://docs.aws.amazon.com/s3/?icmpid=docs_homepage_featuredsvcs</a:t>
            </a:r>
            <a:b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497205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IAM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Documentation:</a:t>
            </a:r>
          </a:p>
          <a:p>
            <a:pPr marL="0" indent="0">
              <a:spcBef>
                <a:spcPts val="5"/>
              </a:spcBef>
              <a:buNone/>
              <a:tabLst>
                <a:tab pos="497205" algn="l"/>
              </a:tabLst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https://docs.aws.amazon.com/IAM/latest/UserGuide/introduction.html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53086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Configuring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</a:t>
            </a:r>
          </a:p>
          <a:p>
            <a:pPr marL="0" indent="0">
              <a:buNone/>
              <a:tabLst>
                <a:tab pos="53086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https://docs.aws.amazon.com/cli/latest/userguide/cli-chap-configure.html</a:t>
            </a:r>
            <a:endParaRPr lang="en-US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53086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QuickSight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</a:t>
            </a:r>
            <a:endParaRPr lang="en-IN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30860" algn="l"/>
              </a:tabLst>
            </a:pPr>
            <a:r>
              <a:rPr lang="en-IN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https://docs.aws.amazon.com/quicksight/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530860" algn="l"/>
              </a:tabLst>
            </a:pPr>
            <a:endParaRPr lang="en-IN" sz="18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Social media platforms produce large volumes of real-time data that are challenging to process and analyze efficiently using traditional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aim is to develop a serverless analytics pipeline with AWS Kinesis to stream, process, and analyze social media data in real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Enables organizations to monitor trends, sentiment, and engagement instantly, supporting faster and smarter decision-making.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Amazon Kinesis: </a:t>
            </a:r>
            <a:r>
              <a:rPr lang="en-IN" dirty="0"/>
              <a:t>Ingests real-time social media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AWS Lambda: </a:t>
            </a:r>
            <a:r>
              <a:rPr lang="en-IN" dirty="0"/>
              <a:t>Processes data and triggers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Amazon S3: </a:t>
            </a:r>
            <a:r>
              <a:rPr lang="en-IN" dirty="0"/>
              <a:t>Stores raw and processed tweet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Amazon Comprehend: </a:t>
            </a:r>
            <a:r>
              <a:rPr lang="en-IN" dirty="0"/>
              <a:t>Performs sentiment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Amazon </a:t>
            </a:r>
            <a:r>
              <a:rPr lang="en-IN" b="1" dirty="0" err="1"/>
              <a:t>QuickSight</a:t>
            </a:r>
            <a:r>
              <a:rPr lang="en-IN" b="1" dirty="0"/>
              <a:t>: </a:t>
            </a:r>
            <a:r>
              <a:rPr lang="en-IN" dirty="0"/>
              <a:t>Dashboards and visualizations.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IAM: </a:t>
            </a:r>
            <a:r>
              <a:rPr lang="en-IN" dirty="0"/>
              <a:t>Manages secure access between AWS services.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1267" y="5732099"/>
            <a:ext cx="2743200" cy="1125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EA999-7D9D-4453-5981-0D1FF218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194" y="1437862"/>
            <a:ext cx="6389881" cy="4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Created Kinesis data stream.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Sent social media data using Python 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Lambda function stores data in S3.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IAM roles configured.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Second Lambda does hashtag and sentiment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QuickSight</a:t>
            </a:r>
            <a:r>
              <a:rPr lang="en-IN" dirty="0"/>
              <a:t> connected to S3 for dashboard creation.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960A-05F7-2588-5BAF-B4D7503E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96" y="78247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Created Kinesis data stream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B8C6BE1-0E68-D467-E1B8-7DBF506685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Image 10">
            <a:extLst>
              <a:ext uri="{FF2B5EF4-FFF2-40B4-BE49-F238E27FC236}">
                <a16:creationId xmlns:a16="http://schemas.microsoft.com/office/drawing/2014/main" id="{2DF2AAC0-718D-DCBB-EB0C-C6704A649A7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9075" y="1365648"/>
            <a:ext cx="7051841" cy="39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135CB-3BC1-2EEF-AF45-2F140DD35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E167-9B26-9097-0E85-4688FAE7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96" y="78247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Sent social media data using Python script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E034B20-88AC-3BA0-D3C6-3461F3A9F7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2" name="Image 11">
            <a:extLst>
              <a:ext uri="{FF2B5EF4-FFF2-40B4-BE49-F238E27FC236}">
                <a16:creationId xmlns:a16="http://schemas.microsoft.com/office/drawing/2014/main" id="{AB5331AA-674C-BBFA-B4A1-A779E928024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1024" y="1347147"/>
            <a:ext cx="7009012" cy="40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DC98-53D7-BCAF-F7F2-04625589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39EB6B92-B9C2-0653-7D2A-838A986A08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Image 12">
            <a:extLst>
              <a:ext uri="{FF2B5EF4-FFF2-40B4-BE49-F238E27FC236}">
                <a16:creationId xmlns:a16="http://schemas.microsoft.com/office/drawing/2014/main" id="{5D79029C-839B-5A12-6306-CDFA332A063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5760" y="1388963"/>
            <a:ext cx="6904149" cy="40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DD3C9-B2D6-0A11-0CDC-7663CA197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A7F-D587-43B1-B25B-D7F7B522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96" y="78247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IAM roles configured for the lambda role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33EF3FD-B724-F068-4F81-71107B88572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2" name="Image 14">
            <a:extLst>
              <a:ext uri="{FF2B5EF4-FFF2-40B4-BE49-F238E27FC236}">
                <a16:creationId xmlns:a16="http://schemas.microsoft.com/office/drawing/2014/main" id="{D83E4393-8185-088B-7786-9ADCFA11CE2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2424" y="1344039"/>
            <a:ext cx="6814782" cy="40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122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497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Comic Sans MS</vt:lpstr>
      <vt:lpstr>Times New Roman</vt:lpstr>
      <vt:lpstr>Wingdings</vt:lpstr>
      <vt:lpstr>Wingdings 3</vt:lpstr>
      <vt:lpstr>Wisp</vt:lpstr>
      <vt:lpstr>Serverless Social Media Analytics using AWS Kinesis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 and Functionality</vt:lpstr>
      <vt:lpstr>Results and Outputs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Namitha Mikkilineni</cp:lastModifiedBy>
  <cp:revision>2</cp:revision>
  <dcterms:created xsi:type="dcterms:W3CDTF">2025-04-17T10:09:20Z</dcterms:created>
  <dcterms:modified xsi:type="dcterms:W3CDTF">2025-04-18T14:01:24Z</dcterms:modified>
</cp:coreProperties>
</file>