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7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444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5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79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02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0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13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1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6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36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91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5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Face Emotion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6697" y="3100730"/>
            <a:ext cx="6571343" cy="3450613"/>
          </a:xfrm>
        </p:spPr>
        <p:txBody>
          <a:bodyPr>
            <a:normAutofit/>
          </a:bodyPr>
          <a:lstStyle/>
          <a:p>
            <a:pPr algn="r"/>
            <a:r>
              <a:rPr lang="en-IN" sz="1600" dirty="0"/>
              <a:t>2210030123 - </a:t>
            </a:r>
            <a:r>
              <a:rPr lang="en-IN" sz="1600" dirty="0" err="1"/>
              <a:t>Kesamreddy</a:t>
            </a:r>
            <a:r>
              <a:rPr lang="en-IN" sz="1600" dirty="0"/>
              <a:t> Poojitha, </a:t>
            </a:r>
          </a:p>
          <a:p>
            <a:pPr algn="r"/>
            <a:r>
              <a:rPr lang="en-IN" sz="1600" dirty="0"/>
              <a:t>2210030133 - </a:t>
            </a:r>
            <a:r>
              <a:rPr lang="en-IN" sz="1600" dirty="0" err="1"/>
              <a:t>Sharikar</a:t>
            </a:r>
            <a:r>
              <a:rPr lang="en-IN" sz="1600" dirty="0"/>
              <a:t> Sneha,</a:t>
            </a:r>
          </a:p>
          <a:p>
            <a:pPr algn="r"/>
            <a:r>
              <a:rPr lang="en-IN" sz="1600" dirty="0"/>
              <a:t> 2210030074- Mikkilineni Namitha, </a:t>
            </a:r>
          </a:p>
          <a:p>
            <a:pPr algn="r"/>
            <a:r>
              <a:rPr lang="en-IN" sz="1600" dirty="0"/>
              <a:t>2210030070 - </a:t>
            </a:r>
            <a:r>
              <a:rPr lang="en-IN" sz="1600" dirty="0" err="1"/>
              <a:t>Bethireddy</a:t>
            </a:r>
            <a:r>
              <a:rPr lang="en-IN" sz="1600" dirty="0"/>
              <a:t> Deekshitha, </a:t>
            </a:r>
          </a:p>
          <a:p>
            <a:pPr algn="r"/>
            <a:r>
              <a:rPr lang="en-IN" sz="1600" dirty="0"/>
              <a:t>2210030177- D. Gayathri Aneesha</a:t>
            </a:r>
            <a:endParaRPr sz="1600" dirty="0"/>
          </a:p>
        </p:txBody>
      </p:sp>
      <p:pic>
        <p:nvPicPr>
          <p:cNvPr id="1026" name="Picture 2" descr="Photobooth - Technologies">
            <a:extLst>
              <a:ext uri="{FF2B5EF4-FFF2-40B4-BE49-F238E27FC236}">
                <a16:creationId xmlns:a16="http://schemas.microsoft.com/office/drawing/2014/main" id="{6C902E4C-AE44-CD4A-1F59-BC8888BDE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8962"/>
            <a:ext cx="4760669" cy="206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Face Emotion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Definition of Face Emotion Recognition (FER)</a:t>
            </a:r>
          </a:p>
          <a:p>
            <a:r>
              <a:rPr dirty="0"/>
              <a:t>Overview of how FER works</a:t>
            </a:r>
          </a:p>
          <a:p>
            <a:r>
              <a:rPr lang="en-IN" dirty="0"/>
              <a:t>T</a:t>
            </a:r>
            <a:r>
              <a:rPr dirty="0"/>
              <a:t>he role of facial expressions in emotion detection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and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Real-time emotion detection in security and surveillance</a:t>
            </a:r>
          </a:p>
          <a:p>
            <a:r>
              <a:rPr dirty="0"/>
              <a:t>Customer service (sentiment analysis)</a:t>
            </a:r>
          </a:p>
          <a:p>
            <a:r>
              <a:rPr dirty="0"/>
              <a:t>Healthcare and therapy</a:t>
            </a:r>
          </a:p>
          <a:p>
            <a:r>
              <a:rPr dirty="0"/>
              <a:t>Education (adaptive learning systems)</a:t>
            </a:r>
          </a:p>
          <a:p>
            <a:r>
              <a:rPr dirty="0"/>
              <a:t>Human-Computer Interaction (HCI)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Technologies Involved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Computer Vision</a:t>
            </a:r>
          </a:p>
          <a:p>
            <a:r>
              <a:rPr dirty="0"/>
              <a:t>Machine Learning and Deep Learning</a:t>
            </a:r>
          </a:p>
          <a:p>
            <a:r>
              <a:rPr dirty="0"/>
              <a:t>Convolutional Neural Networks (CNNs)</a:t>
            </a:r>
          </a:p>
          <a:p>
            <a:r>
              <a:rPr dirty="0"/>
              <a:t>Face Detection and Feature Extraction Techniques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Techniques Used for Face Emotion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Traditional Approaches:</a:t>
            </a:r>
          </a:p>
          <a:p>
            <a:r>
              <a:t>  • Haar Cascades</a:t>
            </a:r>
          </a:p>
          <a:p>
            <a:r>
              <a:t>  • Support Vector Machines (SVM)</a:t>
            </a:r>
          </a:p>
          <a:p>
            <a:r>
              <a:t>- Deep Learning Approaches:</a:t>
            </a:r>
          </a:p>
          <a:p>
            <a:r>
              <a:t>  • CNN-based models</a:t>
            </a:r>
          </a:p>
          <a:p>
            <a:r>
              <a:t>  • Transfer Learning (e.g., VGG16, ResNet)</a:t>
            </a:r>
          </a:p>
          <a:p>
            <a:r>
              <a:t>  • Recurrent Neural Networks (RNNs)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Face Emotion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Variability in facial expressions across cultures</a:t>
            </a:r>
          </a:p>
          <a:p>
            <a:r>
              <a:t>- Real-time processing demands</a:t>
            </a:r>
          </a:p>
          <a:p>
            <a:r>
              <a:t>- Lighting conditions and image quality</a:t>
            </a:r>
          </a:p>
          <a:p>
            <a:r>
              <a:t>- Subjectivity in emotion interpretation</a:t>
            </a:r>
          </a:p>
          <a:p>
            <a:r>
              <a:t>- Dataset biases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Summary of results and observations</a:t>
            </a:r>
          </a:p>
          <a:p>
            <a:r>
              <a:rPr dirty="0"/>
              <a:t>- Performance of the implemented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1B9D0-9539-28F4-D91F-EE7F731B3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15" y="1391654"/>
            <a:ext cx="7817134" cy="43971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Summary of key points</a:t>
            </a:r>
          </a:p>
          <a:p>
            <a:r>
              <a:t>- Future directions (e.g., multi-modal emotion recognition, ethical considerations)</a:t>
            </a:r>
          </a:p>
          <a:p>
            <a:r>
              <a:t>- The impact of FER on human-computer interactions and society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</TotalTime>
  <Words>233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Face Emotion Recognition</vt:lpstr>
      <vt:lpstr>Introduction to Face Emotion Recognition</vt:lpstr>
      <vt:lpstr>Importance and Applications</vt:lpstr>
      <vt:lpstr>Key Technologies Involved</vt:lpstr>
      <vt:lpstr>Techniques Used for Face Emotion Recognition</vt:lpstr>
      <vt:lpstr>Challenges in Face Emotion Recognition</vt:lpstr>
      <vt:lpstr>Outcome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Namitha Mikkilineni</cp:lastModifiedBy>
  <cp:revision>2</cp:revision>
  <dcterms:created xsi:type="dcterms:W3CDTF">2013-01-27T09:14:16Z</dcterms:created>
  <dcterms:modified xsi:type="dcterms:W3CDTF">2025-05-09T06:10:51Z</dcterms:modified>
  <cp:category/>
</cp:coreProperties>
</file>