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NAMITHA K</a:t>
            </a:r>
          </a:p>
          <a:p>
            <a:r>
              <a:rPr lang="en-US" sz="2400" dirty="0"/>
              <a:t>REGISTER NO AND NMID: 24132030500122025/</a:t>
            </a:r>
          </a:p>
          <a:p>
            <a:r>
              <a:rPr lang="en-US" sz="2400" dirty="0"/>
              <a:t>                                               asanm20324132030500122025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SRI ARAVINDAR ARTS AND SCIENCE COLLEGE/ ANNAMALAI 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DA2FE1-6B55-F7FE-03E3-134B21D0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69" y="2179252"/>
            <a:ext cx="6214756" cy="4306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055312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3200" dirty="0"/>
              <a:t>The project helps students showcase their skills and achievements digitally. It is easy to share, professional, and useful for recruiters.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9071001" cy="64953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STUDENT DIGITAL PORTFOLIO</a:t>
            </a:r>
            <a:br>
              <a:rPr lang="en-US" sz="4250" spc="5" dirty="0"/>
            </a:br>
            <a:r>
              <a:rPr lang="en-US" sz="4250" spc="5" dirty="0"/>
              <a:t>    </a:t>
            </a:r>
            <a:r>
              <a:rPr lang="en-US" sz="2400" spc="5" dirty="0"/>
              <a:t>The project is a simple online portfolio for </a:t>
            </a:r>
            <a:r>
              <a:rPr lang="en-US" sz="2400" spc="5" dirty="0" err="1"/>
              <a:t>Namitha.k</a:t>
            </a:r>
            <a:br>
              <a:rPr lang="en-US" sz="2400" spc="5" dirty="0"/>
            </a:br>
            <a:r>
              <a:rPr lang="en-US" sz="2400" spc="5" dirty="0"/>
              <a:t>The website introduces </a:t>
            </a:r>
            <a:r>
              <a:rPr lang="en-US" sz="2400" spc="5" dirty="0" err="1"/>
              <a:t>Namitha</a:t>
            </a:r>
            <a:r>
              <a:rPr lang="en-US" sz="2400" spc="5" dirty="0"/>
              <a:t> show her skill(like python HTML </a:t>
            </a:r>
            <a:r>
              <a:rPr lang="en-US" sz="2400" spc="5" dirty="0" err="1"/>
              <a:t>css</a:t>
            </a:r>
            <a:r>
              <a:rPr lang="en-US" sz="2400" spc="5" dirty="0"/>
              <a:t> </a:t>
            </a:r>
            <a:r>
              <a:rPr lang="en-US" sz="2400" spc="5" dirty="0" err="1"/>
              <a:t>ect</a:t>
            </a:r>
            <a:r>
              <a:rPr lang="en-US" sz="2400" spc="5" dirty="0"/>
              <a:t>).display her certificates and mention his interests in sports such as football.</a:t>
            </a:r>
            <a:br>
              <a:rPr lang="en-US" sz="2400" spc="5" dirty="0"/>
            </a:br>
            <a:r>
              <a:rPr lang="en-US" sz="2400" spc="5" dirty="0"/>
              <a:t>     </a:t>
            </a:r>
            <a:br>
              <a:rPr lang="en-US" sz="2400" spc="5" dirty="0"/>
            </a:br>
            <a:r>
              <a:rPr lang="en-US" sz="2400" spc="5" dirty="0"/>
              <a:t>    Key section:</a:t>
            </a:r>
            <a:br>
              <a:rPr lang="en-US" sz="2400" spc="5" dirty="0"/>
            </a:br>
            <a:r>
              <a:rPr lang="en-US" sz="2400" spc="5" dirty="0"/>
              <a:t>    1.Introduct and </a:t>
            </a:r>
            <a:r>
              <a:rPr lang="en-US" sz="2400" spc="5" dirty="0" err="1"/>
              <a:t>cv</a:t>
            </a:r>
            <a:r>
              <a:rPr lang="en-US" sz="2400" spc="5" dirty="0"/>
              <a:t> download </a:t>
            </a:r>
            <a:br>
              <a:rPr lang="en-US" sz="2400" spc="5" dirty="0"/>
            </a:br>
            <a:r>
              <a:rPr lang="en-US" sz="2400" spc="5" dirty="0"/>
              <a:t>    2.About me(education and </a:t>
            </a:r>
            <a:r>
              <a:rPr lang="en-US" sz="2400" spc="5" dirty="0" err="1"/>
              <a:t>intrests</a:t>
            </a:r>
            <a:r>
              <a:rPr lang="en-US" sz="2400" spc="5" dirty="0"/>
              <a:t>)</a:t>
            </a:r>
            <a:br>
              <a:rPr lang="en-US" sz="2400" spc="5" dirty="0"/>
            </a:br>
            <a:r>
              <a:rPr lang="en-US" sz="2400" spc="5" dirty="0"/>
              <a:t>    3.Skills displayed with icons</a:t>
            </a:r>
            <a:br>
              <a:rPr lang="en-US" sz="2400" spc="5" dirty="0"/>
            </a:br>
            <a:r>
              <a:rPr lang="en-US" sz="2400" spc="5" dirty="0"/>
              <a:t>    4.Certificate with details</a:t>
            </a:r>
            <a:br>
              <a:rPr lang="en-US" sz="2400" spc="5" dirty="0"/>
            </a:br>
            <a:r>
              <a:rPr lang="en-US" sz="2400" spc="5" dirty="0"/>
              <a:t>    5.Sports </a:t>
            </a:r>
            <a:r>
              <a:rPr lang="en-US" sz="2400" spc="5" dirty="0" err="1"/>
              <a:t>interstes</a:t>
            </a:r>
            <a:br>
              <a:rPr lang="en-US" sz="2400" spc="5" dirty="0"/>
            </a:br>
            <a:r>
              <a:rPr lang="en-US" sz="2400" spc="5" dirty="0"/>
              <a:t>    6.Contact information(</a:t>
            </a:r>
            <a:r>
              <a:rPr lang="en-US" sz="2400" spc="5" dirty="0" err="1"/>
              <a:t>email,whatsapp,github</a:t>
            </a:r>
            <a:r>
              <a:rPr lang="en-US" sz="2400" spc="5" dirty="0"/>
              <a:t>)</a:t>
            </a:r>
            <a:br>
              <a:rPr lang="en-US" sz="2400" spc="5" dirty="0"/>
            </a:br>
            <a:r>
              <a:rPr lang="en-US" sz="2400" spc="5" dirty="0"/>
              <a:t>   </a:t>
            </a:r>
            <a:br>
              <a:rPr lang="en-US" sz="2400" spc="5" dirty="0"/>
            </a:br>
            <a:r>
              <a:rPr lang="en-US" sz="2400" spc="5" dirty="0"/>
              <a:t>     The </a:t>
            </a:r>
            <a:r>
              <a:rPr lang="en-US" sz="2400" spc="5" dirty="0" err="1"/>
              <a:t>fortfolio</a:t>
            </a:r>
            <a:r>
              <a:rPr lang="en-US" sz="2400" spc="5" dirty="0"/>
              <a:t> is </a:t>
            </a:r>
            <a:r>
              <a:rPr lang="en-US" sz="2400" spc="5" dirty="0" err="1"/>
              <a:t>usefull</a:t>
            </a:r>
            <a:r>
              <a:rPr lang="en-US" sz="2400" spc="5" dirty="0"/>
              <a:t> to share her profile achievement .</a:t>
            </a:r>
            <a:br>
              <a:rPr lang="en-US" sz="2400" spc="5" dirty="0"/>
            </a:br>
            <a:endParaRPr sz="24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047878" cy="42793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3200" spc="10" dirty="0"/>
              <a:t>Students find it hard to present their skills, achievements, and projects in a proper way using paper resumes. A digital portfolio will help them show their talents in an organized and attractive form.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8213745" cy="42793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sz="4250" spc="5"/>
              <a:t>	</a:t>
            </a:r>
            <a:r>
              <a:rPr sz="4250" spc="-2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3200" spc="-20" dirty="0"/>
              <a:t>This project is a web-based portfolio system where students can add their details like education, skills, projects, and certificates. It helps students share their profile easily with teachers, recruiters, and companies.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968448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Students – to create and update their portfolio. Recruiters – to check student skills and projects. Teachers/Mentors – to evaluate student growth. Colleges – to promote student profiles.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2794" y="857884"/>
            <a:ext cx="8072494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200" spc="10" dirty="0"/>
              <a:t>Frontend: HTML, CSS, JavaScript / React</a:t>
            </a:r>
            <a:br>
              <a:rPr lang="en-IN" sz="3200" spc="10" dirty="0"/>
            </a:br>
            <a:r>
              <a:rPr lang="en-IN" sz="3200" spc="10" dirty="0"/>
              <a:t>Backend: Node.js / PHP / Python</a:t>
            </a:r>
            <a:br>
              <a:rPr lang="en-IN" sz="3200" spc="10" dirty="0"/>
            </a:br>
            <a:r>
              <a:rPr lang="en-IN" sz="3200" spc="10" dirty="0"/>
              <a:t>Database: </a:t>
            </a:r>
            <a:r>
              <a:rPr lang="en-IN" sz="3200" spc="10" dirty="0" err="1"/>
              <a:t>MySQL</a:t>
            </a:r>
            <a:r>
              <a:rPr lang="en-IN" sz="3200" spc="10" dirty="0"/>
              <a:t> / </a:t>
            </a:r>
            <a:r>
              <a:rPr lang="en-IN" sz="3200" spc="10" dirty="0" err="1"/>
              <a:t>MongoDB</a:t>
            </a:r>
            <a:r>
              <a:rPr lang="en-IN" sz="3200" spc="10" dirty="0"/>
              <a:t> </a:t>
            </a:r>
            <a:br>
              <a:rPr lang="en-IN" sz="3200" spc="10" dirty="0"/>
            </a:br>
            <a:r>
              <a:rPr lang="en-IN" sz="3200" spc="10" dirty="0"/>
              <a:t>Hosting: </a:t>
            </a:r>
            <a:r>
              <a:rPr lang="en-IN" sz="3200" spc="10" dirty="0" err="1"/>
              <a:t>GitHub</a:t>
            </a:r>
            <a:r>
              <a:rPr lang="en-IN" sz="3200" spc="10" dirty="0"/>
              <a:t> Pages / </a:t>
            </a:r>
            <a:r>
              <a:rPr lang="en-IN" sz="3200" spc="10" dirty="0" err="1"/>
              <a:t>Netlify</a:t>
            </a:r>
            <a:r>
              <a:rPr lang="en-IN" sz="3200" spc="10" dirty="0"/>
              <a:t> / </a:t>
            </a:r>
            <a:r>
              <a:rPr lang="en-IN" sz="3200" spc="10" dirty="0" err="1"/>
              <a:t>Vercel</a:t>
            </a: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7942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Home page – Student intro and photo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About – Education and background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Skills – Technical &amp; soft skills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Projects – Details with links/screenshots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Achievements – Awards &amp; certificates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Contact – Email, LinkedIn, </a:t>
            </a:r>
            <a:r>
              <a:rPr lang="en-US" sz="3200" dirty="0" err="1">
                <a:latin typeface="Trebuchet MS"/>
                <a:cs typeface="Trebuchet MS"/>
              </a:rPr>
              <a:t>GitHub</a:t>
            </a:r>
            <a:endParaRPr lang="en-US"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Resume – Downloadable PDF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939540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3200" dirty="0"/>
              <a:t>Simple and responsive design</a:t>
            </a:r>
            <a:br>
              <a:rPr lang="en-US" sz="3200" dirty="0"/>
            </a:br>
            <a:r>
              <a:rPr lang="en-US" sz="3200" dirty="0"/>
              <a:t>Easy to update details</a:t>
            </a:r>
            <a:br>
              <a:rPr lang="en-US" sz="3200" dirty="0"/>
            </a:br>
            <a:r>
              <a:rPr lang="en-US" sz="3200" dirty="0"/>
              <a:t>Resume download option</a:t>
            </a:r>
            <a:br>
              <a:rPr lang="en-US" sz="3200" dirty="0"/>
            </a:br>
            <a:r>
              <a:rPr lang="en-US" sz="3200" dirty="0" err="1"/>
              <a:t>GitHub</a:t>
            </a:r>
            <a:r>
              <a:rPr lang="en-US" sz="3200" dirty="0"/>
              <a:t> /LinkedIn links</a:t>
            </a:r>
            <a:br>
              <a:rPr lang="en-US" sz="3200" dirty="0"/>
            </a:br>
            <a:r>
              <a:rPr lang="en-US" sz="3200" dirty="0"/>
              <a:t>Public sharable portfolio link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135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STUDENT DIGITAL PORTFOLIO     The project is a simple online portfolio for Namitha.k The website introduces Namitha show her skill(like python HTML css ect).display her certificates and mention his interests in sports such as football.           Key section:     1.Introduct and cv download      2.About me(education and intrests)     3.Skills displayed with icons     4.Certificate with details     5.Sports interstes     6.Contact information(email,whatsapp,github)          The fortfolio is usefull to share her profile achievement . </vt:lpstr>
      <vt:lpstr>AGENDA</vt:lpstr>
      <vt:lpstr>PROBLEM STATEMENT  Students find it hard to present their skills, achievements, and projects in a proper way using paper resumes. A digital portfolio will help them show their talents in an organized and attractive form.</vt:lpstr>
      <vt:lpstr>PROJECT OVERVIEW  This project is a web-based portfolio system where students can add their details like education, skills, projects, and certificates. It helps students share their profile easily with teachers, recruiters, and companies.</vt:lpstr>
      <vt:lpstr>WHO ARE THE END USERS?  Students – to create and update their portfolio. Recruiters – to check student skills and projects. Teachers/Mentors – to evaluate student growth. Colleges – to promote student profiles.</vt:lpstr>
      <vt:lpstr>TOOLS AND TECHNIQUES  Frontend: HTML, CSS, JavaScript / React Backend: Node.js / PHP / Python Database: MySQL / MongoDB  Hosting: GitHub Pages / Netlify / Vercel</vt:lpstr>
      <vt:lpstr>PowerPoint Presentation</vt:lpstr>
      <vt:lpstr>FEATURES AND FUNCTIONALITY  Simple and responsive design Easy to update details Resume download option GitHub /LinkedIn links Public sharable portfolio link</vt:lpstr>
      <vt:lpstr>RESULTS AND SCREENSHOTS</vt:lpstr>
      <vt:lpstr>CONCLUSION  The project helps students showcase their skills and achievements digitally. It is easy to share, professional, and useful for recruiters.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adhi porkalai</cp:lastModifiedBy>
  <cp:revision>30</cp:revision>
  <dcterms:created xsi:type="dcterms:W3CDTF">2024-03-29T15:07:22Z</dcterms:created>
  <dcterms:modified xsi:type="dcterms:W3CDTF">2025-09-02T05:25:25Z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