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IN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IN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Shape 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5E5E"/>
            </a:gs>
            <a:gs pos="50000">
              <a:srgbClr val="404040"/>
            </a:gs>
            <a:gs pos="100000">
              <a:srgbClr val="1E1E1E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Shape 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b="0" i="0" lang="en-IN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Instacart Market Basket Analysis</a:t>
            </a:r>
            <a:endParaRPr/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0325" y="4323177"/>
            <a:ext cx="81441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i="1" lang="en-IN" sz="1850" u="sng"/>
              <a:t>GROUP 11</a:t>
            </a:r>
            <a:endParaRPr i="1" sz="1850" u="sng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t/>
            </a:r>
            <a:endParaRPr sz="185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b="0" i="0" lang="en-IN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Arvind Ramadurai – 17210378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b="0" i="0" lang="en-IN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Roshan Nambiar – 17211877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b="0" i="0" lang="en-IN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Namit Singhi – 17211318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b="0" i="0" lang="en-IN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Vinay Datta - 17211404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680322" y="1758552"/>
            <a:ext cx="81441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Analytics and Mining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E5E5E"/>
            </a:gs>
            <a:gs pos="50000">
              <a:srgbClr val="404040"/>
            </a:gs>
            <a:gs pos="100000">
              <a:srgbClr val="1E1E1E"/>
            </a:gs>
          </a:gsLst>
          <a:lin ang="252000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5E5E5E"/>
              </a:gs>
              <a:gs pos="50000">
                <a:srgbClr val="404040"/>
              </a:gs>
              <a:gs pos="100000">
                <a:srgbClr val="1E1E1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close up of a building  Description generated with very high confidence" id="210" name="Shape 21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317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7598325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a logo  Description generated with very high confidence"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7967048" cy="321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2666" y="640080"/>
            <a:ext cx="3331587" cy="2949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  Description generated with very high confidence" id="216" name="Shape 2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2667" y="3589867"/>
            <a:ext cx="3331586" cy="2625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IN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0321" y="2336873"/>
            <a:ext cx="642321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Our task is to predict which items will be reordered on the next order and to give recommendations to the customer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3.4 million grocery orders, distributed across 6 csv files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of orders with their IDs and timestamp of their purchase along with the customer ID and reorder details(yes/no)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Separate datasets for product categories and the aisles in which they are present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Timeline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25" y="2254900"/>
            <a:ext cx="12204450" cy="46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Datasets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0326" y="2336875"/>
            <a:ext cx="10951800" cy="3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aisles.csv - Aisle Name and IDs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departments.csv - Department Name and IDs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order_products__prior.csv - Previous order content for customers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orders.csv - Evaluation set, order hour of day, days since prior order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products.csv - Product name, department, aisle and product ID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order_products__train.csv - Training data of order details</a:t>
            </a:r>
            <a:endParaRPr sz="27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