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C471B-ADFE-4413-87A8-AD29206810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792B3B-0EE1-4F6A-A369-B286706F8497}">
      <dgm:prSet/>
      <dgm:spPr/>
      <dgm:t>
        <a:bodyPr/>
        <a:lstStyle/>
        <a:p>
          <a:r>
            <a:rPr lang="en-US"/>
            <a:t>Decorators are the features of Typescript and are implemented as functions. The name of the decorator is started with @ and followed by brackets and arguments.</a:t>
          </a:r>
        </a:p>
      </dgm:t>
    </dgm:pt>
    <dgm:pt modelId="{5C102FE0-9F04-4B11-B2B3-0B8E905ECD50}" type="parTrans" cxnId="{1F3D5658-0CB1-4E90-8DF9-C80E7D976A0B}">
      <dgm:prSet/>
      <dgm:spPr/>
      <dgm:t>
        <a:bodyPr/>
        <a:lstStyle/>
        <a:p>
          <a:endParaRPr lang="en-US"/>
        </a:p>
      </dgm:t>
    </dgm:pt>
    <dgm:pt modelId="{DB78A8CF-183A-4352-B920-6F707C5D6D64}" type="sibTrans" cxnId="{1F3D5658-0CB1-4E90-8DF9-C80E7D976A0B}">
      <dgm:prSet/>
      <dgm:spPr/>
      <dgm:t>
        <a:bodyPr/>
        <a:lstStyle/>
        <a:p>
          <a:endParaRPr lang="en-US"/>
        </a:p>
      </dgm:t>
    </dgm:pt>
    <dgm:pt modelId="{E820B09F-5F50-4E1F-8548-2820B78CF0E1}">
      <dgm:prSet/>
      <dgm:spPr/>
      <dgm:t>
        <a:bodyPr/>
        <a:lstStyle/>
        <a:p>
          <a:r>
            <a:rPr lang="en-US"/>
            <a:t>Decorators are simply functions that returns funcitons.These functions can supply metadata to Angular about a particular class, property, value.</a:t>
          </a:r>
        </a:p>
      </dgm:t>
    </dgm:pt>
    <dgm:pt modelId="{279496BE-0320-44EF-918F-31D2F07174A9}" type="parTrans" cxnId="{54DD0A57-37DB-43C6-A3B4-799C9315DC42}">
      <dgm:prSet/>
      <dgm:spPr/>
      <dgm:t>
        <a:bodyPr/>
        <a:lstStyle/>
        <a:p>
          <a:endParaRPr lang="en-US"/>
        </a:p>
      </dgm:t>
    </dgm:pt>
    <dgm:pt modelId="{ECD047C7-D490-4223-A54B-892BAC2C91FB}" type="sibTrans" cxnId="{54DD0A57-37DB-43C6-A3B4-799C9315DC42}">
      <dgm:prSet/>
      <dgm:spPr/>
      <dgm:t>
        <a:bodyPr/>
        <a:lstStyle/>
        <a:p>
          <a:endParaRPr lang="en-US"/>
        </a:p>
      </dgm:t>
    </dgm:pt>
    <dgm:pt modelId="{A7C228F7-084B-4F44-AEEB-8B9C16590027}">
      <dgm:prSet/>
      <dgm:spPr/>
      <dgm:t>
        <a:bodyPr/>
        <a:lstStyle/>
        <a:p>
          <a:r>
            <a:rPr lang="en-US"/>
            <a:t>Decorators are invoked at runtime.</a:t>
          </a:r>
        </a:p>
      </dgm:t>
    </dgm:pt>
    <dgm:pt modelId="{E547BC8F-48EE-461C-8DDA-322063C692B0}" type="parTrans" cxnId="{33C379FB-04A1-4982-9ACE-00B2BF5654B5}">
      <dgm:prSet/>
      <dgm:spPr/>
      <dgm:t>
        <a:bodyPr/>
        <a:lstStyle/>
        <a:p>
          <a:endParaRPr lang="en-US"/>
        </a:p>
      </dgm:t>
    </dgm:pt>
    <dgm:pt modelId="{B7F657F3-78B2-4578-B6DB-4836D526D389}" type="sibTrans" cxnId="{33C379FB-04A1-4982-9ACE-00B2BF5654B5}">
      <dgm:prSet/>
      <dgm:spPr/>
      <dgm:t>
        <a:bodyPr/>
        <a:lstStyle/>
        <a:p>
          <a:endParaRPr lang="en-US"/>
        </a:p>
      </dgm:t>
    </dgm:pt>
    <dgm:pt modelId="{06001C4F-8AD4-4689-AA4C-B4D7DE86B3C9}">
      <dgm:prSet/>
      <dgm:spPr/>
      <dgm:t>
        <a:bodyPr/>
        <a:lstStyle/>
        <a:p>
          <a:r>
            <a:rPr lang="en-US"/>
            <a:t>Decorators allows you to execute functions. For example @Component executes the Component function which is imported from Angular.</a:t>
          </a:r>
        </a:p>
      </dgm:t>
    </dgm:pt>
    <dgm:pt modelId="{F30BC541-2862-4FB7-8D3C-F93AABD59847}" type="parTrans" cxnId="{625C677A-E49D-4462-88D3-C3C66E486ABB}">
      <dgm:prSet/>
      <dgm:spPr/>
      <dgm:t>
        <a:bodyPr/>
        <a:lstStyle/>
        <a:p>
          <a:endParaRPr lang="en-US"/>
        </a:p>
      </dgm:t>
    </dgm:pt>
    <dgm:pt modelId="{B3FB601C-42DD-41B7-A2DA-62EC9FED2F3C}" type="sibTrans" cxnId="{625C677A-E49D-4462-88D3-C3C66E486ABB}">
      <dgm:prSet/>
      <dgm:spPr/>
      <dgm:t>
        <a:bodyPr/>
        <a:lstStyle/>
        <a:p>
          <a:endParaRPr lang="en-US"/>
        </a:p>
      </dgm:t>
    </dgm:pt>
    <dgm:pt modelId="{688E2B50-5F9A-42D2-818D-ADE82264E3F7}" type="pres">
      <dgm:prSet presAssocID="{72AC471B-ADFE-4413-87A8-AD2920681037}" presName="linear" presStyleCnt="0">
        <dgm:presLayoutVars>
          <dgm:animLvl val="lvl"/>
          <dgm:resizeHandles val="exact"/>
        </dgm:presLayoutVars>
      </dgm:prSet>
      <dgm:spPr/>
    </dgm:pt>
    <dgm:pt modelId="{85D34856-11E9-44CD-A0B7-08A491A57EF4}" type="pres">
      <dgm:prSet presAssocID="{56792B3B-0EE1-4F6A-A369-B286706F84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8ED82E-F0F6-46DC-BB2C-7341A8318D26}" type="pres">
      <dgm:prSet presAssocID="{DB78A8CF-183A-4352-B920-6F707C5D6D64}" presName="spacer" presStyleCnt="0"/>
      <dgm:spPr/>
    </dgm:pt>
    <dgm:pt modelId="{0C7AEB4A-C18D-4375-8326-5FAAB7C728DE}" type="pres">
      <dgm:prSet presAssocID="{E820B09F-5F50-4E1F-8548-2820B78CF0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94EEB2-5F62-443B-BED8-9D6D3631778E}" type="pres">
      <dgm:prSet presAssocID="{ECD047C7-D490-4223-A54B-892BAC2C91FB}" presName="spacer" presStyleCnt="0"/>
      <dgm:spPr/>
    </dgm:pt>
    <dgm:pt modelId="{01232C5A-09DE-4292-A20E-62A25D586811}" type="pres">
      <dgm:prSet presAssocID="{A7C228F7-084B-4F44-AEEB-8B9C165900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DC7600-E401-4761-9413-5CA9AFE9FECF}" type="pres">
      <dgm:prSet presAssocID="{B7F657F3-78B2-4578-B6DB-4836D526D389}" presName="spacer" presStyleCnt="0"/>
      <dgm:spPr/>
    </dgm:pt>
    <dgm:pt modelId="{BC77D7CF-C466-4518-9542-FD8E126EC9BB}" type="pres">
      <dgm:prSet presAssocID="{06001C4F-8AD4-4689-AA4C-B4D7DE86B3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AF6561-5799-4373-A107-F158A23FF5AE}" type="presOf" srcId="{E820B09F-5F50-4E1F-8548-2820B78CF0E1}" destId="{0C7AEB4A-C18D-4375-8326-5FAAB7C728DE}" srcOrd="0" destOrd="0" presId="urn:microsoft.com/office/officeart/2005/8/layout/vList2"/>
    <dgm:cxn modelId="{3D3FDB72-FE51-4AA6-9B4C-C846365AF7CE}" type="presOf" srcId="{72AC471B-ADFE-4413-87A8-AD2920681037}" destId="{688E2B50-5F9A-42D2-818D-ADE82264E3F7}" srcOrd="0" destOrd="0" presId="urn:microsoft.com/office/officeart/2005/8/layout/vList2"/>
    <dgm:cxn modelId="{54DD0A57-37DB-43C6-A3B4-799C9315DC42}" srcId="{72AC471B-ADFE-4413-87A8-AD2920681037}" destId="{E820B09F-5F50-4E1F-8548-2820B78CF0E1}" srcOrd="1" destOrd="0" parTransId="{279496BE-0320-44EF-918F-31D2F07174A9}" sibTransId="{ECD047C7-D490-4223-A54B-892BAC2C91FB}"/>
    <dgm:cxn modelId="{1F3D5658-0CB1-4E90-8DF9-C80E7D976A0B}" srcId="{72AC471B-ADFE-4413-87A8-AD2920681037}" destId="{56792B3B-0EE1-4F6A-A369-B286706F8497}" srcOrd="0" destOrd="0" parTransId="{5C102FE0-9F04-4B11-B2B3-0B8E905ECD50}" sibTransId="{DB78A8CF-183A-4352-B920-6F707C5D6D64}"/>
    <dgm:cxn modelId="{625C677A-E49D-4462-88D3-C3C66E486ABB}" srcId="{72AC471B-ADFE-4413-87A8-AD2920681037}" destId="{06001C4F-8AD4-4689-AA4C-B4D7DE86B3C9}" srcOrd="3" destOrd="0" parTransId="{F30BC541-2862-4FB7-8D3C-F93AABD59847}" sibTransId="{B3FB601C-42DD-41B7-A2DA-62EC9FED2F3C}"/>
    <dgm:cxn modelId="{B4F54BAC-C7BB-41FA-9433-E99D8A92561D}" type="presOf" srcId="{56792B3B-0EE1-4F6A-A369-B286706F8497}" destId="{85D34856-11E9-44CD-A0B7-08A491A57EF4}" srcOrd="0" destOrd="0" presId="urn:microsoft.com/office/officeart/2005/8/layout/vList2"/>
    <dgm:cxn modelId="{0420B2EA-DFD9-431B-97DB-FCE28B2AC194}" type="presOf" srcId="{06001C4F-8AD4-4689-AA4C-B4D7DE86B3C9}" destId="{BC77D7CF-C466-4518-9542-FD8E126EC9BB}" srcOrd="0" destOrd="0" presId="urn:microsoft.com/office/officeart/2005/8/layout/vList2"/>
    <dgm:cxn modelId="{33C379FB-04A1-4982-9ACE-00B2BF5654B5}" srcId="{72AC471B-ADFE-4413-87A8-AD2920681037}" destId="{A7C228F7-084B-4F44-AEEB-8B9C16590027}" srcOrd="2" destOrd="0" parTransId="{E547BC8F-48EE-461C-8DDA-322063C692B0}" sibTransId="{B7F657F3-78B2-4578-B6DB-4836D526D389}"/>
    <dgm:cxn modelId="{982760FD-148E-4C8C-A8D2-15F5379D4853}" type="presOf" srcId="{A7C228F7-084B-4F44-AEEB-8B9C16590027}" destId="{01232C5A-09DE-4292-A20E-62A25D586811}" srcOrd="0" destOrd="0" presId="urn:microsoft.com/office/officeart/2005/8/layout/vList2"/>
    <dgm:cxn modelId="{728788F5-D87D-4376-B097-02056F42600C}" type="presParOf" srcId="{688E2B50-5F9A-42D2-818D-ADE82264E3F7}" destId="{85D34856-11E9-44CD-A0B7-08A491A57EF4}" srcOrd="0" destOrd="0" presId="urn:microsoft.com/office/officeart/2005/8/layout/vList2"/>
    <dgm:cxn modelId="{E56A6A9C-D233-4DF8-A049-F0E39EC81405}" type="presParOf" srcId="{688E2B50-5F9A-42D2-818D-ADE82264E3F7}" destId="{888ED82E-F0F6-46DC-BB2C-7341A8318D26}" srcOrd="1" destOrd="0" presId="urn:microsoft.com/office/officeart/2005/8/layout/vList2"/>
    <dgm:cxn modelId="{28034FC3-49D8-46E7-BD67-9558618ADFC0}" type="presParOf" srcId="{688E2B50-5F9A-42D2-818D-ADE82264E3F7}" destId="{0C7AEB4A-C18D-4375-8326-5FAAB7C728DE}" srcOrd="2" destOrd="0" presId="urn:microsoft.com/office/officeart/2005/8/layout/vList2"/>
    <dgm:cxn modelId="{7D3A7FF3-89B6-4BDD-8C01-B89B50C68DBD}" type="presParOf" srcId="{688E2B50-5F9A-42D2-818D-ADE82264E3F7}" destId="{F394EEB2-5F62-443B-BED8-9D6D3631778E}" srcOrd="3" destOrd="0" presId="urn:microsoft.com/office/officeart/2005/8/layout/vList2"/>
    <dgm:cxn modelId="{8ACC50F1-27FE-4D8F-8E65-8FE9125EBC89}" type="presParOf" srcId="{688E2B50-5F9A-42D2-818D-ADE82264E3F7}" destId="{01232C5A-09DE-4292-A20E-62A25D586811}" srcOrd="4" destOrd="0" presId="urn:microsoft.com/office/officeart/2005/8/layout/vList2"/>
    <dgm:cxn modelId="{228FC84B-69A2-4B15-9640-197B25DF0479}" type="presParOf" srcId="{688E2B50-5F9A-42D2-818D-ADE82264E3F7}" destId="{95DC7600-E401-4761-9413-5CA9AFE9FECF}" srcOrd="5" destOrd="0" presId="urn:microsoft.com/office/officeart/2005/8/layout/vList2"/>
    <dgm:cxn modelId="{47C29631-F073-495D-9B68-9FA9A00C97E6}" type="presParOf" srcId="{688E2B50-5F9A-42D2-818D-ADE82264E3F7}" destId="{BC77D7CF-C466-4518-9542-FD8E126EC9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82BD3-9339-4B7E-86E1-A71289C0A0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2B751A-2F58-4CDC-AC59-68A8495F9411}">
      <dgm:prSet/>
      <dgm:spPr/>
      <dgm:t>
        <a:bodyPr/>
        <a:lstStyle/>
        <a:p>
          <a:r>
            <a:rPr lang="en-US"/>
            <a:t>Class Decorators, eg @Component and @NgModule</a:t>
          </a:r>
        </a:p>
      </dgm:t>
    </dgm:pt>
    <dgm:pt modelId="{374A439E-8015-4409-B47C-BAEEC3BFB266}" type="parTrans" cxnId="{E6316E31-0D3E-4213-A7EB-23F262948F42}">
      <dgm:prSet/>
      <dgm:spPr/>
      <dgm:t>
        <a:bodyPr/>
        <a:lstStyle/>
        <a:p>
          <a:endParaRPr lang="en-US"/>
        </a:p>
      </dgm:t>
    </dgm:pt>
    <dgm:pt modelId="{346458B9-1AD8-4F06-97DD-10ABC3CB91CB}" type="sibTrans" cxnId="{E6316E31-0D3E-4213-A7EB-23F262948F42}">
      <dgm:prSet/>
      <dgm:spPr/>
      <dgm:t>
        <a:bodyPr/>
        <a:lstStyle/>
        <a:p>
          <a:endParaRPr lang="en-US"/>
        </a:p>
      </dgm:t>
    </dgm:pt>
    <dgm:pt modelId="{29AD6261-E67D-4E48-B7C8-1C2FEBF866E8}">
      <dgm:prSet/>
      <dgm:spPr/>
      <dgm:t>
        <a:bodyPr/>
        <a:lstStyle/>
        <a:p>
          <a:r>
            <a:rPr lang="en-US"/>
            <a:t>Property Decorators for properties inside the classes. Eg @input and @output.</a:t>
          </a:r>
        </a:p>
      </dgm:t>
    </dgm:pt>
    <dgm:pt modelId="{ADAD4A0E-A9D3-4AC2-B2A4-1B3123D2388E}" type="parTrans" cxnId="{9F207CF0-E99F-47BF-85A9-9E321BED9772}">
      <dgm:prSet/>
      <dgm:spPr/>
      <dgm:t>
        <a:bodyPr/>
        <a:lstStyle/>
        <a:p>
          <a:endParaRPr lang="en-US"/>
        </a:p>
      </dgm:t>
    </dgm:pt>
    <dgm:pt modelId="{696470F9-09A9-4EC0-99CA-C19E6FEB9629}" type="sibTrans" cxnId="{9F207CF0-E99F-47BF-85A9-9E321BED9772}">
      <dgm:prSet/>
      <dgm:spPr/>
      <dgm:t>
        <a:bodyPr/>
        <a:lstStyle/>
        <a:p>
          <a:endParaRPr lang="en-US"/>
        </a:p>
      </dgm:t>
    </dgm:pt>
    <dgm:pt modelId="{44F83F9D-EAE5-4B4B-88DF-9143475F12A6}">
      <dgm:prSet/>
      <dgm:spPr/>
      <dgm:t>
        <a:bodyPr/>
        <a:lstStyle/>
        <a:p>
          <a:r>
            <a:rPr lang="en-US"/>
            <a:t>Method Decorator for methods inside the classes eg @HostListener.</a:t>
          </a:r>
        </a:p>
      </dgm:t>
    </dgm:pt>
    <dgm:pt modelId="{E80AEDD2-02CC-40B2-BC2E-30F80E60C87A}" type="parTrans" cxnId="{90B04248-6E6D-42CF-BAC9-1365787F4733}">
      <dgm:prSet/>
      <dgm:spPr/>
      <dgm:t>
        <a:bodyPr/>
        <a:lstStyle/>
        <a:p>
          <a:endParaRPr lang="en-US"/>
        </a:p>
      </dgm:t>
    </dgm:pt>
    <dgm:pt modelId="{5FA21DED-00CB-49D7-ADB8-3B30C090BBD6}" type="sibTrans" cxnId="{90B04248-6E6D-42CF-BAC9-1365787F4733}">
      <dgm:prSet/>
      <dgm:spPr/>
      <dgm:t>
        <a:bodyPr/>
        <a:lstStyle/>
        <a:p>
          <a:endParaRPr lang="en-US"/>
        </a:p>
      </dgm:t>
    </dgm:pt>
    <dgm:pt modelId="{8D67A8A3-95F2-4441-9D94-58D337518E4F}">
      <dgm:prSet/>
      <dgm:spPr/>
      <dgm:t>
        <a:bodyPr/>
        <a:lstStyle/>
        <a:p>
          <a:r>
            <a:rPr lang="en-US"/>
            <a:t>Parameter decorators for parameters inside the class constructors eg @inject</a:t>
          </a:r>
        </a:p>
      </dgm:t>
    </dgm:pt>
    <dgm:pt modelId="{476CBBCF-A598-4905-9560-3609B47B863D}" type="parTrans" cxnId="{F37DB33E-81BE-41EE-96A8-D2F21263EC67}">
      <dgm:prSet/>
      <dgm:spPr/>
      <dgm:t>
        <a:bodyPr/>
        <a:lstStyle/>
        <a:p>
          <a:endParaRPr lang="en-US"/>
        </a:p>
      </dgm:t>
    </dgm:pt>
    <dgm:pt modelId="{6280B15E-C0E7-4B6E-BDAD-DF33FCB5E6AA}" type="sibTrans" cxnId="{F37DB33E-81BE-41EE-96A8-D2F21263EC67}">
      <dgm:prSet/>
      <dgm:spPr/>
      <dgm:t>
        <a:bodyPr/>
        <a:lstStyle/>
        <a:p>
          <a:endParaRPr lang="en-US"/>
        </a:p>
      </dgm:t>
    </dgm:pt>
    <dgm:pt modelId="{345CD3B1-8003-46BF-812E-919339DEEF8B}" type="pres">
      <dgm:prSet presAssocID="{9EF82BD3-9339-4B7E-86E1-A71289C0A0E2}" presName="root" presStyleCnt="0">
        <dgm:presLayoutVars>
          <dgm:dir/>
          <dgm:resizeHandles val="exact"/>
        </dgm:presLayoutVars>
      </dgm:prSet>
      <dgm:spPr/>
    </dgm:pt>
    <dgm:pt modelId="{4CD2A771-915B-4617-8449-76316FD7FD00}" type="pres">
      <dgm:prSet presAssocID="{EB2B751A-2F58-4CDC-AC59-68A8495F9411}" presName="compNode" presStyleCnt="0"/>
      <dgm:spPr/>
    </dgm:pt>
    <dgm:pt modelId="{3F644493-7857-4A8D-BBFF-7A087032F1F1}" type="pres">
      <dgm:prSet presAssocID="{EB2B751A-2F58-4CDC-AC59-68A8495F9411}" presName="bgRect" presStyleLbl="bgShp" presStyleIdx="0" presStyleCnt="4"/>
      <dgm:spPr/>
    </dgm:pt>
    <dgm:pt modelId="{1C767136-AE88-4FFC-A952-F38C3A23E4E8}" type="pres">
      <dgm:prSet presAssocID="{EB2B751A-2F58-4CDC-AC59-68A8495F94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F52EB65-0679-4C83-87BB-EE3F6F7CE31B}" type="pres">
      <dgm:prSet presAssocID="{EB2B751A-2F58-4CDC-AC59-68A8495F9411}" presName="spaceRect" presStyleCnt="0"/>
      <dgm:spPr/>
    </dgm:pt>
    <dgm:pt modelId="{D0857CD4-46B4-49D8-9E5A-D1900A8EFB1B}" type="pres">
      <dgm:prSet presAssocID="{EB2B751A-2F58-4CDC-AC59-68A8495F9411}" presName="parTx" presStyleLbl="revTx" presStyleIdx="0" presStyleCnt="4">
        <dgm:presLayoutVars>
          <dgm:chMax val="0"/>
          <dgm:chPref val="0"/>
        </dgm:presLayoutVars>
      </dgm:prSet>
      <dgm:spPr/>
    </dgm:pt>
    <dgm:pt modelId="{1CB53B0F-8905-4F00-B73D-58B953CA5454}" type="pres">
      <dgm:prSet presAssocID="{346458B9-1AD8-4F06-97DD-10ABC3CB91CB}" presName="sibTrans" presStyleCnt="0"/>
      <dgm:spPr/>
    </dgm:pt>
    <dgm:pt modelId="{E063BFD3-F083-49D6-882E-E8B60DE193B6}" type="pres">
      <dgm:prSet presAssocID="{29AD6261-E67D-4E48-B7C8-1C2FEBF866E8}" presName="compNode" presStyleCnt="0"/>
      <dgm:spPr/>
    </dgm:pt>
    <dgm:pt modelId="{8A1BE712-B4B8-4195-A6B9-812BEAD681B1}" type="pres">
      <dgm:prSet presAssocID="{29AD6261-E67D-4E48-B7C8-1C2FEBF866E8}" presName="bgRect" presStyleLbl="bgShp" presStyleIdx="1" presStyleCnt="4"/>
      <dgm:spPr/>
    </dgm:pt>
    <dgm:pt modelId="{0669071F-5DD1-449B-B51B-98CF4F88FF2E}" type="pres">
      <dgm:prSet presAssocID="{29AD6261-E67D-4E48-B7C8-1C2FEBF866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ECABE31-CF82-4232-AE4A-B93BD238682D}" type="pres">
      <dgm:prSet presAssocID="{29AD6261-E67D-4E48-B7C8-1C2FEBF866E8}" presName="spaceRect" presStyleCnt="0"/>
      <dgm:spPr/>
    </dgm:pt>
    <dgm:pt modelId="{5A3CF251-7C14-49B0-97D2-2FF150EEA778}" type="pres">
      <dgm:prSet presAssocID="{29AD6261-E67D-4E48-B7C8-1C2FEBF866E8}" presName="parTx" presStyleLbl="revTx" presStyleIdx="1" presStyleCnt="4">
        <dgm:presLayoutVars>
          <dgm:chMax val="0"/>
          <dgm:chPref val="0"/>
        </dgm:presLayoutVars>
      </dgm:prSet>
      <dgm:spPr/>
    </dgm:pt>
    <dgm:pt modelId="{713857D9-D75F-4591-95A4-B76CA4A2F7F6}" type="pres">
      <dgm:prSet presAssocID="{696470F9-09A9-4EC0-99CA-C19E6FEB9629}" presName="sibTrans" presStyleCnt="0"/>
      <dgm:spPr/>
    </dgm:pt>
    <dgm:pt modelId="{B4F5F558-4434-434C-BB45-AA940CDBEBC3}" type="pres">
      <dgm:prSet presAssocID="{44F83F9D-EAE5-4B4B-88DF-9143475F12A6}" presName="compNode" presStyleCnt="0"/>
      <dgm:spPr/>
    </dgm:pt>
    <dgm:pt modelId="{4264F03B-49E6-4286-8001-511E3396FE45}" type="pres">
      <dgm:prSet presAssocID="{44F83F9D-EAE5-4B4B-88DF-9143475F12A6}" presName="bgRect" presStyleLbl="bgShp" presStyleIdx="2" presStyleCnt="4"/>
      <dgm:spPr/>
    </dgm:pt>
    <dgm:pt modelId="{003141B2-FCEF-4BF8-946F-633E743735AF}" type="pres">
      <dgm:prSet presAssocID="{44F83F9D-EAE5-4B4B-88DF-9143475F1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DBA458E-B7A5-44F6-99C5-EB062C04C29D}" type="pres">
      <dgm:prSet presAssocID="{44F83F9D-EAE5-4B4B-88DF-9143475F12A6}" presName="spaceRect" presStyleCnt="0"/>
      <dgm:spPr/>
    </dgm:pt>
    <dgm:pt modelId="{91CFA98C-AB64-4E30-9382-C2AA8E40DC40}" type="pres">
      <dgm:prSet presAssocID="{44F83F9D-EAE5-4B4B-88DF-9143475F12A6}" presName="parTx" presStyleLbl="revTx" presStyleIdx="2" presStyleCnt="4">
        <dgm:presLayoutVars>
          <dgm:chMax val="0"/>
          <dgm:chPref val="0"/>
        </dgm:presLayoutVars>
      </dgm:prSet>
      <dgm:spPr/>
    </dgm:pt>
    <dgm:pt modelId="{F3AD3BB5-FAB9-49A8-A4A9-19E35BE27469}" type="pres">
      <dgm:prSet presAssocID="{5FA21DED-00CB-49D7-ADB8-3B30C090BBD6}" presName="sibTrans" presStyleCnt="0"/>
      <dgm:spPr/>
    </dgm:pt>
    <dgm:pt modelId="{D242BD35-7EBF-4321-B834-C281100F5381}" type="pres">
      <dgm:prSet presAssocID="{8D67A8A3-95F2-4441-9D94-58D337518E4F}" presName="compNode" presStyleCnt="0"/>
      <dgm:spPr/>
    </dgm:pt>
    <dgm:pt modelId="{3C34C002-EC46-4D0A-8D08-111461583244}" type="pres">
      <dgm:prSet presAssocID="{8D67A8A3-95F2-4441-9D94-58D337518E4F}" presName="bgRect" presStyleLbl="bgShp" presStyleIdx="3" presStyleCnt="4"/>
      <dgm:spPr/>
    </dgm:pt>
    <dgm:pt modelId="{4D007045-9030-47B0-A89E-1D0F02F4E27B}" type="pres">
      <dgm:prSet presAssocID="{8D67A8A3-95F2-4441-9D94-58D337518E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4C835A82-9589-45EB-8A6E-D023D61BD9ED}" type="pres">
      <dgm:prSet presAssocID="{8D67A8A3-95F2-4441-9D94-58D337518E4F}" presName="spaceRect" presStyleCnt="0"/>
      <dgm:spPr/>
    </dgm:pt>
    <dgm:pt modelId="{4401025C-2698-4803-91B6-412689E8926D}" type="pres">
      <dgm:prSet presAssocID="{8D67A8A3-95F2-4441-9D94-58D337518E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F5BC05-8CAC-4A34-AED0-640601B5C794}" type="presOf" srcId="{8D67A8A3-95F2-4441-9D94-58D337518E4F}" destId="{4401025C-2698-4803-91B6-412689E8926D}" srcOrd="0" destOrd="0" presId="urn:microsoft.com/office/officeart/2018/2/layout/IconVerticalSolidList"/>
    <dgm:cxn modelId="{E6316E31-0D3E-4213-A7EB-23F262948F42}" srcId="{9EF82BD3-9339-4B7E-86E1-A71289C0A0E2}" destId="{EB2B751A-2F58-4CDC-AC59-68A8495F9411}" srcOrd="0" destOrd="0" parTransId="{374A439E-8015-4409-B47C-BAEEC3BFB266}" sibTransId="{346458B9-1AD8-4F06-97DD-10ABC3CB91CB}"/>
    <dgm:cxn modelId="{F37DB33E-81BE-41EE-96A8-D2F21263EC67}" srcId="{9EF82BD3-9339-4B7E-86E1-A71289C0A0E2}" destId="{8D67A8A3-95F2-4441-9D94-58D337518E4F}" srcOrd="3" destOrd="0" parTransId="{476CBBCF-A598-4905-9560-3609B47B863D}" sibTransId="{6280B15E-C0E7-4B6E-BDAD-DF33FCB5E6AA}"/>
    <dgm:cxn modelId="{61F0D867-D4BB-4AF0-B9FA-CD629D827EEF}" type="presOf" srcId="{44F83F9D-EAE5-4B4B-88DF-9143475F12A6}" destId="{91CFA98C-AB64-4E30-9382-C2AA8E40DC40}" srcOrd="0" destOrd="0" presId="urn:microsoft.com/office/officeart/2018/2/layout/IconVerticalSolidList"/>
    <dgm:cxn modelId="{90B04248-6E6D-42CF-BAC9-1365787F4733}" srcId="{9EF82BD3-9339-4B7E-86E1-A71289C0A0E2}" destId="{44F83F9D-EAE5-4B4B-88DF-9143475F12A6}" srcOrd="2" destOrd="0" parTransId="{E80AEDD2-02CC-40B2-BC2E-30F80E60C87A}" sibTransId="{5FA21DED-00CB-49D7-ADB8-3B30C090BBD6}"/>
    <dgm:cxn modelId="{A6AB9449-AB5C-45C7-80BE-A36D535233A0}" type="presOf" srcId="{9EF82BD3-9339-4B7E-86E1-A71289C0A0E2}" destId="{345CD3B1-8003-46BF-812E-919339DEEF8B}" srcOrd="0" destOrd="0" presId="urn:microsoft.com/office/officeart/2018/2/layout/IconVerticalSolidList"/>
    <dgm:cxn modelId="{86B4CD8C-B9CE-4AD5-A52F-C798057D01D0}" type="presOf" srcId="{EB2B751A-2F58-4CDC-AC59-68A8495F9411}" destId="{D0857CD4-46B4-49D8-9E5A-D1900A8EFB1B}" srcOrd="0" destOrd="0" presId="urn:microsoft.com/office/officeart/2018/2/layout/IconVerticalSolidList"/>
    <dgm:cxn modelId="{D6A091C5-A91D-4642-9768-32D386C275A7}" type="presOf" srcId="{29AD6261-E67D-4E48-B7C8-1C2FEBF866E8}" destId="{5A3CF251-7C14-49B0-97D2-2FF150EEA778}" srcOrd="0" destOrd="0" presId="urn:microsoft.com/office/officeart/2018/2/layout/IconVerticalSolidList"/>
    <dgm:cxn modelId="{9F207CF0-E99F-47BF-85A9-9E321BED9772}" srcId="{9EF82BD3-9339-4B7E-86E1-A71289C0A0E2}" destId="{29AD6261-E67D-4E48-B7C8-1C2FEBF866E8}" srcOrd="1" destOrd="0" parTransId="{ADAD4A0E-A9D3-4AC2-B2A4-1B3123D2388E}" sibTransId="{696470F9-09A9-4EC0-99CA-C19E6FEB9629}"/>
    <dgm:cxn modelId="{46052A80-9EB4-4A4C-ACE0-4568ED03FF79}" type="presParOf" srcId="{345CD3B1-8003-46BF-812E-919339DEEF8B}" destId="{4CD2A771-915B-4617-8449-76316FD7FD00}" srcOrd="0" destOrd="0" presId="urn:microsoft.com/office/officeart/2018/2/layout/IconVerticalSolidList"/>
    <dgm:cxn modelId="{96ED836A-6409-4DDE-AEFD-C838009955B2}" type="presParOf" srcId="{4CD2A771-915B-4617-8449-76316FD7FD00}" destId="{3F644493-7857-4A8D-BBFF-7A087032F1F1}" srcOrd="0" destOrd="0" presId="urn:microsoft.com/office/officeart/2018/2/layout/IconVerticalSolidList"/>
    <dgm:cxn modelId="{9F1354FD-2083-4A7D-B595-D7C82E1A9348}" type="presParOf" srcId="{4CD2A771-915B-4617-8449-76316FD7FD00}" destId="{1C767136-AE88-4FFC-A952-F38C3A23E4E8}" srcOrd="1" destOrd="0" presId="urn:microsoft.com/office/officeart/2018/2/layout/IconVerticalSolidList"/>
    <dgm:cxn modelId="{339AB6F2-552F-483A-848C-9AEA56113820}" type="presParOf" srcId="{4CD2A771-915B-4617-8449-76316FD7FD00}" destId="{FF52EB65-0679-4C83-87BB-EE3F6F7CE31B}" srcOrd="2" destOrd="0" presId="urn:microsoft.com/office/officeart/2018/2/layout/IconVerticalSolidList"/>
    <dgm:cxn modelId="{F4015550-FEAA-4311-BF05-D7066244B01D}" type="presParOf" srcId="{4CD2A771-915B-4617-8449-76316FD7FD00}" destId="{D0857CD4-46B4-49D8-9E5A-D1900A8EFB1B}" srcOrd="3" destOrd="0" presId="urn:microsoft.com/office/officeart/2018/2/layout/IconVerticalSolidList"/>
    <dgm:cxn modelId="{7BBE36D5-3BB0-4650-862E-1DAE23046071}" type="presParOf" srcId="{345CD3B1-8003-46BF-812E-919339DEEF8B}" destId="{1CB53B0F-8905-4F00-B73D-58B953CA5454}" srcOrd="1" destOrd="0" presId="urn:microsoft.com/office/officeart/2018/2/layout/IconVerticalSolidList"/>
    <dgm:cxn modelId="{B55E967D-7440-44A7-9AD9-33EAA1197D3D}" type="presParOf" srcId="{345CD3B1-8003-46BF-812E-919339DEEF8B}" destId="{E063BFD3-F083-49D6-882E-E8B60DE193B6}" srcOrd="2" destOrd="0" presId="urn:microsoft.com/office/officeart/2018/2/layout/IconVerticalSolidList"/>
    <dgm:cxn modelId="{B0699560-106C-42A1-8CE2-892E03F1A695}" type="presParOf" srcId="{E063BFD3-F083-49D6-882E-E8B60DE193B6}" destId="{8A1BE712-B4B8-4195-A6B9-812BEAD681B1}" srcOrd="0" destOrd="0" presId="urn:microsoft.com/office/officeart/2018/2/layout/IconVerticalSolidList"/>
    <dgm:cxn modelId="{C8173DF4-5C91-4032-B9D1-245D5C8C7D3D}" type="presParOf" srcId="{E063BFD3-F083-49D6-882E-E8B60DE193B6}" destId="{0669071F-5DD1-449B-B51B-98CF4F88FF2E}" srcOrd="1" destOrd="0" presId="urn:microsoft.com/office/officeart/2018/2/layout/IconVerticalSolidList"/>
    <dgm:cxn modelId="{4EAB8DA4-D1BE-427C-881F-B00732544D83}" type="presParOf" srcId="{E063BFD3-F083-49D6-882E-E8B60DE193B6}" destId="{CECABE31-CF82-4232-AE4A-B93BD238682D}" srcOrd="2" destOrd="0" presId="urn:microsoft.com/office/officeart/2018/2/layout/IconVerticalSolidList"/>
    <dgm:cxn modelId="{E3735973-033B-4E9B-AD8A-E2B3DC277ECD}" type="presParOf" srcId="{E063BFD3-F083-49D6-882E-E8B60DE193B6}" destId="{5A3CF251-7C14-49B0-97D2-2FF150EEA778}" srcOrd="3" destOrd="0" presId="urn:microsoft.com/office/officeart/2018/2/layout/IconVerticalSolidList"/>
    <dgm:cxn modelId="{8A18B3D4-2C9D-435E-8A65-F279A448D2E8}" type="presParOf" srcId="{345CD3B1-8003-46BF-812E-919339DEEF8B}" destId="{713857D9-D75F-4591-95A4-B76CA4A2F7F6}" srcOrd="3" destOrd="0" presId="urn:microsoft.com/office/officeart/2018/2/layout/IconVerticalSolidList"/>
    <dgm:cxn modelId="{5CC89E3E-67FC-44B6-829A-FFECA37FC49A}" type="presParOf" srcId="{345CD3B1-8003-46BF-812E-919339DEEF8B}" destId="{B4F5F558-4434-434C-BB45-AA940CDBEBC3}" srcOrd="4" destOrd="0" presId="urn:microsoft.com/office/officeart/2018/2/layout/IconVerticalSolidList"/>
    <dgm:cxn modelId="{FF3FA300-F487-4BE7-9B3B-6F6CE21362D0}" type="presParOf" srcId="{B4F5F558-4434-434C-BB45-AA940CDBEBC3}" destId="{4264F03B-49E6-4286-8001-511E3396FE45}" srcOrd="0" destOrd="0" presId="urn:microsoft.com/office/officeart/2018/2/layout/IconVerticalSolidList"/>
    <dgm:cxn modelId="{636C8481-730E-4201-982D-1738C9ACA5E2}" type="presParOf" srcId="{B4F5F558-4434-434C-BB45-AA940CDBEBC3}" destId="{003141B2-FCEF-4BF8-946F-633E743735AF}" srcOrd="1" destOrd="0" presId="urn:microsoft.com/office/officeart/2018/2/layout/IconVerticalSolidList"/>
    <dgm:cxn modelId="{72F3E129-06CD-40CB-812B-C7800E6EFBF0}" type="presParOf" srcId="{B4F5F558-4434-434C-BB45-AA940CDBEBC3}" destId="{ADBA458E-B7A5-44F6-99C5-EB062C04C29D}" srcOrd="2" destOrd="0" presId="urn:microsoft.com/office/officeart/2018/2/layout/IconVerticalSolidList"/>
    <dgm:cxn modelId="{3B1B4030-44EC-416D-9D0C-561F5003F189}" type="presParOf" srcId="{B4F5F558-4434-434C-BB45-AA940CDBEBC3}" destId="{91CFA98C-AB64-4E30-9382-C2AA8E40DC40}" srcOrd="3" destOrd="0" presId="urn:microsoft.com/office/officeart/2018/2/layout/IconVerticalSolidList"/>
    <dgm:cxn modelId="{7CD27C75-6F8C-4F8E-9EE1-E58D01A37FA9}" type="presParOf" srcId="{345CD3B1-8003-46BF-812E-919339DEEF8B}" destId="{F3AD3BB5-FAB9-49A8-A4A9-19E35BE27469}" srcOrd="5" destOrd="0" presId="urn:microsoft.com/office/officeart/2018/2/layout/IconVerticalSolidList"/>
    <dgm:cxn modelId="{BC595F74-42A9-4DD0-BC3F-043EBCBA0F8D}" type="presParOf" srcId="{345CD3B1-8003-46BF-812E-919339DEEF8B}" destId="{D242BD35-7EBF-4321-B834-C281100F5381}" srcOrd="6" destOrd="0" presId="urn:microsoft.com/office/officeart/2018/2/layout/IconVerticalSolidList"/>
    <dgm:cxn modelId="{FB171C2F-BB38-4A8E-8E7A-285FCED80942}" type="presParOf" srcId="{D242BD35-7EBF-4321-B834-C281100F5381}" destId="{3C34C002-EC46-4D0A-8D08-111461583244}" srcOrd="0" destOrd="0" presId="urn:microsoft.com/office/officeart/2018/2/layout/IconVerticalSolidList"/>
    <dgm:cxn modelId="{958523A4-5440-42C1-BA32-FE82885BC0E3}" type="presParOf" srcId="{D242BD35-7EBF-4321-B834-C281100F5381}" destId="{4D007045-9030-47B0-A89E-1D0F02F4E27B}" srcOrd="1" destOrd="0" presId="urn:microsoft.com/office/officeart/2018/2/layout/IconVerticalSolidList"/>
    <dgm:cxn modelId="{C2180C24-8876-472E-A473-5755031D9DF8}" type="presParOf" srcId="{D242BD35-7EBF-4321-B834-C281100F5381}" destId="{4C835A82-9589-45EB-8A6E-D023D61BD9ED}" srcOrd="2" destOrd="0" presId="urn:microsoft.com/office/officeart/2018/2/layout/IconVerticalSolidList"/>
    <dgm:cxn modelId="{8E03325B-BA42-4299-91BC-E71CBCDAD3D6}" type="presParOf" srcId="{D242BD35-7EBF-4321-B834-C281100F5381}" destId="{4401025C-2698-4803-91B6-412689E892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34856-11E9-44CD-A0B7-08A491A57EF4}">
      <dsp:nvSpPr>
        <dsp:cNvPr id="0" name=""/>
        <dsp:cNvSpPr/>
      </dsp:nvSpPr>
      <dsp:spPr>
        <a:xfrm>
          <a:off x="0" y="542413"/>
          <a:ext cx="6513603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Decorators are the features of Typescript and are implemented as functions. The name of the decorator is started with @ and followed by brackets and arguments.</a:t>
          </a:r>
        </a:p>
      </dsp:txBody>
      <dsp:txXfrm>
        <a:off x="56372" y="598785"/>
        <a:ext cx="6400859" cy="1042045"/>
      </dsp:txXfrm>
    </dsp:sp>
    <dsp:sp modelId="{0C7AEB4A-C18D-4375-8326-5FAAB7C728DE}">
      <dsp:nvSpPr>
        <dsp:cNvPr id="0" name=""/>
        <dsp:cNvSpPr/>
      </dsp:nvSpPr>
      <dsp:spPr>
        <a:xfrm>
          <a:off x="0" y="1757683"/>
          <a:ext cx="6513603" cy="115478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Decorators are simply functions that returns funcitons.These functions can supply metadata to Angular about a particular class, property, value.</a:t>
          </a:r>
        </a:p>
      </dsp:txBody>
      <dsp:txXfrm>
        <a:off x="56372" y="1814055"/>
        <a:ext cx="6400859" cy="1042045"/>
      </dsp:txXfrm>
    </dsp:sp>
    <dsp:sp modelId="{01232C5A-09DE-4292-A20E-62A25D586811}">
      <dsp:nvSpPr>
        <dsp:cNvPr id="0" name=""/>
        <dsp:cNvSpPr/>
      </dsp:nvSpPr>
      <dsp:spPr>
        <a:xfrm>
          <a:off x="0" y="2972953"/>
          <a:ext cx="6513603" cy="115478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Decorators are invoked at runtime.</a:t>
          </a:r>
        </a:p>
      </dsp:txBody>
      <dsp:txXfrm>
        <a:off x="56372" y="3029325"/>
        <a:ext cx="6400859" cy="1042045"/>
      </dsp:txXfrm>
    </dsp:sp>
    <dsp:sp modelId="{BC77D7CF-C466-4518-9542-FD8E126EC9BB}">
      <dsp:nvSpPr>
        <dsp:cNvPr id="0" name=""/>
        <dsp:cNvSpPr/>
      </dsp:nvSpPr>
      <dsp:spPr>
        <a:xfrm>
          <a:off x="0" y="4188223"/>
          <a:ext cx="6513603" cy="11547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Decorators allows you to execute functions. For example @Component executes the Component function which is imported from Angular.</a:t>
          </a:r>
        </a:p>
      </dsp:txBody>
      <dsp:txXfrm>
        <a:off x="56372" y="4244595"/>
        <a:ext cx="6400859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44493-7857-4A8D-BBFF-7A087032F1F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67136-AE88-4FFC-A952-F38C3A23E4E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7CD4-46B4-49D8-9E5A-D1900A8EFB1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 Decorators, eg @Component and @NgModule</a:t>
          </a:r>
        </a:p>
      </dsp:txBody>
      <dsp:txXfrm>
        <a:off x="1429899" y="2442"/>
        <a:ext cx="5083704" cy="1238008"/>
      </dsp:txXfrm>
    </dsp:sp>
    <dsp:sp modelId="{8A1BE712-B4B8-4195-A6B9-812BEAD681B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9071F-5DD1-449B-B51B-98CF4F88FF2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CF251-7C14-49B0-97D2-2FF150EEA7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Property Decorators for properties inside the classes. Eg @input and @output.</a:t>
          </a:r>
        </a:p>
      </dsp:txBody>
      <dsp:txXfrm>
        <a:off x="1429899" y="1549953"/>
        <a:ext cx="5083704" cy="1238008"/>
      </dsp:txXfrm>
    </dsp:sp>
    <dsp:sp modelId="{4264F03B-49E6-4286-8001-511E3396FE4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141B2-FCEF-4BF8-946F-633E743735A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FA98C-AB64-4E30-9382-C2AA8E40DC4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 Decorator for methods inside the classes eg @HostListener.</a:t>
          </a:r>
        </a:p>
      </dsp:txBody>
      <dsp:txXfrm>
        <a:off x="1429899" y="3097464"/>
        <a:ext cx="5083704" cy="1238008"/>
      </dsp:txXfrm>
    </dsp:sp>
    <dsp:sp modelId="{3C34C002-EC46-4D0A-8D08-11146158324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7045-9030-47B0-A89E-1D0F02F4E27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1025C-2698-4803-91B6-412689E8926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 decorators for parameters inside the class constructors eg @inject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1293-8520-4F64-9F43-E0BE0D510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3CF9F-9B2C-4A9D-B371-D2C08FDCB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0BA7-A9B8-42E1-90C3-C346DA03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7933-66CF-48A9-9B0B-1CE5EA5C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F327-D54E-4C45-874C-4673A49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4AD7-027A-49E3-8046-BE25303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8FE38-F70E-40F5-893B-7F5AC7F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63DC-D69F-4B91-95ED-057736C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9FA6-A41F-41F9-ACE1-2ACF2AB3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FE6F-30CD-4A3D-830F-25DC3BE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F0EA3-49BD-4CDD-8AA5-1D625A74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920AF-F61F-4E6A-AA55-C6740B895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7904-0C5F-4813-9415-FD2A9A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E7B1-91F2-4EAA-8FF0-E0186157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0FBE-B8B4-443F-B49A-59D6B19D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7F01-64A1-43A6-B948-9205ECD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3BD2-FE42-4F3B-8A6A-4F76E217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2CD0-B82C-4913-8F93-9297E2DF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AE10-818C-4104-8A06-441B9D43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AFAE-59A9-43B5-A1F0-3215A379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9264-C218-4B3E-B830-334209F3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4574-0F10-472D-AB98-87C86507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754C-6077-4A3D-9668-00D90A1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F53E-FC4D-428A-9742-DFE0CFDB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DC23-FC30-40B6-AB51-0699F4F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C8D6-8324-4883-9F39-EEDE1C1A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51EA-000B-40EE-B250-57362FC75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F873-5314-4566-A094-E0F2AD6B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3C2C-B123-4B3F-92B4-F378EF8B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D2C5-E5F6-40BA-B2D9-64A859B7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C2ED2-1829-4BCD-94A0-8E82642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63FB-4D88-436E-BC5E-E9B48B75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CE14-5D46-45A2-A233-4046B601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DE6E-24A0-4DAD-954F-38ACA813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D06F9-8BB1-42A7-A849-B18F83A9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B3B8-38E5-4F96-9AC0-0C6CC5ACC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2B1A-D1C6-4F58-9098-5930BBF3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31E82-1D40-4DFA-9F93-5CD21EEF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AC4AD-1312-4035-AE38-9FE01056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F17C-DC9B-4F8D-B7E1-9D72B51F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4D2D4-E191-4F41-9AB5-0F099F00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8412-A7F4-499E-8F89-9EA9B5F4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236D6-2B0F-4206-B79A-AD7EC805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6326E-5A8E-4D59-877B-B8918019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1921D-792E-456F-AC28-DB7E4C84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CE925-C90D-4B39-B8AF-B9FFAAEB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BA0-725C-481B-A649-45231D74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0200-65EB-4D59-A02C-4AB1B96E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133A-5400-4D9B-8571-B8ED44CF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9C0B-1848-4CB7-949A-26FD360E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237D9-872E-43AD-B12D-AFC2299D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7B1F4-9457-4E4E-892D-F54D260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A584-B9B8-4CCD-AD48-DC9F10E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EC948-8484-4A21-9D49-FAC8CEAA8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2F02-6CB0-44A1-ABA3-48C8491E0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75234-4A2B-4609-B50C-E449AF3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E823-4B08-4A3E-BFF5-DDD521BA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9DD22-0D00-49D7-B248-1E026EA4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E35E7-16EC-45B7-AA70-034C349B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A909-7504-4AFA-AB57-9B9D14ED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16C8-7930-43DF-9168-7BA51507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C81-2C59-4C79-BDD4-674F6969345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7FCC-C0EE-4A96-95FF-FEFFFC28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ADD0-0ACA-410D-B52F-2239D166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6230-9766-48EB-9F95-530A8837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13E03-799D-4ACE-BBAD-42047626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Angular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E392F-E2B8-40C0-BE2D-80CC09A2D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 Raman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A551F884-7E1B-434C-A001-C9A32228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4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AF3-2F75-4721-9E00-66AF8D3C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328-F77D-4AD3-84C9-602F5CE1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 TypeScript-based open-source web application framework led by the Angular Team at Google and by a community of individuals and corporations. Angular is a complete rewrite from the same team that built AngularJS.</a:t>
            </a:r>
          </a:p>
          <a:p>
            <a:r>
              <a:rPr lang="en-US" dirty="0"/>
              <a:t>Angular is a JavaScript framework which allow you to create a reactive single page application (SPA).</a:t>
            </a:r>
          </a:p>
        </p:txBody>
      </p:sp>
    </p:spTree>
    <p:extLst>
      <p:ext uri="{BB962C8B-B14F-4D97-AF65-F5344CB8AC3E}">
        <p14:creationId xmlns:p14="http://schemas.microsoft.com/office/powerpoint/2010/main" val="20167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536F-5672-4031-BA38-EC0CDC9C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F777-88A1-4959-8BF4-9A9A8859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879D-0ED3-458B-A996-56F99D04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Decorators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87F3CE-07DC-4912-B244-53C19B34C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889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3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6ED9D-00FB-47BC-9B81-55C70CB9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Decorators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1AF7D-C46F-4814-A2B0-F99CEC368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59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67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Angular </vt:lpstr>
      <vt:lpstr>Introduction</vt:lpstr>
      <vt:lpstr>Folder Structure</vt:lpstr>
      <vt:lpstr>Decorators</vt:lpstr>
      <vt:lpstr>Types of Decorators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</dc:title>
  <dc:creator>Sharma, Raman (ES Global Design)</dc:creator>
  <cp:lastModifiedBy>Sharma, Raman (ES Global Design)</cp:lastModifiedBy>
  <cp:revision>2</cp:revision>
  <dcterms:created xsi:type="dcterms:W3CDTF">2019-11-15T11:01:43Z</dcterms:created>
  <dcterms:modified xsi:type="dcterms:W3CDTF">2019-11-15T11:14:46Z</dcterms:modified>
</cp:coreProperties>
</file>