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6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94" r:id="rId9"/>
    <p:sldId id="288" r:id="rId10"/>
    <p:sldId id="289" r:id="rId11"/>
    <p:sldId id="290" r:id="rId12"/>
    <p:sldId id="291" r:id="rId13"/>
    <p:sldId id="293" r:id="rId14"/>
    <p:sldId id="29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20" d="100"/>
          <a:sy n="120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6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1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1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2586070"/>
            <a:ext cx="7772400" cy="1021500"/>
          </a:xfrm>
        </p:spPr>
        <p:txBody>
          <a:bodyPr>
            <a:normAutofit/>
          </a:bodyPr>
          <a:lstStyle/>
          <a:p>
            <a:pPr lvl="0"/>
            <a:r>
              <a:rPr lang="en" b="1" dirty="0" err="1">
                <a:solidFill>
                  <a:srgbClr val="C00000"/>
                </a:solidFill>
              </a:rPr>
              <a:t>InfraRed</a:t>
            </a:r>
            <a:r>
              <a:rPr lang="en" b="1" dirty="0">
                <a:solidFill>
                  <a:srgbClr val="C00000"/>
                </a:solidFill>
              </a:rPr>
              <a:t> </a:t>
            </a:r>
            <a:r>
              <a:rPr lang="en" b="1" dirty="0" smtClean="0">
                <a:solidFill>
                  <a:srgbClr val="C00000"/>
                </a:solidFill>
              </a:rPr>
              <a:t>Bot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365" y="3601419"/>
            <a:ext cx="7772400" cy="1125000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1600" b="1" dirty="0">
                <a:solidFill>
                  <a:schemeClr val="tx1"/>
                </a:solidFill>
              </a:rPr>
              <a:t>Team: </a:t>
            </a:r>
            <a:r>
              <a:rPr lang="en" sz="1600" b="1" dirty="0" err="1">
                <a:solidFill>
                  <a:schemeClr val="tx1"/>
                </a:solidFill>
              </a:rPr>
              <a:t>ATeamNoPlanB</a:t>
            </a:r>
            <a:endParaRPr lang="en" sz="1600" b="1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1600" dirty="0">
                <a:solidFill>
                  <a:schemeClr val="tx1"/>
                </a:solidFill>
              </a:rPr>
              <a:t>Vivekanand Ramakrishnan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1600" dirty="0" err="1">
                <a:solidFill>
                  <a:schemeClr val="tx1"/>
                </a:solidFill>
              </a:rPr>
              <a:t>Anand</a:t>
            </a:r>
            <a:r>
              <a:rPr lang="en" sz="1600" dirty="0">
                <a:solidFill>
                  <a:schemeClr val="tx1"/>
                </a:solidFill>
              </a:rPr>
              <a:t> Varma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1600" dirty="0" err="1">
                <a:solidFill>
                  <a:schemeClr val="tx1"/>
                </a:solidFill>
              </a:rPr>
              <a:t>Sekharan</a:t>
            </a:r>
            <a:r>
              <a:rPr lang="en" sz="1600" dirty="0">
                <a:solidFill>
                  <a:schemeClr val="tx1"/>
                </a:solidFill>
              </a:rPr>
              <a:t> Natarajan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1600" dirty="0" err="1">
                <a:solidFill>
                  <a:schemeClr val="tx1"/>
                </a:solidFill>
              </a:rPr>
              <a:t>Namit</a:t>
            </a:r>
            <a:r>
              <a:rPr lang="en" sz="1600" dirty="0">
                <a:solidFill>
                  <a:schemeClr val="tx1"/>
                </a:solidFill>
              </a:rPr>
              <a:t> Sharma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1600" dirty="0">
                <a:solidFill>
                  <a:schemeClr val="tx1"/>
                </a:solidFill>
              </a:rPr>
              <a:t>Pranav </a:t>
            </a:r>
            <a:r>
              <a:rPr lang="en" sz="1600" dirty="0" smtClean="0">
                <a:solidFill>
                  <a:schemeClr val="tx1"/>
                </a:solidFill>
              </a:rPr>
              <a:t>Kulkarni</a:t>
            </a:r>
            <a:endParaRPr lang="en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965" y="350219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Set Reminders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Shape 225" descr="5_set_remind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046" y="1123210"/>
            <a:ext cx="6905907" cy="3839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4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Templates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Shape 238" descr="6_save_templa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947" y="1008505"/>
            <a:ext cx="7364107" cy="149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44" descr="7_create_reservation_using_templa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946" y="2668491"/>
            <a:ext cx="7364108" cy="2475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5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Terminate Reservation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Shape 250" descr="9_terminate_reservatio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8935" y="1157909"/>
            <a:ext cx="6746129" cy="3915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Impact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9" name="Shape 141" descr="develop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342" y="2696024"/>
            <a:ext cx="2468700" cy="204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42" descr="data_scientis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73" y="2565305"/>
            <a:ext cx="2468700" cy="21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43" descr="manag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885" y="2565305"/>
            <a:ext cx="2596709" cy="207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4"/>
          <p:cNvSpPr txBox="1"/>
          <p:nvPr/>
        </p:nvSpPr>
        <p:spPr>
          <a:xfrm>
            <a:off x="444342" y="4607722"/>
            <a:ext cx="2468700" cy="351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15" name="Shape 144"/>
          <p:cNvSpPr txBox="1"/>
          <p:nvPr/>
        </p:nvSpPr>
        <p:spPr>
          <a:xfrm>
            <a:off x="3330273" y="4656944"/>
            <a:ext cx="2468700" cy="351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Data-Scientist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16" name="Shape 144"/>
          <p:cNvSpPr txBox="1"/>
          <p:nvPr/>
        </p:nvSpPr>
        <p:spPr>
          <a:xfrm>
            <a:off x="6166949" y="4607722"/>
            <a:ext cx="2468700" cy="351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Project Manager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13" name="Shape 262"/>
          <p:cNvSpPr/>
          <p:nvPr/>
        </p:nvSpPr>
        <p:spPr>
          <a:xfrm>
            <a:off x="702936" y="1531088"/>
            <a:ext cx="2082900" cy="1047872"/>
          </a:xfrm>
          <a:prstGeom prst="wedgeRoundRectCallout">
            <a:avLst>
              <a:gd name="adj1" fmla="val -19812"/>
              <a:gd name="adj2" fmla="val 6604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Lets me focus on my work rather than raising tickets and managing my VMs everyday.</a:t>
            </a:r>
            <a:endParaRPr lang="en" dirty="0"/>
          </a:p>
        </p:txBody>
      </p:sp>
      <p:sp>
        <p:nvSpPr>
          <p:cNvPr id="14" name="Shape 265"/>
          <p:cNvSpPr/>
          <p:nvPr/>
        </p:nvSpPr>
        <p:spPr>
          <a:xfrm>
            <a:off x="3392410" y="1382232"/>
            <a:ext cx="2082900" cy="1196727"/>
          </a:xfrm>
          <a:prstGeom prst="wedgeRoundRectCallout">
            <a:avLst>
              <a:gd name="adj1" fmla="val -17260"/>
              <a:gd name="adj2" fmla="val 5895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Automatic spin-up and setup of clusters lets me squeeze in a game of foosball.</a:t>
            </a:r>
            <a:endParaRPr lang="en" dirty="0"/>
          </a:p>
        </p:txBody>
      </p:sp>
      <p:sp>
        <p:nvSpPr>
          <p:cNvPr id="17" name="Shape 266"/>
          <p:cNvSpPr/>
          <p:nvPr/>
        </p:nvSpPr>
        <p:spPr>
          <a:xfrm>
            <a:off x="6081884" y="1268016"/>
            <a:ext cx="2082900" cy="1280060"/>
          </a:xfrm>
          <a:prstGeom prst="wedgeRoundRectCallout">
            <a:avLst>
              <a:gd name="adj1" fmla="val -10624"/>
              <a:gd name="adj2" fmla="val 6462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Selects the cheapest cloud provider. Saves my </a:t>
            </a:r>
            <a:r>
              <a:rPr lang="en" dirty="0" smtClean="0"/>
              <a:t>$$</a:t>
            </a:r>
            <a:r>
              <a:rPr lang="en-US" dirty="0" smtClean="0"/>
              <a:t>$ and prevents idling.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845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Impact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Shape 273" descr="storyboard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268016"/>
            <a:ext cx="8839199" cy="3588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1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z="3600" dirty="0" smtClean="0">
                <a:solidFill>
                  <a:srgbClr val="C00000"/>
                </a:solidFill>
              </a:rPr>
              <a:t>Software Engineering Problem</a:t>
            </a:r>
            <a:r>
              <a:rPr lang="en-US" sz="3600" dirty="0" smtClean="0">
                <a:solidFill>
                  <a:srgbClr val="C00000"/>
                </a:solidFill>
              </a:rPr>
              <a:t>:</a:t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" sz="3600" b="1" dirty="0" smtClean="0">
                <a:solidFill>
                  <a:srgbClr val="C00000"/>
                </a:solidFill>
              </a:rPr>
              <a:t>Setting Up </a:t>
            </a:r>
            <a:r>
              <a:rPr lang="en-US" sz="3600" b="1" dirty="0" smtClean="0">
                <a:solidFill>
                  <a:srgbClr val="C00000"/>
                </a:solidFill>
              </a:rPr>
              <a:t>Cloud </a:t>
            </a:r>
            <a:r>
              <a:rPr lang="en" sz="3600" b="1" dirty="0" smtClean="0">
                <a:solidFill>
                  <a:srgbClr val="C00000"/>
                </a:solidFill>
              </a:rPr>
              <a:t>Infrastructure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Shape 135" descr="images-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3713"/>
            <a:ext cx="2331349" cy="336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28" descr="images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875" y="1363712"/>
            <a:ext cx="2505900" cy="33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429738" y="2898600"/>
            <a:ext cx="3779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0" indent="-285750" algn="just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Command-line drudgery</a:t>
            </a:r>
          </a:p>
          <a:p>
            <a:pPr marL="742950" lvl="0" indent="-285750" algn="just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Time </a:t>
            </a:r>
            <a:r>
              <a:rPr lang="en-US" sz="1800" dirty="0" smtClean="0">
                <a:solidFill>
                  <a:schemeClr val="tx1"/>
                </a:solidFill>
              </a:rPr>
              <a:t>Consuming</a:t>
            </a:r>
          </a:p>
          <a:p>
            <a:pPr marL="742950" lvl="0" indent="-285750" algn="just"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Dynamic Pricing</a:t>
            </a:r>
          </a:p>
          <a:p>
            <a:pPr marL="742950" lvl="0" indent="-285750" algn="just"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Tracking resources across cloud providers</a:t>
            </a:r>
          </a:p>
          <a:p>
            <a:pPr marL="742950" lvl="0" indent="-285750" algn="just"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Secure storage of Tokens</a:t>
            </a:r>
          </a:p>
          <a:p>
            <a:pPr marL="742950" lvl="0" indent="-285750" algn="just">
              <a:buFont typeface="Arial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742950" lvl="6" indent="-285750" algn="just">
              <a:buFont typeface="Arial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Pain Points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9" name="Shape 141" descr="develop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342" y="1526442"/>
            <a:ext cx="2468700" cy="204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42" descr="data_scientis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73" y="1395723"/>
            <a:ext cx="2468700" cy="21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43" descr="manag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885" y="1395723"/>
            <a:ext cx="2596709" cy="207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4"/>
          <p:cNvSpPr txBox="1"/>
          <p:nvPr/>
        </p:nvSpPr>
        <p:spPr>
          <a:xfrm>
            <a:off x="444342" y="3438140"/>
            <a:ext cx="2468700" cy="351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15" name="Shape 144"/>
          <p:cNvSpPr txBox="1"/>
          <p:nvPr/>
        </p:nvSpPr>
        <p:spPr>
          <a:xfrm>
            <a:off x="3330273" y="3487362"/>
            <a:ext cx="2468700" cy="351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Data-Scientist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16" name="Shape 144"/>
          <p:cNvSpPr txBox="1"/>
          <p:nvPr/>
        </p:nvSpPr>
        <p:spPr>
          <a:xfrm>
            <a:off x="6166949" y="3438140"/>
            <a:ext cx="2468700" cy="351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Project Manager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3961" y="4019109"/>
            <a:ext cx="190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Resource tracking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Cost-Efficiency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9380" y="4019109"/>
            <a:ext cx="1905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Deploy Clusters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One-click Setup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Zeppelin Interface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6072" y="4019109"/>
            <a:ext cx="1905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Dev/Test VMs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Time consuming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Repetitive</a:t>
            </a:r>
          </a:p>
        </p:txBody>
      </p:sp>
    </p:spTree>
    <p:extLst>
      <p:ext uri="{BB962C8B-B14F-4D97-AF65-F5344CB8AC3E}">
        <p14:creationId xmlns:p14="http://schemas.microsoft.com/office/powerpoint/2010/main" val="2550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err="1" smtClean="0">
                <a:solidFill>
                  <a:srgbClr val="C00000"/>
                </a:solidFill>
              </a:rPr>
              <a:t>InfraRed</a:t>
            </a:r>
            <a:r>
              <a:rPr lang="en-US" sz="3600" b="1" dirty="0" smtClean="0">
                <a:solidFill>
                  <a:srgbClr val="C00000"/>
                </a:solidFill>
              </a:rPr>
              <a:t> Bot to the rescue!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3" name="Shape 154" descr="41eabfa84b29a5c9d0634ce25596ef4e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16124" y="1281229"/>
            <a:ext cx="3054926" cy="3594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2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Setup Credentials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Shape 165" descr="1_save_keys_aws_happ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7203" y="1186649"/>
            <a:ext cx="6469593" cy="3713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 Create VMs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Shape 165" descr="1_save_keys_aws_happ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7203" y="1186649"/>
            <a:ext cx="6469593" cy="3713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79" descr="2_create_vm_aws_happ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03" y="1138605"/>
            <a:ext cx="5743471" cy="3809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Spin-up Spark Cluster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Shape 197" descr="3_create_clust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2442" y="1268016"/>
            <a:ext cx="5939116" cy="3779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Zeppelin Interface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2" y="1268016"/>
            <a:ext cx="7091916" cy="34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Show Reservations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Shape 210" descr="4_show_reservatio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0025" y="1268016"/>
            <a:ext cx="7803949" cy="31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6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159</Words>
  <Application>Microsoft Macintosh PowerPoint</Application>
  <PresentationFormat>On-screen Show (16:9)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InfraRed Bot</vt:lpstr>
      <vt:lpstr>Software Engineering Problem: Setting Up Cloud Infrastructure</vt:lpstr>
      <vt:lpstr>Pain Points</vt:lpstr>
      <vt:lpstr>InfraRed Bot to the rescue!</vt:lpstr>
      <vt:lpstr>Bot in Action: Setup Credentials</vt:lpstr>
      <vt:lpstr>Bot in Action:  Create VMs</vt:lpstr>
      <vt:lpstr>Bot in Action: Spin-up Spark Cluster</vt:lpstr>
      <vt:lpstr>Bot in Action: Zeppelin Interface</vt:lpstr>
      <vt:lpstr>Bot in Action: Show Reservations</vt:lpstr>
      <vt:lpstr>Bot in Action: Set Reminders</vt:lpstr>
      <vt:lpstr>Bot in Action: Templates</vt:lpstr>
      <vt:lpstr>Bot in Action: Terminate Reservation</vt:lpstr>
      <vt:lpstr>Impact</vt:lpstr>
      <vt:lpstr>Impact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Bot</dc:title>
  <cp:lastModifiedBy>Vivekanand Ramakrishnan</cp:lastModifiedBy>
  <cp:revision>13</cp:revision>
  <dcterms:modified xsi:type="dcterms:W3CDTF">2016-12-01T02:21:58Z</dcterms:modified>
</cp:coreProperties>
</file>