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341" r:id="rId2"/>
    <p:sldId id="446" r:id="rId3"/>
    <p:sldId id="463" r:id="rId4"/>
    <p:sldId id="466" r:id="rId5"/>
    <p:sldId id="467" r:id="rId6"/>
    <p:sldId id="451" r:id="rId7"/>
    <p:sldId id="453" r:id="rId8"/>
    <p:sldId id="472" r:id="rId9"/>
    <p:sldId id="473" r:id="rId10"/>
    <p:sldId id="468" r:id="rId11"/>
    <p:sldId id="469" r:id="rId12"/>
    <p:sldId id="470" r:id="rId13"/>
    <p:sldId id="471" r:id="rId14"/>
    <p:sldId id="458" r:id="rId15"/>
    <p:sldId id="459" r:id="rId16"/>
    <p:sldId id="460" r:id="rId17"/>
    <p:sldId id="461" r:id="rId18"/>
    <p:sldId id="462" r:id="rId19"/>
  </p:sldIdLst>
  <p:sldSz cx="9144000" cy="6858000" type="screen4x3"/>
  <p:notesSz cx="6796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6600CC"/>
    <a:srgbClr val="FC0128"/>
    <a:srgbClr val="B6F503"/>
    <a:srgbClr val="0BEDA7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9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107" y="-101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l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11113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r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51975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l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51975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kumimoji="1" sz="1000" b="0" i="1">
                <a:ea typeface="돋움" panose="020B0600000101010101" pitchFamily="50" charset="-127"/>
              </a:defRPr>
            </a:lvl1pPr>
          </a:lstStyle>
          <a:p>
            <a:fld id="{C558EA19-F6A3-4959-8639-DD6BB69D8D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463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l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11113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r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51975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l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1975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r" defTabSz="790575" eaLnBrk="1" hangingPunct="1">
              <a:defRPr kumimoji="1" sz="1000" b="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3C2AAB49-2B11-4F76-858E-CB6C12AD2F0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7575"/>
            <a:ext cx="497998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05" tIns="46403" rIns="94405" bIns="464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560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7913" y="858838"/>
            <a:ext cx="4641850" cy="34813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664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7C403ADF-F992-4770-95AD-BA307A60C649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3288"/>
            <a:ext cx="4979988" cy="4468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10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99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11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39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12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79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13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326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14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62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15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7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16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53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17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57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18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2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3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4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43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5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12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6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26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7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03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8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660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9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2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dirty="0" err="1"/>
              <a:t>Sogang</a:t>
            </a:r>
            <a:r>
              <a:rPr lang="en-US" altLang="ko-KR" dirty="0"/>
              <a:t>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1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BED909B3-82BD-4B33-8C68-43E1192C20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362F6CBA-03BE-4F72-8117-4A9E2A7911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0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1800" i="1" dirty="0"/>
              <a:t>2022. 2</a:t>
            </a:r>
            <a:r>
              <a:rPr lang="ko-KR" altLang="en-US" sz="1800" i="1" dirty="0"/>
              <a:t>학기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8018462" cy="52578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762000" indent="-28575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13A6914B-2227-4CC9-BF45-8A63C6D2FB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9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42207A5E-B248-41EF-9D9E-81150D1F72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2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C6088C87-DBB2-4420-A4BC-B6F6AC32E6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9CCFD2C4-3B52-411E-B0F1-1351C9CE23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2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6EE85E86-7261-4D4A-AD8D-D1B72EFF9B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97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43F6D8EF-FE9C-4910-9169-9398A3C8BC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90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BB25869F-EDAC-4710-8F95-5D05BD3B37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75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A84E1677-F7A5-4C80-971F-C820CBDC3F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9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500813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800" b="0" i="1"/>
            </a:lvl1pPr>
          </a:lstStyle>
          <a:p>
            <a:r>
              <a:rPr lang="en-US" altLang="ko-KR"/>
              <a:t>Page </a:t>
            </a:r>
            <a:fld id="{B8962356-197B-4052-894C-539F5BBDE907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200"/>
              <a:t>Introduction to Engineering Design</a:t>
            </a:r>
            <a:endParaRPr lang="en-US" altLang="ko-KR"/>
          </a:p>
        </p:txBody>
      </p:sp>
      <p:sp>
        <p:nvSpPr>
          <p:cNvPr id="1033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TextBox 10"/>
          <p:cNvSpPr txBox="1">
            <a:spLocks noChangeArrowheads="1"/>
          </p:cNvSpPr>
          <p:nvPr userDrawn="1"/>
        </p:nvSpPr>
        <p:spPr bwMode="auto">
          <a:xfrm>
            <a:off x="352425" y="58738"/>
            <a:ext cx="388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ko-KR" altLang="en-US" sz="1800" i="1" dirty="0"/>
              <a:t>기초 공학 설계     </a:t>
            </a:r>
            <a:r>
              <a:rPr lang="en-US" altLang="ko-KR" sz="1500" i="1" dirty="0"/>
              <a:t>2015.  1</a:t>
            </a:r>
            <a:r>
              <a:rPr lang="ko-KR" altLang="en-US" sz="1500" i="1" dirty="0"/>
              <a:t>학기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2" r:id="rId1"/>
    <p:sldLayoutId id="2147484973" r:id="rId2"/>
    <p:sldLayoutId id="2147484974" r:id="rId3"/>
    <p:sldLayoutId id="2147484975" r:id="rId4"/>
    <p:sldLayoutId id="2147484976" r:id="rId5"/>
    <p:sldLayoutId id="2147484977" r:id="rId6"/>
    <p:sldLayoutId id="2147484978" r:id="rId7"/>
    <p:sldLayoutId id="2147484979" r:id="rId8"/>
    <p:sldLayoutId id="2147484980" r:id="rId9"/>
    <p:sldLayoutId id="2147484981" r:id="rId10"/>
    <p:sldLayoutId id="2147484982" r:id="rId11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2019ds1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19125" y="1409700"/>
            <a:ext cx="7821613" cy="1447800"/>
          </a:xfrm>
        </p:spPr>
        <p:txBody>
          <a:bodyPr/>
          <a:lstStyle/>
          <a:p>
            <a:pPr>
              <a:defRPr/>
            </a:pPr>
            <a:r>
              <a:rPr lang="ko-KR" alt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자료구조 </a:t>
            </a:r>
            <a:r>
              <a:rPr lang="en-US" altLang="ko-KR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(Data Structure)</a:t>
            </a:r>
            <a:endParaRPr lang="en-US" altLang="ko-KR" sz="5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9125" y="3357563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ctr">
              <a:lnSpc>
                <a:spcPct val="80000"/>
              </a:lnSpc>
              <a:spcBef>
                <a:spcPct val="6000"/>
              </a:spcBef>
              <a:defRPr/>
            </a:pPr>
            <a:r>
              <a:rPr kumimoji="1" lang="en-US" altLang="ko-KR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Programming Assignment</a:t>
            </a:r>
            <a:r>
              <a:rPr kumimoji="1" lang="ko-KR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kumimoji="1" lang="en-US" altLang="ko-KR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214938" y="6143625"/>
            <a:ext cx="39290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ctr">
              <a:lnSpc>
                <a:spcPct val="80000"/>
              </a:lnSpc>
              <a:spcBef>
                <a:spcPct val="6000"/>
              </a:spcBef>
              <a:defRPr/>
            </a:pPr>
            <a:r>
              <a:rPr kumimoji="1" lang="ko-KR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서강대학교 컴퓨터공학과</a:t>
            </a:r>
            <a:endParaRPr kumimoji="1" lang="en-US" altLang="ko-KR" kern="0" dirty="0">
              <a:effectLst>
                <a:outerShdw blurRad="38100" dist="38100" dir="2700000" algn="tl">
                  <a:srgbClr val="C0C0C0"/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Write a C program to manage SNS friends using equivalence classes. Your program should be able to deal with the following commands: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 &lt;name&gt; : Create a person record of the specified name. You may assume that no two people have the same name.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 &lt;name1&gt; &lt;name2&gt; : Record that the two specified people are friends.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U &lt;name1&gt; &lt;name2&gt; : Record that the two specified people are no longer friends.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 &lt;name&gt; : Print out the friends of the specified person.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&lt;name1&gt; &lt;name2&gt; : Check whether the two people are friends. If so, print “Yes”; if not, print “No”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 : Terminate the program.</a:t>
            </a: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37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5127E1-5839-44B1-9F28-8B6749D3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11707"/>
              </p:ext>
            </p:extLst>
          </p:nvPr>
        </p:nvGraphicFramePr>
        <p:xfrm>
          <a:off x="1964754" y="1700808"/>
          <a:ext cx="5214492" cy="4450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(input.txt)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(output.txt)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 Sam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 Liza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 Mark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 Amy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F Liza Amy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F Liza Mark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F Amy Sam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L Amy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L Sam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U Liza Amy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L Amy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Q Liza Mark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Liza Sam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Amy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Sam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(input.txt):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줄에 하나의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command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줄에 하나씩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L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command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대한 결과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53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File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입출력 사용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전역변수 사용 가능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push(), pop()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함수를 구현하여 사용할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15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소스코드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</a:t>
            </a:r>
            <a:r>
              <a:rPr lang="ko-KR" altLang="en-US" b="1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문제번호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.c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ex) HW4_20220000_1.c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txt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 등은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절대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받지 않음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반드시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.c or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cpp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파일로 제출할 것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컴파일 에러가 발생할 경우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무한 루프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세그멘테이션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오류는 해당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testcase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입출력 양식이 틀릴 경우 감점</a:t>
            </a:r>
            <a:endParaRPr lang="en-US" altLang="ko-KR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7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_document.pdf</a:t>
            </a:r>
            <a:endParaRPr lang="en-US" altLang="ko-KR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반드시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pdf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파일로 변환 후 제출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제출할 것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11/14 10:00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부터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11/23 24:00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 914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앞에 제출함이 있을 예정임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제출하지 않을 경우 보고서 </a:t>
            </a: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12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 파일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.zip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ex) HW4_20180000.zip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압축을 풀면 아래의 파일들이 있어야 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(.c or .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cpp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_1.c / HW4_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_2.c / HW4_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_3.c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_document.pdf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형식이 틀릴 경우 과제 점수의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감점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54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11/23 24:00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sz="2000" b="0" u="sng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datastructure2202</a:t>
            </a:r>
            <a:r>
              <a:rPr lang="en-US" altLang="ko-KR" sz="2000" b="0" u="sng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압축파일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HW4_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.zip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 제목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HW4_</a:t>
            </a:r>
            <a:r>
              <a:rPr lang="ko-KR" altLang="en-US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</a:t>
            </a:r>
            <a:r>
              <a:rPr lang="ko-KR" altLang="en-US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endParaRPr lang="en-US" altLang="ko-KR" sz="200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11/23 24:00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 914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 제출함에 보고서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 채점은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MinGW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gcc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compiler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기준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VSCode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코드 테스트 예정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Late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받지 않음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Copy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검사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22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제출시 유의 사항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과제는 반드시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언어 혹은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C++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로만 작성되어야 함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b="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 </a:t>
            </a:r>
            <a:r>
              <a:rPr lang="ko-KR" altLang="en-US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마감시까지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재제출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가능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최근에 도착한 제출본으로 성적 처리함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신중하게 </a:t>
            </a:r>
            <a:r>
              <a:rPr lang="ko-KR" altLang="en-US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재제출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할 것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과제를 교우들과 논의 할 수는 있으나 반드시 독자적으로 하여 제출할 것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카피를 허용한 자와 카피를 한 자 모두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</a:t>
            </a:r>
            <a:r>
              <a:rPr lang="ko-KR" altLang="en-US" sz="1800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적발시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과제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2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</a:t>
            </a:r>
            <a:r>
              <a:rPr lang="ko-KR" altLang="en-US" sz="1800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적발시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학점</a:t>
            </a:r>
            <a:endParaRPr lang="en-US" altLang="ko-KR" sz="180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프로그램이 일정시간 안에 답을 출력 안하는 경우 틀린 출력이라고 간주함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2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4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 algn="just"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Given a matrix in "input.txt" file, for example, given as in Figure 4.20, write a program that reads the matrix by the linked representation as in Figure 4.19 and computes the transpose of the matrix and writes the answer into "output.txt" file.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You must write a function</a:t>
            </a:r>
            <a:b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2000" b="0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matrix_pointer</a:t>
            </a:r>
            <a: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mtranspose</a:t>
            </a:r>
            <a: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2000" b="0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matrix_pointer</a:t>
            </a:r>
            <a: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node)</a:t>
            </a:r>
            <a:b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 compute the transpose.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D1E9F7-46DF-4854-804D-052E27C8B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19615"/>
              </p:ext>
            </p:extLst>
          </p:nvPr>
        </p:nvGraphicFramePr>
        <p:xfrm>
          <a:off x="1964754" y="2157663"/>
          <a:ext cx="5214492" cy="2804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(input.txt)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(output.txt)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4 5 6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0 2 11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0 4 6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1 0 12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1 1 7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2 1 -4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3 3 -15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5 4 6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0 1 12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1 1 7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 2 -4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2 0 11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3 3 -15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4 0 6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9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 번째 줄에는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[matrix row] [matrix column] [0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아닌 원소의 개수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들어옴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줄부터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[row] [column] [value]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들어옴 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 값은 띄어쓰기로 구분되어 있음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 번째 줄은 입력과 같이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[matrix row] [matrix column] [0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아닌 원소의 개수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띄어쓰기로 구분하여 출력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줄부터 입력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transpose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b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반드시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row major order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이며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row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같을 경우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column major)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5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입출력은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file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입출력으로 이루어짐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mread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mwrite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변형하여 사용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mtranspose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함수를 작성할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parameter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기존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가리키는 </a:t>
            </a:r>
            <a:r>
              <a:rPr lang="en-US" altLang="ko-KR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matrix_pointer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b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강의자료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p223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참조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return value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transposed matrix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가리키는 </a:t>
            </a:r>
            <a:r>
              <a:rPr lang="en-US" altLang="ko-KR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matrix_pointer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 변수는 기존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header node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저장하는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hdnode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[]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transpose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matrix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header node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저장하는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hdnode_t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[]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 사용할 것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14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Let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and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be pointers to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two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polynomials, given in “a.txt” and “b.txt” respectively. Write a function </a:t>
            </a:r>
            <a:b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poly_pointer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pmult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poly_pointer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poly_pointer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b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 compute the product polynomial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=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 a function</a:t>
            </a:r>
            <a:b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void 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pwrite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poly_pointer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b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 write the result into “d.txt”.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Your function should leave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and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unaltered and create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as a new list.</a:t>
            </a:r>
          </a:p>
        </p:txBody>
      </p:sp>
    </p:spTree>
    <p:extLst>
      <p:ext uri="{BB962C8B-B14F-4D97-AF65-F5344CB8AC3E}">
        <p14:creationId xmlns:p14="http://schemas.microsoft.com/office/powerpoint/2010/main" val="352223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5127E1-5839-44B1-9F28-8B6749D3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12824"/>
              </p:ext>
            </p:extLst>
          </p:nvPr>
        </p:nvGraphicFramePr>
        <p:xfrm>
          <a:off x="1835696" y="2276872"/>
          <a:ext cx="5472608" cy="3840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(a.txt)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(d.txt)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6 3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2 2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4 1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7 8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41 6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16 5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22 4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10 3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8 1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97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(b.txt)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61402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7 3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-1 1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2 0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2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6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 번째 줄에는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term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개수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줄부터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coefficient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exponent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띄어쓰기로 구분되어 들어옴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 번째 줄에는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term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개수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줄부터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coefficient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exponent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띄어쓰기로 구분하여 출력</a:t>
            </a:r>
            <a:b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때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exponent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대한 내림차순으로 출력할 것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02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HW4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입출력은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file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입출력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전역변수 사용 불가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pmult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pwrite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함수를 작성할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69805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Pages>3</Pages>
  <Words>1109</Words>
  <Application>Microsoft Office PowerPoint</Application>
  <PresentationFormat>화면 슬라이드 쇼(4:3)</PresentationFormat>
  <Paragraphs>208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Monotype Sorts</vt:lpstr>
      <vt:lpstr>함초롬</vt:lpstr>
      <vt:lpstr>함초롬돋움</vt:lpstr>
      <vt:lpstr>Arial</vt:lpstr>
      <vt:lpstr>Times New Roman</vt:lpstr>
      <vt:lpstr>Wingdings</vt:lpstr>
      <vt:lpstr>1_기본 디자인</vt:lpstr>
      <vt:lpstr>자료구조 (Data Structure)</vt:lpstr>
      <vt:lpstr>HW4</vt:lpstr>
      <vt:lpstr>HW4</vt:lpstr>
      <vt:lpstr>HW4</vt:lpstr>
      <vt:lpstr>HW4</vt:lpstr>
      <vt:lpstr>HW4</vt:lpstr>
      <vt:lpstr>HW4</vt:lpstr>
      <vt:lpstr>HW4</vt:lpstr>
      <vt:lpstr>HW4</vt:lpstr>
      <vt:lpstr>HW4</vt:lpstr>
      <vt:lpstr>HW4</vt:lpstr>
      <vt:lpstr>HW4</vt:lpstr>
      <vt:lpstr>HW4</vt:lpstr>
      <vt:lpstr>제출 방법</vt:lpstr>
      <vt:lpstr>제출 방법</vt:lpstr>
      <vt:lpstr>제출 방법</vt:lpstr>
      <vt:lpstr>제출 방법</vt:lpstr>
      <vt:lpstr>제출시 유의 사항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과제4</dc:title>
  <dc:subject/>
  <dc:creator>user</dc:creator>
  <cp:keywords/>
  <dc:description/>
  <cp:lastModifiedBy>박형우</cp:lastModifiedBy>
  <cp:revision>824</cp:revision>
  <cp:lastPrinted>1997-04-03T01:49:54Z</cp:lastPrinted>
  <dcterms:created xsi:type="dcterms:W3CDTF">1996-06-27T04:55:18Z</dcterms:created>
  <dcterms:modified xsi:type="dcterms:W3CDTF">2022-11-06T14:36:28Z</dcterms:modified>
</cp:coreProperties>
</file>