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341" r:id="rId2"/>
    <p:sldId id="446" r:id="rId3"/>
    <p:sldId id="463" r:id="rId4"/>
    <p:sldId id="466" r:id="rId5"/>
    <p:sldId id="467" r:id="rId6"/>
    <p:sldId id="451" r:id="rId7"/>
    <p:sldId id="453" r:id="rId8"/>
    <p:sldId id="472" r:id="rId9"/>
    <p:sldId id="473" r:id="rId10"/>
    <p:sldId id="468" r:id="rId11"/>
    <p:sldId id="469" r:id="rId12"/>
    <p:sldId id="470" r:id="rId13"/>
    <p:sldId id="471" r:id="rId14"/>
    <p:sldId id="458" r:id="rId15"/>
    <p:sldId id="459" r:id="rId16"/>
    <p:sldId id="460" r:id="rId17"/>
    <p:sldId id="461" r:id="rId18"/>
    <p:sldId id="462" r:id="rId19"/>
  </p:sldIdLst>
  <p:sldSz cx="9144000" cy="6858000" type="screen4x3"/>
  <p:notesSz cx="6796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0066FF"/>
    <a:srgbClr val="6600CC"/>
    <a:srgbClr val="FC0128"/>
    <a:srgbClr val="B6F503"/>
    <a:srgbClr val="0BEDA7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7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107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kumimoji="1" sz="1000" b="0" i="1">
                <a:ea typeface="돋움" panose="020B0600000101010101" pitchFamily="50" charset="-127"/>
              </a:defRPr>
            </a:lvl1pPr>
          </a:lstStyle>
          <a:p>
            <a:fld id="{C558EA19-F6A3-4959-8639-DD6BB69D8D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63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kumimoji="1"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3C2AAB49-2B11-4F76-858E-CB6C12AD2F0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7575"/>
            <a:ext cx="497998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05" tIns="46403" rIns="94405" bIns="46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858838"/>
            <a:ext cx="4641850" cy="3481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6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C403ADF-F992-4770-95AD-BA307A60C649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3288"/>
            <a:ext cx="4979988" cy="4468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10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9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39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79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32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62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7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5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5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3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12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2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03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60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9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dirty="0" err="1"/>
              <a:t>Sogang</a:t>
            </a:r>
            <a:r>
              <a:rPr lang="en-US" altLang="ko-KR" dirty="0"/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ED909B3-82BD-4B33-8C68-43E1192C20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362F6CBA-03BE-4F72-8117-4A9E2A7911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0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i="1" dirty="0"/>
              <a:t>2022. 2</a:t>
            </a:r>
            <a:r>
              <a:rPr lang="ko-KR" altLang="en-US" sz="1800" i="1" dirty="0"/>
              <a:t>학기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18462" cy="52578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762000" indent="-28575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13A6914B-2227-4CC9-BF45-8A63C6D2FB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9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2207A5E-B248-41EF-9D9E-81150D1F72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2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C6088C87-DBB2-4420-A4BC-B6F6AC32E6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9CCFD2C4-3B52-411E-B0F1-1351C9CE23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6EE85E86-7261-4D4A-AD8D-D1B72EFF9B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9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3F6D8EF-FE9C-4910-9169-9398A3C8BC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90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B25869F-EDAC-4710-8F95-5D05BD3B37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75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A84E1677-F7A5-4C80-971F-C820CBDC3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800" b="0" i="1"/>
            </a:lvl1pPr>
          </a:lstStyle>
          <a:p>
            <a:r>
              <a:rPr lang="en-US" altLang="ko-KR"/>
              <a:t>Page </a:t>
            </a:r>
            <a:fld id="{B8962356-197B-4052-894C-539F5BBDE907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800" i="1" dirty="0"/>
              <a:t>기초 공학 설계     </a:t>
            </a:r>
            <a:r>
              <a:rPr lang="en-US" altLang="ko-KR" sz="1500" i="1" dirty="0"/>
              <a:t>2015.  1</a:t>
            </a:r>
            <a:r>
              <a:rPr lang="ko-KR" altLang="en-US" sz="1500" i="1" dirty="0"/>
              <a:t>학기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2" r:id="rId1"/>
    <p:sldLayoutId id="2147484973" r:id="rId2"/>
    <p:sldLayoutId id="2147484974" r:id="rId3"/>
    <p:sldLayoutId id="2147484975" r:id="rId4"/>
    <p:sldLayoutId id="2147484976" r:id="rId5"/>
    <p:sldLayoutId id="2147484977" r:id="rId6"/>
    <p:sldLayoutId id="2147484978" r:id="rId7"/>
    <p:sldLayoutId id="2147484979" r:id="rId8"/>
    <p:sldLayoutId id="2147484980" r:id="rId9"/>
    <p:sldLayoutId id="2147484981" r:id="rId10"/>
    <p:sldLayoutId id="2147484982" r:id="rId11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19125" y="1409700"/>
            <a:ext cx="7821613" cy="1447800"/>
          </a:xfrm>
        </p:spPr>
        <p:txBody>
          <a:bodyPr/>
          <a:lstStyle/>
          <a:p>
            <a:pPr>
              <a:defRPr/>
            </a:pP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 </a:t>
            </a:r>
            <a:r>
              <a:rPr lang="en-US" altLang="ko-KR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(Data Structure)</a:t>
            </a:r>
            <a:endParaRPr lang="en-US" altLang="ko-KR" sz="5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9125" y="3357563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Programming Assignment</a:t>
            </a:r>
            <a:r>
              <a:rPr kumimoji="1" lang="ko-KR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14938" y="6143625"/>
            <a:ext cx="39290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서강대학교 컴퓨터공학과</a:t>
            </a:r>
            <a:endParaRPr kumimoji="1" lang="en-US" altLang="ko-KR" kern="0" dirty="0">
              <a:effectLst>
                <a:outerShdw blurRad="38100" dist="38100" dir="2700000" algn="tl">
                  <a:srgbClr val="C0C0C0"/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Program 3.12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path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함수는 경로를 찾는 데에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stack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이용한 것으로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이러한 방식을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DFS (Depth First Search)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 부른다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경로를 찾는 다른 방법으로는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queue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이용하는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BFS (Breadth First Search)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존재한다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주어진 미로를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queue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이용하여 탐색하는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 or C++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프로그램을 작성하라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</p:spTree>
    <p:extLst>
      <p:ext uri="{BB962C8B-B14F-4D97-AF65-F5344CB8AC3E}">
        <p14:creationId xmlns:p14="http://schemas.microsoft.com/office/powerpoint/2010/main" val="401837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87835"/>
              </p:ext>
            </p:extLst>
          </p:nvPr>
        </p:nvGraphicFramePr>
        <p:xfrm>
          <a:off x="1964754" y="2157663"/>
          <a:ext cx="5214492" cy="280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 </a:t>
                      </a:r>
                      <a:r>
                        <a:rPr lang="en-US" altLang="ko-KR" dirty="0">
                          <a:latin typeface="+mn-ea"/>
                          <a:ea typeface="함초롬돋움" panose="02030504000101010101"/>
                        </a:rPr>
                        <a:t>(input.txt)</a:t>
                      </a:r>
                      <a:endParaRPr lang="ko-KR" altLang="en-US" dirty="0">
                        <a:latin typeface="+mn-ea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0 0 0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0 1 1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0 0 0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The path is 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row  col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1    1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1    2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2    1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3    2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3    3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(input.txt):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줄에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maze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row, column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 줄부터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row x column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만큼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maze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모양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maze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탈출 경로</a:t>
            </a:r>
            <a:b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양식은 교재에 나와있는 것과 동일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3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 사용 불가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정적 할당 사용 불가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addq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deleteq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함수를 작성할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보고서에 </a:t>
            </a:r>
            <a:r>
              <a:rPr lang="en-US" altLang="ko-KR" sz="1800" u="sng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dfs</a:t>
            </a: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u="sng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bfs</a:t>
            </a:r>
            <a:r>
              <a:rPr lang="en-US" altLang="ko-KR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방식의 성능을 비교하는 내용을 넣을 것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15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소스코드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문제번호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or .</a:t>
            </a:r>
            <a:r>
              <a:rPr lang="en-US" altLang="ko-KR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HW3_20220000_1.c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txt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등은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절대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받지 않음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혹은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 에러가 발생할 경우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 루프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세그멘테이션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오류는 해당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testcase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 양식이 틀릴 경우 감점</a:t>
            </a:r>
            <a:endParaRPr lang="en-US" altLang="ko-KR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  <a:endParaRPr lang="en-US" altLang="ko-KR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pdf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변환 후 제출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10/24 10:00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11/07 18:00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AS914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앞에 제출함이 있을 예정임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제출하지 않을 경우 보고서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2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 파일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HW3_20180000.zip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압축을 풀면 아래의 파일들이 있어야 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(.c or .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_1.c, HW3_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_2.c, HW3_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_3.c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형식이 틀릴 경우 과제 점수의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감점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4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11/07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solidFill>
                  <a:srgbClr val="CC00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datastructure2202@gmail.com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압축파일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제목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endParaRPr lang="en-US" altLang="ko-KR" sz="20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11/07 18:00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AS914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 제출함에 보고서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채점은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gcc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compiler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기준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Microsoft Visual Studio Code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환경에서 실행 예정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Late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받지 않음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검사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2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제출시 유의 사항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과제는 반드시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혹은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C++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로만 작성되어야 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b="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마감까지 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재제출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가능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최근에 도착한 제출본으로 성적 처리함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신중하게 </a:t>
            </a:r>
            <a:r>
              <a:rPr lang="ko-KR" altLang="en-US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재제출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과제를 교우들과 논의 할 수는 있으나 반드시 독자적으로 하여 제출할 것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카피를 허용한 자와 카피를 한 자 모두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적발 시 과제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2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적발 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학점</a:t>
            </a:r>
            <a:endParaRPr lang="en-US" altLang="ko-KR" sz="18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프로그램이 일정시간 안에 답을 출력 안하는 경우 틀린 출력이라고 간주함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 algn="just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교재에 주어진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eval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함수는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(Program 3.13, 3.15) </a:t>
            </a:r>
            <a:b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+, -, /, *, %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operator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한해서만 동작한다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수정하여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unary operator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포함할 수 있도록 만들고자 한다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구분을 위해서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에서는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대신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#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표시한다고 가정하자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unary operator –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+, -, /, *, %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포함하는 수식이 입력으로 들어왔을 때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해당 수식을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바꾼 결과와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postfix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식의 계산 결과를 출력하는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 or C++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프로그램을 작성하라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D1E9F7-46DF-4854-804D-052E27C8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61222"/>
              </p:ext>
            </p:extLst>
          </p:nvPr>
        </p:nvGraphicFramePr>
        <p:xfrm>
          <a:off x="1964754" y="2157663"/>
          <a:ext cx="5214492" cy="33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Input: -6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Postfix: 6#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Result: -6</a:t>
                      </a:r>
                    </a:p>
                    <a:p>
                      <a:pPr latinLnBrk="1"/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325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Input: (1-(-3)-5)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Postfix: 13#-5-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Result: -1</a:t>
                      </a:r>
                    </a:p>
                    <a:p>
                      <a:pPr latinLnBrk="1"/>
                      <a:endParaRPr lang="en-US" altLang="ko-KR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Input: 3*2+4*(5-1)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Postfix: 32*451-*+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Result: 22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최소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 길이의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string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입력으로 들어옴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Unary operator –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포함하는 것 외에 기타 제약 사항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operand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single digit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 가정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교재에 나와있는 것과 동일함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줄에 주어진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식을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바꾼 식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줄에 해당 </a:t>
            </a:r>
            <a:r>
              <a:rPr lang="en-US" altLang="ko-KR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 </a:t>
            </a:r>
            <a:r>
              <a:rPr lang="ko-KR" altLang="en-US" sz="18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식의 계산 결과</a:t>
            </a:r>
            <a:endParaRPr lang="en-US" altLang="ko-KR" sz="18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입출력은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stdin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 사용 불가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정적 할당 가능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push/pop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함수를 작성할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계산 결과는 반드시 </a:t>
            </a:r>
            <a:r>
              <a:rPr lang="en-US" altLang="ko-KR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 </a:t>
            </a: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수식을 계산한 것이어야 함</a:t>
            </a:r>
            <a:br>
              <a:rPr lang="en-US" altLang="ko-KR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18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(Infix </a:t>
            </a:r>
            <a:r>
              <a:rPr lang="ko-KR" altLang="en-US" sz="18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수식을 계산하여 출력한 경우 점수 없음</a:t>
            </a:r>
            <a:r>
              <a:rPr lang="en-US" altLang="ko-KR" sz="18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수식을 표현하는 방식으로는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infix, postfix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뿐만 아니라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prefix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도 존재한다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prefix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바꾸는 간단한 방법은 아래와 같다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6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6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6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6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z="16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그러나 이는 이미 알고 있는 내용들이기 때문에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새로운 방식을 사용하여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prefix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바꿔 보고자 한다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postfix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함수를 사용하지 않고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stack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사용하여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수식을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prefix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수식으로 바꾸어 주는 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 or C++ </a:t>
            </a:r>
            <a:r>
              <a:rPr lang="ko-KR" altLang="en-US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프로그램을 작성하라</a:t>
            </a:r>
            <a:r>
              <a:rPr lang="en-US" altLang="ko-KR" sz="16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E3176-9F1A-4BB6-AB67-98E16558C24B}"/>
              </a:ext>
            </a:extLst>
          </p:cNvPr>
          <p:cNvSpPr txBox="1"/>
          <p:nvPr/>
        </p:nvSpPr>
        <p:spPr>
          <a:xfrm>
            <a:off x="2504571" y="2636912"/>
            <a:ext cx="4698420" cy="18379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Step1: Infix </a:t>
            </a:r>
            <a:r>
              <a:rPr kumimoji="1" lang="ko-KR" altLang="en-US" sz="1600" b="0" dirty="0">
                <a:latin typeface="Arial" pitchFamily="34" charset="0"/>
                <a:ea typeface="함초롬돋움" panose="02030504000101010101"/>
              </a:rPr>
              <a:t>수식을 반전한다</a:t>
            </a: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           e.g., 3+2*4 → 4*2+3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Step2: </a:t>
            </a:r>
            <a:r>
              <a:rPr kumimoji="1" lang="ko-KR" altLang="en-US" sz="1600" b="0" dirty="0">
                <a:latin typeface="Arial" pitchFamily="34" charset="0"/>
                <a:ea typeface="함초롬돋움" panose="02030504000101010101"/>
              </a:rPr>
              <a:t>반전된 수식에 대해</a:t>
            </a: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, postfix </a:t>
            </a:r>
            <a:r>
              <a:rPr kumimoji="1" lang="ko-KR" altLang="en-US" sz="1600" b="0" dirty="0">
                <a:latin typeface="Arial" pitchFamily="34" charset="0"/>
                <a:ea typeface="함초롬돋움" panose="02030504000101010101"/>
              </a:rPr>
              <a:t>수식을 구한다</a:t>
            </a: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           e.g., 4*2+3 → 42*3+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Step3: </a:t>
            </a:r>
            <a:r>
              <a:rPr kumimoji="1" lang="ko-KR" altLang="en-US" sz="1600" b="0" dirty="0">
                <a:latin typeface="Arial" pitchFamily="34" charset="0"/>
                <a:ea typeface="함초롬돋움" panose="02030504000101010101"/>
              </a:rPr>
              <a:t>구해진 </a:t>
            </a: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postfix </a:t>
            </a:r>
            <a:r>
              <a:rPr kumimoji="1" lang="ko-KR" altLang="en-US" sz="1600" b="0" dirty="0">
                <a:latin typeface="Arial" pitchFamily="34" charset="0"/>
                <a:ea typeface="함초롬돋움" panose="02030504000101010101"/>
              </a:rPr>
              <a:t>수식을 다시 반전한다</a:t>
            </a: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0" dirty="0">
                <a:latin typeface="Arial" pitchFamily="34" charset="0"/>
                <a:ea typeface="함초롬돋움" panose="02030504000101010101"/>
              </a:rPr>
              <a:t>           e.g., 42*3+ → +3*24</a:t>
            </a:r>
          </a:p>
        </p:txBody>
      </p:sp>
    </p:spTree>
    <p:extLst>
      <p:ext uri="{BB962C8B-B14F-4D97-AF65-F5344CB8AC3E}">
        <p14:creationId xmlns:p14="http://schemas.microsoft.com/office/powerpoint/2010/main" val="35222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5127E1-5839-44B1-9F28-8B6749D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07146"/>
              </p:ext>
            </p:extLst>
          </p:nvPr>
        </p:nvGraphicFramePr>
        <p:xfrm>
          <a:off x="1835696" y="2276872"/>
          <a:ext cx="5472608" cy="216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Infix: 3*8+7/1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Prefix: +*38/71 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974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Infix: (4-9/5)*(4/1-2)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Prefix: *-4/95-/412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최소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 길이의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string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입력으로 들어옴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기타 제약 사항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operand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single digit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 가정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교재에 나와있는 것과 동일함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주어진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infix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식을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prefix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바꾼 식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0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HW3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latin typeface="Arial" panose="020B0604020202020204" pitchFamily="34" charset="0"/>
              </a:rPr>
              <a:t>1 - 1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입출력은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stdin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 사용 불가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정적 할당 가능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push/pop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함수를 작성할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6980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Pages>3</Pages>
  <Words>1023</Words>
  <Application>Microsoft Office PowerPoint</Application>
  <PresentationFormat>화면 슬라이드 쇼(4:3)</PresentationFormat>
  <Paragraphs>222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Monotype Sorts</vt:lpstr>
      <vt:lpstr>함초롬</vt:lpstr>
      <vt:lpstr>함초롬돋움</vt:lpstr>
      <vt:lpstr>Arial</vt:lpstr>
      <vt:lpstr>Times New Roman</vt:lpstr>
      <vt:lpstr>Wingdings</vt:lpstr>
      <vt:lpstr>1_기본 디자인</vt:lpstr>
      <vt:lpstr>자료구조 (Data Structure)</vt:lpstr>
      <vt:lpstr>HW3</vt:lpstr>
      <vt:lpstr>HW3</vt:lpstr>
      <vt:lpstr>HW3</vt:lpstr>
      <vt:lpstr>HW3</vt:lpstr>
      <vt:lpstr>HW3</vt:lpstr>
      <vt:lpstr>HW3</vt:lpstr>
      <vt:lpstr>HW3</vt:lpstr>
      <vt:lpstr>HW3</vt:lpstr>
      <vt:lpstr>HW3</vt:lpstr>
      <vt:lpstr>HW3</vt:lpstr>
      <vt:lpstr>HW3</vt:lpstr>
      <vt:lpstr>HW3</vt:lpstr>
      <vt:lpstr>제출 방법</vt:lpstr>
      <vt:lpstr>제출 방법</vt:lpstr>
      <vt:lpstr>제출 방법</vt:lpstr>
      <vt:lpstr>제출 방법</vt:lpstr>
      <vt:lpstr>제출시 유의 사항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과제1</dc:title>
  <dc:subject/>
  <dc:creator>user</dc:creator>
  <cp:keywords/>
  <dc:description/>
  <cp:lastModifiedBy>박형우</cp:lastModifiedBy>
  <cp:revision>783</cp:revision>
  <cp:lastPrinted>1997-04-03T01:49:54Z</cp:lastPrinted>
  <dcterms:created xsi:type="dcterms:W3CDTF">1996-06-27T04:55:18Z</dcterms:created>
  <dcterms:modified xsi:type="dcterms:W3CDTF">2022-10-18T02:14:57Z</dcterms:modified>
</cp:coreProperties>
</file>