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0"/>
  </p:notesMasterIdLst>
  <p:handoutMasterIdLst>
    <p:handoutMasterId r:id="rId21"/>
  </p:handoutMasterIdLst>
  <p:sldIdLst>
    <p:sldId id="341" r:id="rId2"/>
    <p:sldId id="446" r:id="rId3"/>
    <p:sldId id="463" r:id="rId4"/>
    <p:sldId id="466" r:id="rId5"/>
    <p:sldId id="467" r:id="rId6"/>
    <p:sldId id="472" r:id="rId7"/>
    <p:sldId id="473" r:id="rId8"/>
    <p:sldId id="474" r:id="rId9"/>
    <p:sldId id="475" r:id="rId10"/>
    <p:sldId id="468" r:id="rId11"/>
    <p:sldId id="469" r:id="rId12"/>
    <p:sldId id="476" r:id="rId13"/>
    <p:sldId id="477" r:id="rId14"/>
    <p:sldId id="458" r:id="rId15"/>
    <p:sldId id="459" r:id="rId16"/>
    <p:sldId id="460" r:id="rId17"/>
    <p:sldId id="461" r:id="rId18"/>
    <p:sldId id="462" r:id="rId19"/>
  </p:sldIdLst>
  <p:sldSz cx="9144000" cy="6858000" type="screen4x3"/>
  <p:notesSz cx="6796088" cy="9928225"/>
  <p:defaultTextStyle>
    <a:defPPr>
      <a:defRPr lang="ko-KR"/>
    </a:defPPr>
    <a:lvl1pPr algn="l" rtl="0" eaLnBrk="0" fontAlgn="base" hangingPunct="0">
      <a:spcBef>
        <a:spcPct val="0"/>
      </a:spcBef>
      <a:spcAft>
        <a:spcPct val="0"/>
      </a:spcAft>
      <a:defRPr sz="2000" b="1" kern="1200">
        <a:solidFill>
          <a:schemeClr val="tx1"/>
        </a:solidFill>
        <a:latin typeface="Times New Roman" panose="02020603050405020304" pitchFamily="18" charset="0"/>
        <a:ea typeface="굴림" panose="020B0600000101010101" pitchFamily="50" charset="-127"/>
        <a:cs typeface="+mn-cs"/>
      </a:defRPr>
    </a:lvl1pPr>
    <a:lvl2pPr marL="457200" algn="l" rtl="0" eaLnBrk="0" fontAlgn="base" hangingPunct="0">
      <a:spcBef>
        <a:spcPct val="0"/>
      </a:spcBef>
      <a:spcAft>
        <a:spcPct val="0"/>
      </a:spcAft>
      <a:defRPr sz="2000" b="1" kern="1200">
        <a:solidFill>
          <a:schemeClr val="tx1"/>
        </a:solidFill>
        <a:latin typeface="Times New Roman" panose="02020603050405020304" pitchFamily="18" charset="0"/>
        <a:ea typeface="굴림" panose="020B0600000101010101" pitchFamily="50" charset="-127"/>
        <a:cs typeface="+mn-cs"/>
      </a:defRPr>
    </a:lvl2pPr>
    <a:lvl3pPr marL="914400" algn="l" rtl="0" eaLnBrk="0" fontAlgn="base" hangingPunct="0">
      <a:spcBef>
        <a:spcPct val="0"/>
      </a:spcBef>
      <a:spcAft>
        <a:spcPct val="0"/>
      </a:spcAft>
      <a:defRPr sz="2000" b="1" kern="1200">
        <a:solidFill>
          <a:schemeClr val="tx1"/>
        </a:solidFill>
        <a:latin typeface="Times New Roman" panose="02020603050405020304" pitchFamily="18" charset="0"/>
        <a:ea typeface="굴림" panose="020B0600000101010101" pitchFamily="50" charset="-127"/>
        <a:cs typeface="+mn-cs"/>
      </a:defRPr>
    </a:lvl3pPr>
    <a:lvl4pPr marL="1371600" algn="l" rtl="0" eaLnBrk="0" fontAlgn="base" hangingPunct="0">
      <a:spcBef>
        <a:spcPct val="0"/>
      </a:spcBef>
      <a:spcAft>
        <a:spcPct val="0"/>
      </a:spcAft>
      <a:defRPr sz="2000" b="1" kern="1200">
        <a:solidFill>
          <a:schemeClr val="tx1"/>
        </a:solidFill>
        <a:latin typeface="Times New Roman" panose="02020603050405020304" pitchFamily="18" charset="0"/>
        <a:ea typeface="굴림" panose="020B0600000101010101" pitchFamily="50" charset="-127"/>
        <a:cs typeface="+mn-cs"/>
      </a:defRPr>
    </a:lvl4pPr>
    <a:lvl5pPr marL="1828800" algn="l" rtl="0" eaLnBrk="0" fontAlgn="base" hangingPunct="0">
      <a:spcBef>
        <a:spcPct val="0"/>
      </a:spcBef>
      <a:spcAft>
        <a:spcPct val="0"/>
      </a:spcAft>
      <a:defRPr sz="2000" b="1" kern="1200">
        <a:solidFill>
          <a:schemeClr val="tx1"/>
        </a:solidFill>
        <a:latin typeface="Times New Roman" panose="02020603050405020304" pitchFamily="18" charset="0"/>
        <a:ea typeface="굴림" panose="020B0600000101010101" pitchFamily="50" charset="-127"/>
        <a:cs typeface="+mn-cs"/>
      </a:defRPr>
    </a:lvl5pPr>
    <a:lvl6pPr marL="2286000" algn="l" defTabSz="914400" rtl="0" eaLnBrk="1" latinLnBrk="1" hangingPunct="1">
      <a:defRPr sz="2000" b="1" kern="1200">
        <a:solidFill>
          <a:schemeClr val="tx1"/>
        </a:solidFill>
        <a:latin typeface="Times New Roman" panose="02020603050405020304" pitchFamily="18" charset="0"/>
        <a:ea typeface="굴림" panose="020B0600000101010101" pitchFamily="50" charset="-127"/>
        <a:cs typeface="+mn-cs"/>
      </a:defRPr>
    </a:lvl6pPr>
    <a:lvl7pPr marL="2743200" algn="l" defTabSz="914400" rtl="0" eaLnBrk="1" latinLnBrk="1" hangingPunct="1">
      <a:defRPr sz="2000" b="1" kern="1200">
        <a:solidFill>
          <a:schemeClr val="tx1"/>
        </a:solidFill>
        <a:latin typeface="Times New Roman" panose="02020603050405020304" pitchFamily="18" charset="0"/>
        <a:ea typeface="굴림" panose="020B0600000101010101" pitchFamily="50" charset="-127"/>
        <a:cs typeface="+mn-cs"/>
      </a:defRPr>
    </a:lvl7pPr>
    <a:lvl8pPr marL="3200400" algn="l" defTabSz="914400" rtl="0" eaLnBrk="1" latinLnBrk="1" hangingPunct="1">
      <a:defRPr sz="2000" b="1" kern="1200">
        <a:solidFill>
          <a:schemeClr val="tx1"/>
        </a:solidFill>
        <a:latin typeface="Times New Roman" panose="02020603050405020304" pitchFamily="18" charset="0"/>
        <a:ea typeface="굴림" panose="020B0600000101010101" pitchFamily="50" charset="-127"/>
        <a:cs typeface="+mn-cs"/>
      </a:defRPr>
    </a:lvl8pPr>
    <a:lvl9pPr marL="3657600" algn="l" defTabSz="914400" rtl="0" eaLnBrk="1" latinLnBrk="1" hangingPunct="1">
      <a:defRPr sz="2000" b="1" kern="1200">
        <a:solidFill>
          <a:schemeClr val="tx1"/>
        </a:solidFill>
        <a:latin typeface="Times New Roman" panose="02020603050405020304" pitchFamily="18" charset="0"/>
        <a:ea typeface="굴림"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6600CC"/>
    <a:srgbClr val="FC0128"/>
    <a:srgbClr val="B6F503"/>
    <a:srgbClr val="0BEDA7"/>
    <a:srgbClr val="DADA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18" autoAdjust="0"/>
    <p:restoredTop sz="94660" autoAdjust="0"/>
  </p:normalViewPr>
  <p:slideViewPr>
    <p:cSldViewPr>
      <p:cViewPr varScale="1">
        <p:scale>
          <a:sx n="115" d="100"/>
          <a:sy n="115" d="100"/>
        </p:scale>
        <p:origin x="181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107" y="-101"/>
      </p:cViewPr>
      <p:guideLst>
        <p:guide orient="horz" pos="3127"/>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8" y="11113"/>
            <a:ext cx="2943226" cy="463550"/>
          </a:xfrm>
          <a:prstGeom prst="rect">
            <a:avLst/>
          </a:prstGeom>
          <a:noFill/>
          <a:ln w="9525">
            <a:noFill/>
            <a:miter lim="800000"/>
            <a:headEnd/>
            <a:tailEnd/>
          </a:ln>
          <a:effectLst/>
        </p:spPr>
        <p:txBody>
          <a:bodyPr vert="horz" wrap="square" lIns="19201" tIns="0" rIns="19201" bIns="0" numCol="1" anchor="t" anchorCtr="0" compatLnSpc="1">
            <a:prstTxWarp prst="textNoShape">
              <a:avLst/>
            </a:prstTxWarp>
          </a:bodyPr>
          <a:lstStyle>
            <a:lvl1pPr algn="l" defTabSz="791848">
              <a:spcBef>
                <a:spcPct val="0"/>
              </a:spcBef>
              <a:defRPr kumimoji="1" sz="1000" b="0" i="1">
                <a:ea typeface="돋움" pitchFamily="50" charset="-127"/>
              </a:defRPr>
            </a:lvl1pPr>
          </a:lstStyle>
          <a:p>
            <a:pPr>
              <a:defRPr/>
            </a:pPr>
            <a:endParaRPr lang="en-US" altLang="ko-KR"/>
          </a:p>
        </p:txBody>
      </p:sp>
      <p:sp>
        <p:nvSpPr>
          <p:cNvPr id="3075" name="Rectangle 3"/>
          <p:cNvSpPr>
            <a:spLocks noGrp="1" noChangeArrowheads="1"/>
          </p:cNvSpPr>
          <p:nvPr>
            <p:ph type="dt" sz="quarter" idx="1"/>
          </p:nvPr>
        </p:nvSpPr>
        <p:spPr bwMode="auto">
          <a:xfrm>
            <a:off x="3854450" y="11113"/>
            <a:ext cx="2943225" cy="463550"/>
          </a:xfrm>
          <a:prstGeom prst="rect">
            <a:avLst/>
          </a:prstGeom>
          <a:noFill/>
          <a:ln w="9525">
            <a:noFill/>
            <a:miter lim="800000"/>
            <a:headEnd/>
            <a:tailEnd/>
          </a:ln>
          <a:effectLst/>
        </p:spPr>
        <p:txBody>
          <a:bodyPr vert="horz" wrap="square" lIns="19201" tIns="0" rIns="19201" bIns="0" numCol="1" anchor="t" anchorCtr="0" compatLnSpc="1">
            <a:prstTxWarp prst="textNoShape">
              <a:avLst/>
            </a:prstTxWarp>
          </a:bodyPr>
          <a:lstStyle>
            <a:lvl1pPr algn="r" defTabSz="791848">
              <a:spcBef>
                <a:spcPct val="0"/>
              </a:spcBef>
              <a:defRPr kumimoji="1" sz="1000" b="0" i="1">
                <a:ea typeface="돋움" pitchFamily="50" charset="-127"/>
              </a:defRPr>
            </a:lvl1pPr>
          </a:lstStyle>
          <a:p>
            <a:pPr>
              <a:defRPr/>
            </a:pPr>
            <a:endParaRPr lang="en-US" altLang="ko-KR"/>
          </a:p>
        </p:txBody>
      </p:sp>
      <p:sp>
        <p:nvSpPr>
          <p:cNvPr id="3076" name="Rectangle 4"/>
          <p:cNvSpPr>
            <a:spLocks noGrp="1" noChangeArrowheads="1"/>
          </p:cNvSpPr>
          <p:nvPr>
            <p:ph type="ftr" sz="quarter" idx="2"/>
          </p:nvPr>
        </p:nvSpPr>
        <p:spPr bwMode="auto">
          <a:xfrm>
            <a:off x="-1588" y="9451975"/>
            <a:ext cx="2943226" cy="463550"/>
          </a:xfrm>
          <a:prstGeom prst="rect">
            <a:avLst/>
          </a:prstGeom>
          <a:noFill/>
          <a:ln w="9525">
            <a:noFill/>
            <a:miter lim="800000"/>
            <a:headEnd/>
            <a:tailEnd/>
          </a:ln>
          <a:effectLst/>
        </p:spPr>
        <p:txBody>
          <a:bodyPr vert="horz" wrap="square" lIns="19201" tIns="0" rIns="19201" bIns="0" numCol="1" anchor="b" anchorCtr="0" compatLnSpc="1">
            <a:prstTxWarp prst="textNoShape">
              <a:avLst/>
            </a:prstTxWarp>
          </a:bodyPr>
          <a:lstStyle>
            <a:lvl1pPr algn="l" defTabSz="791848">
              <a:spcBef>
                <a:spcPct val="0"/>
              </a:spcBef>
              <a:defRPr kumimoji="1" sz="1000" b="0" i="1">
                <a:ea typeface="돋움" pitchFamily="50" charset="-127"/>
              </a:defRPr>
            </a:lvl1pPr>
          </a:lstStyle>
          <a:p>
            <a:pPr>
              <a:defRPr/>
            </a:pPr>
            <a:endParaRPr lang="en-US" altLang="ko-KR"/>
          </a:p>
        </p:txBody>
      </p:sp>
      <p:sp>
        <p:nvSpPr>
          <p:cNvPr id="3077" name="Rectangle 5"/>
          <p:cNvSpPr>
            <a:spLocks noGrp="1" noChangeArrowheads="1"/>
          </p:cNvSpPr>
          <p:nvPr>
            <p:ph type="sldNum" sz="quarter" idx="3"/>
          </p:nvPr>
        </p:nvSpPr>
        <p:spPr bwMode="auto">
          <a:xfrm>
            <a:off x="3854450" y="9451975"/>
            <a:ext cx="2943225" cy="463550"/>
          </a:xfrm>
          <a:prstGeom prst="rect">
            <a:avLst/>
          </a:prstGeom>
          <a:noFill/>
          <a:ln w="9525">
            <a:noFill/>
            <a:miter lim="800000"/>
            <a:headEnd/>
            <a:tailEnd/>
          </a:ln>
          <a:effectLst/>
        </p:spPr>
        <p:txBody>
          <a:bodyPr vert="horz" wrap="square" lIns="19201" tIns="0" rIns="19201" bIns="0" numCol="1" anchor="b" anchorCtr="0" compatLnSpc="1">
            <a:prstTxWarp prst="textNoShape">
              <a:avLst/>
            </a:prstTxWarp>
          </a:bodyPr>
          <a:lstStyle>
            <a:lvl1pPr algn="r" defTabSz="790575">
              <a:defRPr kumimoji="1" sz="1000" b="0" i="1">
                <a:ea typeface="돋움" panose="020B0600000101010101" pitchFamily="50" charset="-127"/>
              </a:defRPr>
            </a:lvl1pPr>
          </a:lstStyle>
          <a:p>
            <a:fld id="{C558EA19-F6A3-4959-8639-DD6BB69D8DD1}" type="slidenum">
              <a:rPr lang="en-US" altLang="ko-KR"/>
              <a:pPr/>
              <a:t>‹#›</a:t>
            </a:fld>
            <a:endParaRPr lang="en-US" altLang="ko-KR"/>
          </a:p>
        </p:txBody>
      </p:sp>
    </p:spTree>
    <p:extLst>
      <p:ext uri="{BB962C8B-B14F-4D97-AF65-F5344CB8AC3E}">
        <p14:creationId xmlns:p14="http://schemas.microsoft.com/office/powerpoint/2010/main" val="2449463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1113"/>
            <a:ext cx="2943226" cy="463550"/>
          </a:xfrm>
          <a:prstGeom prst="rect">
            <a:avLst/>
          </a:prstGeom>
          <a:noFill/>
          <a:ln w="9525">
            <a:noFill/>
            <a:miter lim="800000"/>
            <a:headEnd/>
            <a:tailEnd/>
          </a:ln>
          <a:effectLst/>
        </p:spPr>
        <p:txBody>
          <a:bodyPr vert="horz" wrap="square" lIns="19201" tIns="0" rIns="19201" bIns="0" numCol="1" anchor="t" anchorCtr="0" compatLnSpc="1">
            <a:prstTxWarp prst="textNoShape">
              <a:avLst/>
            </a:prstTxWarp>
          </a:bodyPr>
          <a:lstStyle>
            <a:lvl1pPr algn="l" defTabSz="791848" eaLnBrk="1" hangingPunct="1">
              <a:spcBef>
                <a:spcPct val="0"/>
              </a:spcBef>
              <a:defRPr kumimoji="1" sz="1000" b="0" i="1">
                <a:latin typeface="Arial" pitchFamily="34" charset="0"/>
                <a:ea typeface="돋움" pitchFamily="50" charset="-127"/>
              </a:defRPr>
            </a:lvl1pPr>
          </a:lstStyle>
          <a:p>
            <a:pPr>
              <a:defRPr/>
            </a:pPr>
            <a:endParaRPr lang="en-US" altLang="ko-KR"/>
          </a:p>
        </p:txBody>
      </p:sp>
      <p:sp>
        <p:nvSpPr>
          <p:cNvPr id="2051" name="Rectangle 3"/>
          <p:cNvSpPr>
            <a:spLocks noGrp="1" noChangeArrowheads="1"/>
          </p:cNvSpPr>
          <p:nvPr>
            <p:ph type="dt" idx="1"/>
          </p:nvPr>
        </p:nvSpPr>
        <p:spPr bwMode="auto">
          <a:xfrm>
            <a:off x="3854450" y="11113"/>
            <a:ext cx="2943225" cy="463550"/>
          </a:xfrm>
          <a:prstGeom prst="rect">
            <a:avLst/>
          </a:prstGeom>
          <a:noFill/>
          <a:ln w="9525">
            <a:noFill/>
            <a:miter lim="800000"/>
            <a:headEnd/>
            <a:tailEnd/>
          </a:ln>
          <a:effectLst/>
        </p:spPr>
        <p:txBody>
          <a:bodyPr vert="horz" wrap="square" lIns="19201" tIns="0" rIns="19201" bIns="0" numCol="1" anchor="t" anchorCtr="0" compatLnSpc="1">
            <a:prstTxWarp prst="textNoShape">
              <a:avLst/>
            </a:prstTxWarp>
          </a:bodyPr>
          <a:lstStyle>
            <a:lvl1pPr algn="r" defTabSz="791848" eaLnBrk="1" hangingPunct="1">
              <a:spcBef>
                <a:spcPct val="0"/>
              </a:spcBef>
              <a:defRPr kumimoji="1" sz="1000" b="0" i="1">
                <a:latin typeface="Arial" pitchFamily="34" charset="0"/>
                <a:ea typeface="돋움" pitchFamily="50" charset="-127"/>
              </a:defRPr>
            </a:lvl1pPr>
          </a:lstStyle>
          <a:p>
            <a:pPr>
              <a:defRPr/>
            </a:pPr>
            <a:endParaRPr lang="en-US" altLang="ko-KR"/>
          </a:p>
        </p:txBody>
      </p:sp>
      <p:sp>
        <p:nvSpPr>
          <p:cNvPr id="2052" name="Rectangle 4"/>
          <p:cNvSpPr>
            <a:spLocks noGrp="1" noChangeArrowheads="1"/>
          </p:cNvSpPr>
          <p:nvPr>
            <p:ph type="ftr" sz="quarter" idx="4"/>
          </p:nvPr>
        </p:nvSpPr>
        <p:spPr bwMode="auto">
          <a:xfrm>
            <a:off x="-1588" y="9451975"/>
            <a:ext cx="2943226" cy="463550"/>
          </a:xfrm>
          <a:prstGeom prst="rect">
            <a:avLst/>
          </a:prstGeom>
          <a:noFill/>
          <a:ln w="9525">
            <a:noFill/>
            <a:miter lim="800000"/>
            <a:headEnd/>
            <a:tailEnd/>
          </a:ln>
          <a:effectLst/>
        </p:spPr>
        <p:txBody>
          <a:bodyPr vert="horz" wrap="square" lIns="19201" tIns="0" rIns="19201" bIns="0" numCol="1" anchor="b" anchorCtr="0" compatLnSpc="1">
            <a:prstTxWarp prst="textNoShape">
              <a:avLst/>
            </a:prstTxWarp>
          </a:bodyPr>
          <a:lstStyle>
            <a:lvl1pPr algn="l" defTabSz="791848" eaLnBrk="1" hangingPunct="1">
              <a:spcBef>
                <a:spcPct val="0"/>
              </a:spcBef>
              <a:defRPr kumimoji="1" sz="1000" b="0" i="1">
                <a:latin typeface="Arial" pitchFamily="34" charset="0"/>
                <a:ea typeface="돋움" pitchFamily="50" charset="-127"/>
              </a:defRPr>
            </a:lvl1pPr>
          </a:lstStyle>
          <a:p>
            <a:pPr>
              <a:defRPr/>
            </a:pPr>
            <a:endParaRPr lang="en-US" altLang="ko-KR"/>
          </a:p>
        </p:txBody>
      </p:sp>
      <p:sp>
        <p:nvSpPr>
          <p:cNvPr id="2053" name="Rectangle 5"/>
          <p:cNvSpPr>
            <a:spLocks noGrp="1" noChangeArrowheads="1"/>
          </p:cNvSpPr>
          <p:nvPr>
            <p:ph type="sldNum" sz="quarter" idx="5"/>
          </p:nvPr>
        </p:nvSpPr>
        <p:spPr bwMode="auto">
          <a:xfrm>
            <a:off x="3854450" y="9451975"/>
            <a:ext cx="2943225" cy="463550"/>
          </a:xfrm>
          <a:prstGeom prst="rect">
            <a:avLst/>
          </a:prstGeom>
          <a:noFill/>
          <a:ln w="9525">
            <a:noFill/>
            <a:miter lim="800000"/>
            <a:headEnd/>
            <a:tailEnd/>
          </a:ln>
          <a:effectLst/>
        </p:spPr>
        <p:txBody>
          <a:bodyPr vert="horz" wrap="square" lIns="19201" tIns="0" rIns="19201" bIns="0" numCol="1" anchor="b" anchorCtr="0" compatLnSpc="1">
            <a:prstTxWarp prst="textNoShape">
              <a:avLst/>
            </a:prstTxWarp>
          </a:bodyPr>
          <a:lstStyle>
            <a:lvl1pPr algn="r" defTabSz="790575" eaLnBrk="1" hangingPunct="1">
              <a:defRPr kumimoji="1" sz="1000" b="0" i="1">
                <a:latin typeface="Arial" panose="020B0604020202020204" pitchFamily="34" charset="0"/>
                <a:ea typeface="돋움" panose="020B0600000101010101" pitchFamily="50" charset="-127"/>
              </a:defRPr>
            </a:lvl1pPr>
          </a:lstStyle>
          <a:p>
            <a:fld id="{3C2AAB49-2B11-4F76-858E-CB6C12AD2F0D}" type="slidenum">
              <a:rPr lang="en-US" altLang="ko-KR"/>
              <a:pPr/>
              <a:t>‹#›</a:t>
            </a:fld>
            <a:endParaRPr lang="en-US" altLang="ko-KR"/>
          </a:p>
        </p:txBody>
      </p:sp>
      <p:sp>
        <p:nvSpPr>
          <p:cNvPr id="2054" name="Rectangle 6"/>
          <p:cNvSpPr>
            <a:spLocks noGrp="1" noChangeArrowheads="1"/>
          </p:cNvSpPr>
          <p:nvPr>
            <p:ph type="body" sz="quarter" idx="3"/>
          </p:nvPr>
        </p:nvSpPr>
        <p:spPr bwMode="auto">
          <a:xfrm>
            <a:off x="908050" y="4727575"/>
            <a:ext cx="4979988" cy="4491038"/>
          </a:xfrm>
          <a:prstGeom prst="rect">
            <a:avLst/>
          </a:prstGeom>
          <a:noFill/>
          <a:ln w="9525">
            <a:noFill/>
            <a:miter lim="800000"/>
            <a:headEnd/>
            <a:tailEnd/>
          </a:ln>
          <a:effectLst/>
        </p:spPr>
        <p:txBody>
          <a:bodyPr vert="horz" wrap="square" lIns="94405" tIns="46403" rIns="94405" bIns="46403"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25607" name="Rectangle 7"/>
          <p:cNvSpPr>
            <a:spLocks noGrp="1" noRot="1" noChangeAspect="1" noChangeArrowheads="1" noTextEdit="1"/>
          </p:cNvSpPr>
          <p:nvPr>
            <p:ph type="sldImg" idx="2"/>
          </p:nvPr>
        </p:nvSpPr>
        <p:spPr bwMode="auto">
          <a:xfrm>
            <a:off x="1077913" y="858838"/>
            <a:ext cx="4641850" cy="3481387"/>
          </a:xfrm>
          <a:prstGeom prst="rect">
            <a:avLst/>
          </a:prstGeom>
          <a:noFill/>
          <a:ln w="12699">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9664954"/>
      </p:ext>
    </p:extLst>
  </p:cSld>
  <p:clrMap bg1="lt1" tx1="dk1" bg2="lt2" tx2="dk2" accent1="accent1" accent2="accent2" accent3="accent3" accent4="accent4" accent5="accent5" accent6="accent6" hlink="hlink" folHlink="folHlink"/>
  <p:notesStyle>
    <a:lvl1pPr algn="l" defTabSz="785813" rtl="0" eaLnBrk="0" fontAlgn="base" hangingPunct="0">
      <a:spcBef>
        <a:spcPct val="30000"/>
      </a:spcBef>
      <a:spcAft>
        <a:spcPct val="0"/>
      </a:spcAft>
      <a:defRPr kumimoji="1" sz="1200" kern="1200">
        <a:solidFill>
          <a:schemeClr val="tx1"/>
        </a:solidFill>
        <a:latin typeface="Times New Roman" pitchFamily="18" charset="0"/>
        <a:ea typeface="돋움" pitchFamily="50" charset="-127"/>
        <a:cs typeface="+mn-cs"/>
      </a:defRPr>
    </a:lvl1pPr>
    <a:lvl2pPr marL="465138" algn="l" defTabSz="785813" rtl="0" eaLnBrk="0" fontAlgn="base" hangingPunct="0">
      <a:spcBef>
        <a:spcPct val="30000"/>
      </a:spcBef>
      <a:spcAft>
        <a:spcPct val="0"/>
      </a:spcAft>
      <a:defRPr kumimoji="1" sz="1200" kern="1200">
        <a:solidFill>
          <a:schemeClr val="tx1"/>
        </a:solidFill>
        <a:latin typeface="Times New Roman" pitchFamily="18" charset="0"/>
        <a:ea typeface="돋움" pitchFamily="50" charset="-127"/>
        <a:cs typeface="+mn-cs"/>
      </a:defRPr>
    </a:lvl2pPr>
    <a:lvl3pPr marL="927100" algn="l" defTabSz="785813" rtl="0" eaLnBrk="0" fontAlgn="base" hangingPunct="0">
      <a:spcBef>
        <a:spcPct val="30000"/>
      </a:spcBef>
      <a:spcAft>
        <a:spcPct val="0"/>
      </a:spcAft>
      <a:defRPr kumimoji="1" sz="1200" kern="1200">
        <a:solidFill>
          <a:schemeClr val="tx1"/>
        </a:solidFill>
        <a:latin typeface="Times New Roman" pitchFamily="18" charset="0"/>
        <a:ea typeface="돋움" pitchFamily="50" charset="-127"/>
        <a:cs typeface="+mn-cs"/>
      </a:defRPr>
    </a:lvl3pPr>
    <a:lvl4pPr marL="1392238" algn="l" defTabSz="785813" rtl="0" eaLnBrk="0" fontAlgn="base" hangingPunct="0">
      <a:spcBef>
        <a:spcPct val="30000"/>
      </a:spcBef>
      <a:spcAft>
        <a:spcPct val="0"/>
      </a:spcAft>
      <a:defRPr kumimoji="1" sz="1200" kern="1200">
        <a:solidFill>
          <a:schemeClr val="tx1"/>
        </a:solidFill>
        <a:latin typeface="Times New Roman" pitchFamily="18" charset="0"/>
        <a:ea typeface="돋움" pitchFamily="50" charset="-127"/>
        <a:cs typeface="+mn-cs"/>
      </a:defRPr>
    </a:lvl4pPr>
    <a:lvl5pPr marL="1857375" algn="l" defTabSz="785813" rtl="0" eaLnBrk="0" fontAlgn="base" hangingPunct="0">
      <a:spcBef>
        <a:spcPct val="30000"/>
      </a:spcBef>
      <a:spcAft>
        <a:spcPct val="0"/>
      </a:spcAft>
      <a:defRPr kumimoji="1" sz="1200" kern="1200">
        <a:solidFill>
          <a:schemeClr val="tx1"/>
        </a:solidFill>
        <a:latin typeface="Times New Roman" pitchFamily="18" charset="0"/>
        <a:ea typeface="돋움"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7C403ADF-F992-4770-95AD-BA307A60C649}" type="slidenum">
              <a:rPr lang="en-US" altLang="ko-KR" sz="1000" b="0">
                <a:latin typeface="Arial" panose="020B0604020202020204" pitchFamily="34" charset="0"/>
                <a:ea typeface="돋움" panose="020B0600000101010101" pitchFamily="50" charset="-127"/>
              </a:rPr>
              <a:pPr/>
              <a:t>1</a:t>
            </a:fld>
            <a:endParaRPr lang="en-US" altLang="ko-KR" sz="1000" b="0">
              <a:latin typeface="Arial" panose="020B0604020202020204" pitchFamily="34" charset="0"/>
              <a:ea typeface="돋움" panose="020B0600000101010101" pitchFamily="50" charset="-127"/>
            </a:endParaRPr>
          </a:p>
        </p:txBody>
      </p:sp>
      <p:sp>
        <p:nvSpPr>
          <p:cNvPr id="26627" name="Rectangle 2"/>
          <p:cNvSpPr>
            <a:spLocks noGrp="1" noRot="1" noChangeAspect="1" noChangeArrowheads="1" noTextEdit="1"/>
          </p:cNvSpPr>
          <p:nvPr>
            <p:ph type="sldImg"/>
          </p:nvPr>
        </p:nvSpPr>
        <p:spPr>
          <a:xfrm>
            <a:off x="919163" y="746125"/>
            <a:ext cx="4959350" cy="3721100"/>
          </a:xfrm>
          <a:ln/>
        </p:spPr>
      </p:sp>
      <p:sp>
        <p:nvSpPr>
          <p:cNvPr id="26628" name="Rectangle 3"/>
          <p:cNvSpPr>
            <a:spLocks noGrp="1" noChangeArrowheads="1"/>
          </p:cNvSpPr>
          <p:nvPr>
            <p:ph type="body" idx="1"/>
          </p:nvPr>
        </p:nvSpPr>
        <p:spPr>
          <a:xfrm>
            <a:off x="908050" y="4713288"/>
            <a:ext cx="4979988"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10</a:t>
            </a:fld>
            <a:endParaRPr lang="en-US" altLang="ko-KR" sz="1000" b="0">
              <a:latin typeface="Arial" panose="020B0604020202020204" pitchFamily="34" charset="0"/>
              <a:ea typeface="돋움" panose="020B0600000101010101" pitchFamily="50" charset="-127"/>
            </a:endParaRPr>
          </a:p>
        </p:txBody>
      </p:sp>
    </p:spTree>
    <p:extLst>
      <p:ext uri="{BB962C8B-B14F-4D97-AF65-F5344CB8AC3E}">
        <p14:creationId xmlns:p14="http://schemas.microsoft.com/office/powerpoint/2010/main" val="1913998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11</a:t>
            </a:fld>
            <a:endParaRPr lang="en-US" altLang="ko-KR" sz="1000" b="0">
              <a:latin typeface="Arial" panose="020B0604020202020204" pitchFamily="34" charset="0"/>
              <a:ea typeface="돋움" panose="020B0600000101010101" pitchFamily="50" charset="-127"/>
            </a:endParaRPr>
          </a:p>
        </p:txBody>
      </p:sp>
    </p:spTree>
    <p:extLst>
      <p:ext uri="{BB962C8B-B14F-4D97-AF65-F5344CB8AC3E}">
        <p14:creationId xmlns:p14="http://schemas.microsoft.com/office/powerpoint/2010/main" val="2634391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12</a:t>
            </a:fld>
            <a:endParaRPr lang="en-US" altLang="ko-KR" sz="1000" b="0">
              <a:latin typeface="Arial" panose="020B0604020202020204" pitchFamily="34" charset="0"/>
              <a:ea typeface="돋움" panose="020B0600000101010101" pitchFamily="50" charset="-127"/>
            </a:endParaRPr>
          </a:p>
        </p:txBody>
      </p:sp>
    </p:spTree>
    <p:extLst>
      <p:ext uri="{BB962C8B-B14F-4D97-AF65-F5344CB8AC3E}">
        <p14:creationId xmlns:p14="http://schemas.microsoft.com/office/powerpoint/2010/main" val="3244176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13</a:t>
            </a:fld>
            <a:endParaRPr lang="en-US" altLang="ko-KR" sz="1000" b="0">
              <a:latin typeface="Arial" panose="020B0604020202020204" pitchFamily="34" charset="0"/>
              <a:ea typeface="돋움" panose="020B0600000101010101" pitchFamily="50" charset="-127"/>
            </a:endParaRPr>
          </a:p>
        </p:txBody>
      </p:sp>
    </p:spTree>
    <p:extLst>
      <p:ext uri="{BB962C8B-B14F-4D97-AF65-F5344CB8AC3E}">
        <p14:creationId xmlns:p14="http://schemas.microsoft.com/office/powerpoint/2010/main" val="1940455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14</a:t>
            </a:fld>
            <a:endParaRPr lang="en-US" altLang="ko-KR" sz="1000" b="0">
              <a:latin typeface="Arial" panose="020B0604020202020204" pitchFamily="34" charset="0"/>
              <a:ea typeface="돋움" panose="020B0600000101010101" pitchFamily="50" charset="-127"/>
            </a:endParaRPr>
          </a:p>
        </p:txBody>
      </p:sp>
    </p:spTree>
    <p:extLst>
      <p:ext uri="{BB962C8B-B14F-4D97-AF65-F5344CB8AC3E}">
        <p14:creationId xmlns:p14="http://schemas.microsoft.com/office/powerpoint/2010/main" val="522620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15</a:t>
            </a:fld>
            <a:endParaRPr lang="en-US" altLang="ko-KR" sz="1000" b="0">
              <a:latin typeface="Arial" panose="020B0604020202020204" pitchFamily="34" charset="0"/>
              <a:ea typeface="돋움" panose="020B0600000101010101" pitchFamily="50" charset="-127"/>
            </a:endParaRPr>
          </a:p>
        </p:txBody>
      </p:sp>
    </p:spTree>
    <p:extLst>
      <p:ext uri="{BB962C8B-B14F-4D97-AF65-F5344CB8AC3E}">
        <p14:creationId xmlns:p14="http://schemas.microsoft.com/office/powerpoint/2010/main" val="221570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16</a:t>
            </a:fld>
            <a:endParaRPr lang="en-US" altLang="ko-KR" sz="1000" b="0">
              <a:latin typeface="Arial" panose="020B0604020202020204" pitchFamily="34" charset="0"/>
              <a:ea typeface="돋움" panose="020B0600000101010101" pitchFamily="50" charset="-127"/>
            </a:endParaRPr>
          </a:p>
        </p:txBody>
      </p:sp>
    </p:spTree>
    <p:extLst>
      <p:ext uri="{BB962C8B-B14F-4D97-AF65-F5344CB8AC3E}">
        <p14:creationId xmlns:p14="http://schemas.microsoft.com/office/powerpoint/2010/main" val="1868537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17</a:t>
            </a:fld>
            <a:endParaRPr lang="en-US" altLang="ko-KR" sz="1000" b="0">
              <a:latin typeface="Arial" panose="020B0604020202020204" pitchFamily="34" charset="0"/>
              <a:ea typeface="돋움" panose="020B0600000101010101" pitchFamily="50" charset="-127"/>
            </a:endParaRPr>
          </a:p>
        </p:txBody>
      </p:sp>
    </p:spTree>
    <p:extLst>
      <p:ext uri="{BB962C8B-B14F-4D97-AF65-F5344CB8AC3E}">
        <p14:creationId xmlns:p14="http://schemas.microsoft.com/office/powerpoint/2010/main" val="870957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18</a:t>
            </a:fld>
            <a:endParaRPr lang="en-US" altLang="ko-KR" sz="1000" b="0">
              <a:latin typeface="Arial" panose="020B0604020202020204" pitchFamily="34" charset="0"/>
              <a:ea typeface="돋움" panose="020B0600000101010101" pitchFamily="50" charset="-127"/>
            </a:endParaRPr>
          </a:p>
        </p:txBody>
      </p:sp>
    </p:spTree>
    <p:extLst>
      <p:ext uri="{BB962C8B-B14F-4D97-AF65-F5344CB8AC3E}">
        <p14:creationId xmlns:p14="http://schemas.microsoft.com/office/powerpoint/2010/main" val="17581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2</a:t>
            </a:fld>
            <a:endParaRPr lang="en-US" altLang="ko-KR" sz="1000" b="0">
              <a:latin typeface="Arial" panose="020B0604020202020204" pitchFamily="34" charset="0"/>
              <a:ea typeface="돋움" panose="020B0600000101010101" pitchFamily="50"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3</a:t>
            </a:fld>
            <a:endParaRPr lang="en-US" altLang="ko-KR" sz="1000" b="0">
              <a:latin typeface="Arial" panose="020B0604020202020204" pitchFamily="34" charset="0"/>
              <a:ea typeface="돋움" panose="020B0600000101010101" pitchFamily="50" charset="-127"/>
            </a:endParaRPr>
          </a:p>
        </p:txBody>
      </p:sp>
    </p:spTree>
    <p:extLst>
      <p:ext uri="{BB962C8B-B14F-4D97-AF65-F5344CB8AC3E}">
        <p14:creationId xmlns:p14="http://schemas.microsoft.com/office/powerpoint/2010/main" val="61361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4</a:t>
            </a:fld>
            <a:endParaRPr lang="en-US" altLang="ko-KR" sz="1000" b="0">
              <a:latin typeface="Arial" panose="020B0604020202020204" pitchFamily="34" charset="0"/>
              <a:ea typeface="돋움" panose="020B0600000101010101" pitchFamily="50" charset="-127"/>
            </a:endParaRPr>
          </a:p>
        </p:txBody>
      </p:sp>
    </p:spTree>
    <p:extLst>
      <p:ext uri="{BB962C8B-B14F-4D97-AF65-F5344CB8AC3E}">
        <p14:creationId xmlns:p14="http://schemas.microsoft.com/office/powerpoint/2010/main" val="2075436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5</a:t>
            </a:fld>
            <a:endParaRPr lang="en-US" altLang="ko-KR" sz="1000" b="0">
              <a:latin typeface="Arial" panose="020B0604020202020204" pitchFamily="34" charset="0"/>
              <a:ea typeface="돋움" panose="020B0600000101010101" pitchFamily="50" charset="-127"/>
            </a:endParaRPr>
          </a:p>
        </p:txBody>
      </p:sp>
    </p:spTree>
    <p:extLst>
      <p:ext uri="{BB962C8B-B14F-4D97-AF65-F5344CB8AC3E}">
        <p14:creationId xmlns:p14="http://schemas.microsoft.com/office/powerpoint/2010/main" val="3170122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6</a:t>
            </a:fld>
            <a:endParaRPr lang="en-US" altLang="ko-KR" sz="1000" b="0">
              <a:latin typeface="Arial" panose="020B0604020202020204" pitchFamily="34" charset="0"/>
              <a:ea typeface="돋움" panose="020B0600000101010101" pitchFamily="50" charset="-127"/>
            </a:endParaRPr>
          </a:p>
        </p:txBody>
      </p:sp>
    </p:spTree>
    <p:extLst>
      <p:ext uri="{BB962C8B-B14F-4D97-AF65-F5344CB8AC3E}">
        <p14:creationId xmlns:p14="http://schemas.microsoft.com/office/powerpoint/2010/main" val="226350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7</a:t>
            </a:fld>
            <a:endParaRPr lang="en-US" altLang="ko-KR" sz="1000" b="0">
              <a:latin typeface="Arial" panose="020B0604020202020204" pitchFamily="34" charset="0"/>
              <a:ea typeface="돋움" panose="020B0600000101010101" pitchFamily="50" charset="-127"/>
            </a:endParaRPr>
          </a:p>
        </p:txBody>
      </p:sp>
    </p:spTree>
    <p:extLst>
      <p:ext uri="{BB962C8B-B14F-4D97-AF65-F5344CB8AC3E}">
        <p14:creationId xmlns:p14="http://schemas.microsoft.com/office/powerpoint/2010/main" val="2533731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8</a:t>
            </a:fld>
            <a:endParaRPr lang="en-US" altLang="ko-KR" sz="1000" b="0">
              <a:latin typeface="Arial" panose="020B0604020202020204" pitchFamily="34" charset="0"/>
              <a:ea typeface="돋움" panose="020B0600000101010101" pitchFamily="50" charset="-127"/>
            </a:endParaRPr>
          </a:p>
        </p:txBody>
      </p:sp>
    </p:spTree>
    <p:extLst>
      <p:ext uri="{BB962C8B-B14F-4D97-AF65-F5344CB8AC3E}">
        <p14:creationId xmlns:p14="http://schemas.microsoft.com/office/powerpoint/2010/main" val="21203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슬라이드 이미지 개체 틀 1"/>
          <p:cNvSpPr>
            <a:spLocks noGrp="1" noRot="1" noChangeAspect="1" noTextEdit="1"/>
          </p:cNvSpPr>
          <p:nvPr>
            <p:ph type="sldImg"/>
          </p:nvPr>
        </p:nvSpPr>
        <p:spPr>
          <a:ln/>
        </p:spPr>
      </p:sp>
      <p:sp>
        <p:nvSpPr>
          <p:cNvPr id="2765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27652" name="슬라이드 번호 개체 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000" b="1">
                <a:solidFill>
                  <a:schemeClr val="tx1"/>
                </a:solidFill>
                <a:latin typeface="Times New Roman" panose="02020603050405020304" pitchFamily="18" charset="0"/>
                <a:ea typeface="굴림" panose="020B0600000101010101" pitchFamily="50" charset="-127"/>
              </a:defRPr>
            </a:lvl1pPr>
            <a:lvl2pPr marL="742950" indent="-285750" defTabSz="790575">
              <a:defRPr sz="2000" b="1">
                <a:solidFill>
                  <a:schemeClr val="tx1"/>
                </a:solidFill>
                <a:latin typeface="Times New Roman" panose="02020603050405020304" pitchFamily="18" charset="0"/>
                <a:ea typeface="굴림" panose="020B0600000101010101" pitchFamily="50" charset="-127"/>
              </a:defRPr>
            </a:lvl2pPr>
            <a:lvl3pPr marL="1143000" indent="-228600" defTabSz="790575">
              <a:defRPr sz="2000" b="1">
                <a:solidFill>
                  <a:schemeClr val="tx1"/>
                </a:solidFill>
                <a:latin typeface="Times New Roman" panose="02020603050405020304" pitchFamily="18" charset="0"/>
                <a:ea typeface="굴림" panose="020B0600000101010101" pitchFamily="50" charset="-127"/>
              </a:defRPr>
            </a:lvl3pPr>
            <a:lvl4pPr marL="1600200" indent="-228600" defTabSz="790575">
              <a:defRPr sz="2000" b="1">
                <a:solidFill>
                  <a:schemeClr val="tx1"/>
                </a:solidFill>
                <a:latin typeface="Times New Roman" panose="02020603050405020304" pitchFamily="18" charset="0"/>
                <a:ea typeface="굴림" panose="020B0600000101010101" pitchFamily="50" charset="-127"/>
              </a:defRPr>
            </a:lvl4pPr>
            <a:lvl5pPr marL="2057400" indent="-228600" defTabSz="790575">
              <a:defRPr sz="2000" b="1">
                <a:solidFill>
                  <a:schemeClr val="tx1"/>
                </a:solidFill>
                <a:latin typeface="Times New Roman" panose="02020603050405020304" pitchFamily="18" charset="0"/>
                <a:ea typeface="굴림" panose="020B0600000101010101" pitchFamily="50" charset="-127"/>
              </a:defRPr>
            </a:lvl5pPr>
            <a:lvl6pPr marL="25146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6pPr>
            <a:lvl7pPr marL="29718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7pPr>
            <a:lvl8pPr marL="34290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8pPr>
            <a:lvl9pPr marL="3886200" indent="-228600" defTabSz="790575" eaLnBrk="0" fontAlgn="base" hangingPunct="0">
              <a:spcBef>
                <a:spcPct val="0"/>
              </a:spcBef>
              <a:spcAft>
                <a:spcPct val="0"/>
              </a:spcAft>
              <a:defRPr sz="2000" b="1">
                <a:solidFill>
                  <a:schemeClr val="tx1"/>
                </a:solidFill>
                <a:latin typeface="Times New Roman" panose="02020603050405020304" pitchFamily="18" charset="0"/>
                <a:ea typeface="굴림" panose="020B0600000101010101" pitchFamily="50" charset="-127"/>
              </a:defRPr>
            </a:lvl9pPr>
          </a:lstStyle>
          <a:p>
            <a:fld id="{D3698A36-28D2-4BFF-8B43-752E94BB6805}" type="slidenum">
              <a:rPr lang="en-US" altLang="ko-KR" sz="1000" b="0">
                <a:latin typeface="Arial" panose="020B0604020202020204" pitchFamily="34" charset="0"/>
                <a:ea typeface="돋움" panose="020B0600000101010101" pitchFamily="50" charset="-127"/>
              </a:rPr>
              <a:pPr/>
              <a:t>9</a:t>
            </a:fld>
            <a:endParaRPr lang="en-US" altLang="ko-KR" sz="1000" b="0">
              <a:latin typeface="Arial" panose="020B0604020202020204" pitchFamily="34" charset="0"/>
              <a:ea typeface="돋움" panose="020B0600000101010101" pitchFamily="50" charset="-127"/>
            </a:endParaRPr>
          </a:p>
        </p:txBody>
      </p:sp>
    </p:spTree>
    <p:extLst>
      <p:ext uri="{BB962C8B-B14F-4D97-AF65-F5344CB8AC3E}">
        <p14:creationId xmlns:p14="http://schemas.microsoft.com/office/powerpoint/2010/main" val="640859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3" name="Rectangle 27"/>
          <p:cNvSpPr>
            <a:spLocks noChangeArrowheads="1"/>
          </p:cNvSpPr>
          <p:nvPr/>
        </p:nvSpPr>
        <p:spPr bwMode="auto">
          <a:xfrm>
            <a:off x="619125" y="2971800"/>
            <a:ext cx="7808913" cy="76200"/>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Times New Roman" pitchFamily="18" charset="0"/>
                <a:ea typeface="굴림" pitchFamily="50" charset="-127"/>
              </a:defRPr>
            </a:lvl1pPr>
            <a:lvl2pPr marL="742950" indent="-285750">
              <a:defRPr sz="2000" b="1">
                <a:solidFill>
                  <a:schemeClr val="tx1"/>
                </a:solidFill>
                <a:latin typeface="Times New Roman" pitchFamily="18" charset="0"/>
                <a:ea typeface="굴림" pitchFamily="50" charset="-127"/>
              </a:defRPr>
            </a:lvl2pPr>
            <a:lvl3pPr marL="1143000" indent="-228600">
              <a:defRPr sz="2000" b="1">
                <a:solidFill>
                  <a:schemeClr val="tx1"/>
                </a:solidFill>
                <a:latin typeface="Times New Roman" pitchFamily="18" charset="0"/>
                <a:ea typeface="굴림" pitchFamily="50" charset="-127"/>
              </a:defRPr>
            </a:lvl3pPr>
            <a:lvl4pPr marL="1600200" indent="-228600">
              <a:defRPr sz="2000" b="1">
                <a:solidFill>
                  <a:schemeClr val="tx1"/>
                </a:solidFill>
                <a:latin typeface="Times New Roman" pitchFamily="18" charset="0"/>
                <a:ea typeface="굴림" pitchFamily="50" charset="-127"/>
              </a:defRPr>
            </a:lvl4pPr>
            <a:lvl5pPr marL="2057400" indent="-228600">
              <a:defRPr sz="2000" b="1">
                <a:solidFill>
                  <a:schemeClr val="tx1"/>
                </a:solidFill>
                <a:latin typeface="Times New Roman" pitchFamily="18" charset="0"/>
                <a:ea typeface="굴림" pitchFamily="50" charset="-127"/>
              </a:defRPr>
            </a:lvl5pPr>
            <a:lvl6pPr marL="25146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6pPr>
            <a:lvl7pPr marL="29718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7pPr>
            <a:lvl8pPr marL="34290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8pPr>
            <a:lvl9pPr marL="38862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9pPr>
          </a:lstStyle>
          <a:p>
            <a:pPr algn="ctr">
              <a:spcBef>
                <a:spcPct val="50000"/>
              </a:spcBef>
              <a:defRPr/>
            </a:pPr>
            <a:endParaRPr lang="ko-KR" altLang="en-US"/>
          </a:p>
        </p:txBody>
      </p:sp>
      <p:sp>
        <p:nvSpPr>
          <p:cNvPr id="4" name="Rectangle 29"/>
          <p:cNvSpPr>
            <a:spLocks noChangeArrowheads="1"/>
          </p:cNvSpPr>
          <p:nvPr/>
        </p:nvSpPr>
        <p:spPr bwMode="auto">
          <a:xfrm>
            <a:off x="619125" y="1143000"/>
            <a:ext cx="7808913" cy="76200"/>
          </a:xfrm>
          <a:prstGeom prst="rect">
            <a:avLst/>
          </a:prstGeom>
          <a:solidFill>
            <a:srgbClr val="67676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b="1">
                <a:solidFill>
                  <a:schemeClr val="tx1"/>
                </a:solidFill>
                <a:latin typeface="Times New Roman" pitchFamily="18" charset="0"/>
                <a:ea typeface="굴림" pitchFamily="50" charset="-127"/>
              </a:defRPr>
            </a:lvl1pPr>
            <a:lvl2pPr marL="742950" indent="-285750">
              <a:defRPr sz="2000" b="1">
                <a:solidFill>
                  <a:schemeClr val="tx1"/>
                </a:solidFill>
                <a:latin typeface="Times New Roman" pitchFamily="18" charset="0"/>
                <a:ea typeface="굴림" pitchFamily="50" charset="-127"/>
              </a:defRPr>
            </a:lvl2pPr>
            <a:lvl3pPr marL="1143000" indent="-228600">
              <a:defRPr sz="2000" b="1">
                <a:solidFill>
                  <a:schemeClr val="tx1"/>
                </a:solidFill>
                <a:latin typeface="Times New Roman" pitchFamily="18" charset="0"/>
                <a:ea typeface="굴림" pitchFamily="50" charset="-127"/>
              </a:defRPr>
            </a:lvl3pPr>
            <a:lvl4pPr marL="1600200" indent="-228600">
              <a:defRPr sz="2000" b="1">
                <a:solidFill>
                  <a:schemeClr val="tx1"/>
                </a:solidFill>
                <a:latin typeface="Times New Roman" pitchFamily="18" charset="0"/>
                <a:ea typeface="굴림" pitchFamily="50" charset="-127"/>
              </a:defRPr>
            </a:lvl4pPr>
            <a:lvl5pPr marL="2057400" indent="-228600">
              <a:defRPr sz="2000" b="1">
                <a:solidFill>
                  <a:schemeClr val="tx1"/>
                </a:solidFill>
                <a:latin typeface="Times New Roman" pitchFamily="18" charset="0"/>
                <a:ea typeface="굴림" pitchFamily="50" charset="-127"/>
              </a:defRPr>
            </a:lvl5pPr>
            <a:lvl6pPr marL="25146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6pPr>
            <a:lvl7pPr marL="29718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7pPr>
            <a:lvl8pPr marL="34290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8pPr>
            <a:lvl9pPr marL="38862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9pPr>
          </a:lstStyle>
          <a:p>
            <a:pPr algn="ctr">
              <a:spcBef>
                <a:spcPct val="50000"/>
              </a:spcBef>
              <a:defRPr/>
            </a:pPr>
            <a:endParaRPr lang="ko-KR" altLang="en-US"/>
          </a:p>
        </p:txBody>
      </p:sp>
      <p:pic>
        <p:nvPicPr>
          <p:cNvPr id="5"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38" y="152400"/>
            <a:ext cx="2317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6" name="Text Box 31"/>
          <p:cNvSpPr txBox="1">
            <a:spLocks noChangeArrowheads="1"/>
          </p:cNvSpPr>
          <p:nvPr/>
        </p:nvSpPr>
        <p:spPr bwMode="auto">
          <a:xfrm>
            <a:off x="457200" y="163513"/>
            <a:ext cx="7078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000" b="1">
                <a:solidFill>
                  <a:schemeClr val="tx1"/>
                </a:solidFill>
                <a:latin typeface="Times New Roman" pitchFamily="18" charset="0"/>
                <a:ea typeface="굴림" pitchFamily="50" charset="-127"/>
              </a:defRPr>
            </a:lvl1pPr>
            <a:lvl2pPr marL="742950" indent="-285750">
              <a:defRPr sz="2000" b="1">
                <a:solidFill>
                  <a:schemeClr val="tx1"/>
                </a:solidFill>
                <a:latin typeface="Times New Roman" pitchFamily="18" charset="0"/>
                <a:ea typeface="굴림" pitchFamily="50" charset="-127"/>
              </a:defRPr>
            </a:lvl2pPr>
            <a:lvl3pPr marL="1143000" indent="-228600">
              <a:defRPr sz="2000" b="1">
                <a:solidFill>
                  <a:schemeClr val="tx1"/>
                </a:solidFill>
                <a:latin typeface="Times New Roman" pitchFamily="18" charset="0"/>
                <a:ea typeface="굴림" pitchFamily="50" charset="-127"/>
              </a:defRPr>
            </a:lvl3pPr>
            <a:lvl4pPr marL="1600200" indent="-228600">
              <a:defRPr sz="2000" b="1">
                <a:solidFill>
                  <a:schemeClr val="tx1"/>
                </a:solidFill>
                <a:latin typeface="Times New Roman" pitchFamily="18" charset="0"/>
                <a:ea typeface="굴림" pitchFamily="50" charset="-127"/>
              </a:defRPr>
            </a:lvl4pPr>
            <a:lvl5pPr marL="2057400" indent="-228600">
              <a:defRPr sz="2000" b="1">
                <a:solidFill>
                  <a:schemeClr val="tx1"/>
                </a:solidFill>
                <a:latin typeface="Times New Roman" pitchFamily="18" charset="0"/>
                <a:ea typeface="굴림" pitchFamily="50" charset="-127"/>
              </a:defRPr>
            </a:lvl5pPr>
            <a:lvl6pPr marL="25146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6pPr>
            <a:lvl7pPr marL="29718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7pPr>
            <a:lvl8pPr marL="34290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8pPr>
            <a:lvl9pPr marL="38862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9pPr>
          </a:lstStyle>
          <a:p>
            <a:pPr>
              <a:spcBef>
                <a:spcPct val="50000"/>
              </a:spcBef>
              <a:defRPr/>
            </a:pPr>
            <a:r>
              <a:rPr lang="en-US" altLang="ko-KR" dirty="0" err="1"/>
              <a:t>Sogang</a:t>
            </a:r>
            <a:r>
              <a:rPr lang="en-US" altLang="ko-KR" dirty="0"/>
              <a:t> University: Dept of Computer Science and Engineering</a:t>
            </a:r>
          </a:p>
        </p:txBody>
      </p:sp>
      <p:sp>
        <p:nvSpPr>
          <p:cNvPr id="7" name="Rectangle 32"/>
          <p:cNvSpPr>
            <a:spLocks noChangeArrowheads="1"/>
          </p:cNvSpPr>
          <p:nvPr/>
        </p:nvSpPr>
        <p:spPr bwMode="auto">
          <a:xfrm>
            <a:off x="1898650" y="3657600"/>
            <a:ext cx="5029200" cy="3048000"/>
          </a:xfrm>
          <a:prstGeom prst="rect">
            <a:avLst/>
          </a:prstGeom>
          <a:noFill/>
          <a:ln w="9525">
            <a:noFill/>
            <a:miter lim="800000"/>
            <a:headEnd/>
            <a:tailEnd/>
          </a:ln>
          <a:effectLst/>
        </p:spPr>
        <p:txBody>
          <a:bodyPr lIns="92075" tIns="46038" rIns="92075" bIns="46038"/>
          <a:lstStyle/>
          <a:p>
            <a:pPr algn="ctr">
              <a:spcBef>
                <a:spcPct val="30000"/>
              </a:spcBef>
              <a:buClr>
                <a:srgbClr val="FC0128"/>
              </a:buClr>
              <a:buSzPct val="70000"/>
              <a:buFont typeface="Monotype Sorts" pitchFamily="2" charset="2"/>
              <a:buNone/>
              <a:defRPr/>
            </a:pPr>
            <a:r>
              <a:rPr lang="en-US" altLang="ko-KR" sz="2400">
                <a:effectLst>
                  <a:outerShdw blurRad="38100" dist="38100" dir="2700000" algn="tl">
                    <a:srgbClr val="C0C0C0"/>
                  </a:outerShdw>
                </a:effectLst>
              </a:rPr>
              <a:t> </a:t>
            </a:r>
          </a:p>
        </p:txBody>
      </p:sp>
      <p:sp>
        <p:nvSpPr>
          <p:cNvPr id="3089" name="Rectangle 17"/>
          <p:cNvSpPr>
            <a:spLocks noGrp="1" noChangeArrowheads="1"/>
          </p:cNvSpPr>
          <p:nvPr>
            <p:ph type="ctrTitle" sz="quarter"/>
          </p:nvPr>
        </p:nvSpPr>
        <p:spPr>
          <a:xfrm>
            <a:off x="619860" y="1371600"/>
            <a:ext cx="7820757" cy="1447800"/>
          </a:xfrm>
          <a:effectLst/>
        </p:spPr>
        <p:txBody>
          <a:bodyPr/>
          <a:lstStyle>
            <a:lvl1pPr algn="ctr">
              <a:defRPr sz="4200"/>
            </a:lvl1pPr>
          </a:lstStyle>
          <a:p>
            <a:r>
              <a:rPr lang="en-US" altLang="ko-KR"/>
              <a:t> </a:t>
            </a:r>
          </a:p>
        </p:txBody>
      </p:sp>
    </p:spTree>
    <p:extLst>
      <p:ext uri="{BB962C8B-B14F-4D97-AF65-F5344CB8AC3E}">
        <p14:creationId xmlns:p14="http://schemas.microsoft.com/office/powerpoint/2010/main" val="302518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슬라이드 번호 개체 틀 3"/>
          <p:cNvSpPr>
            <a:spLocks noGrp="1"/>
          </p:cNvSpPr>
          <p:nvPr>
            <p:ph type="sldNum" sz="quarter" idx="10"/>
          </p:nvPr>
        </p:nvSpPr>
        <p:spPr/>
        <p:txBody>
          <a:bodyPr/>
          <a:lstStyle>
            <a:lvl1pPr>
              <a:defRPr sz="1400" b="1">
                <a:latin typeface="Arial" panose="020B0604020202020204" pitchFamily="34" charset="0"/>
              </a:defRPr>
            </a:lvl1pPr>
          </a:lstStyle>
          <a:p>
            <a:r>
              <a:rPr lang="en-US" altLang="ko-KR"/>
              <a:t>Page </a:t>
            </a:r>
            <a:fld id="{BED909B3-82BD-4B33-8C68-43E1192C20BC}" type="slidenum">
              <a:rPr lang="en-US" altLang="ko-KR"/>
              <a:pPr/>
              <a:t>‹#›</a:t>
            </a:fld>
            <a:endParaRPr lang="en-US" altLang="ko-KR"/>
          </a:p>
        </p:txBody>
      </p:sp>
    </p:spTree>
    <p:extLst>
      <p:ext uri="{BB962C8B-B14F-4D97-AF65-F5344CB8AC3E}">
        <p14:creationId xmlns:p14="http://schemas.microsoft.com/office/powerpoint/2010/main" val="269816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852138" y="400050"/>
            <a:ext cx="2010508" cy="6000750"/>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17686" y="400050"/>
            <a:ext cx="5893777" cy="600075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슬라이드 번호 개체 틀 3"/>
          <p:cNvSpPr>
            <a:spLocks noGrp="1"/>
          </p:cNvSpPr>
          <p:nvPr>
            <p:ph type="sldNum" sz="quarter" idx="10"/>
          </p:nvPr>
        </p:nvSpPr>
        <p:spPr/>
        <p:txBody>
          <a:bodyPr/>
          <a:lstStyle>
            <a:lvl1pPr>
              <a:defRPr sz="1400" b="1">
                <a:latin typeface="Arial" panose="020B0604020202020204" pitchFamily="34" charset="0"/>
              </a:defRPr>
            </a:lvl1pPr>
          </a:lstStyle>
          <a:p>
            <a:r>
              <a:rPr lang="en-US" altLang="ko-KR"/>
              <a:t>Page </a:t>
            </a:r>
            <a:fld id="{362F6CBA-03BE-4F72-8117-4A9E2A7911B3}" type="slidenum">
              <a:rPr lang="en-US" altLang="ko-KR"/>
              <a:pPr/>
              <a:t>‹#›</a:t>
            </a:fld>
            <a:endParaRPr lang="en-US" altLang="ko-KR"/>
          </a:p>
        </p:txBody>
      </p:sp>
    </p:spTree>
    <p:extLst>
      <p:ext uri="{BB962C8B-B14F-4D97-AF65-F5344CB8AC3E}">
        <p14:creationId xmlns:p14="http://schemas.microsoft.com/office/powerpoint/2010/main" val="274308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제목 및 내용">
    <p:spTree>
      <p:nvGrpSpPr>
        <p:cNvPr id="1" name=""/>
        <p:cNvGrpSpPr/>
        <p:nvPr/>
      </p:nvGrpSpPr>
      <p:grpSpPr>
        <a:xfrm>
          <a:off x="0" y="0"/>
          <a:ext cx="0" cy="0"/>
          <a:chOff x="0" y="0"/>
          <a:chExt cx="0" cy="0"/>
        </a:xfrm>
      </p:grpSpPr>
      <p:sp>
        <p:nvSpPr>
          <p:cNvPr id="4" name="Rectangle 17"/>
          <p:cNvSpPr>
            <a:spLocks noChangeArrowheads="1"/>
          </p:cNvSpPr>
          <p:nvPr/>
        </p:nvSpPr>
        <p:spPr bwMode="auto">
          <a:xfrm>
            <a:off x="311150" y="427038"/>
            <a:ext cx="8521700" cy="61436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Times New Roman" pitchFamily="18" charset="0"/>
                <a:ea typeface="굴림" pitchFamily="50" charset="-127"/>
              </a:defRPr>
            </a:lvl1pPr>
            <a:lvl2pPr marL="742950" indent="-285750">
              <a:defRPr sz="2000" b="1">
                <a:solidFill>
                  <a:schemeClr val="tx1"/>
                </a:solidFill>
                <a:latin typeface="Times New Roman" pitchFamily="18" charset="0"/>
                <a:ea typeface="굴림" pitchFamily="50" charset="-127"/>
              </a:defRPr>
            </a:lvl2pPr>
            <a:lvl3pPr marL="1143000" indent="-228600">
              <a:defRPr sz="2000" b="1">
                <a:solidFill>
                  <a:schemeClr val="tx1"/>
                </a:solidFill>
                <a:latin typeface="Times New Roman" pitchFamily="18" charset="0"/>
                <a:ea typeface="굴림" pitchFamily="50" charset="-127"/>
              </a:defRPr>
            </a:lvl3pPr>
            <a:lvl4pPr marL="1600200" indent="-228600">
              <a:defRPr sz="2000" b="1">
                <a:solidFill>
                  <a:schemeClr val="tx1"/>
                </a:solidFill>
                <a:latin typeface="Times New Roman" pitchFamily="18" charset="0"/>
                <a:ea typeface="굴림" pitchFamily="50" charset="-127"/>
              </a:defRPr>
            </a:lvl4pPr>
            <a:lvl5pPr marL="2057400" indent="-228600">
              <a:defRPr sz="2000" b="1">
                <a:solidFill>
                  <a:schemeClr val="tx1"/>
                </a:solidFill>
                <a:latin typeface="Times New Roman" pitchFamily="18" charset="0"/>
                <a:ea typeface="굴림" pitchFamily="50" charset="-127"/>
              </a:defRPr>
            </a:lvl5pPr>
            <a:lvl6pPr marL="25146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6pPr>
            <a:lvl7pPr marL="29718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7pPr>
            <a:lvl8pPr marL="34290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8pPr>
            <a:lvl9pPr marL="38862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9pPr>
          </a:lstStyle>
          <a:p>
            <a:pPr algn="ctr">
              <a:spcBef>
                <a:spcPct val="50000"/>
              </a:spcBef>
              <a:defRPr/>
            </a:pPr>
            <a:endParaRPr lang="ko-KR" altLang="en-US"/>
          </a:p>
        </p:txBody>
      </p:sp>
      <p:sp>
        <p:nvSpPr>
          <p:cNvPr id="5" name="Rectangle 18"/>
          <p:cNvSpPr>
            <a:spLocks noChangeArrowheads="1"/>
          </p:cNvSpPr>
          <p:nvPr/>
        </p:nvSpPr>
        <p:spPr bwMode="auto">
          <a:xfrm>
            <a:off x="290513" y="428625"/>
            <a:ext cx="546100" cy="614363"/>
          </a:xfrm>
          <a:prstGeom prst="rect">
            <a:avLst/>
          </a:prstGeom>
          <a:gradFill rotWithShape="0">
            <a:gsLst>
              <a:gs pos="0">
                <a:srgbClr val="4B000C"/>
              </a:gs>
              <a:gs pos="100000">
                <a:srgbClr val="FC0128"/>
              </a:gs>
            </a:gsLst>
            <a:lin ang="5400000" scaled="1"/>
          </a:gradFill>
          <a:ln w="12700">
            <a:solidFill>
              <a:schemeClr val="tx1"/>
            </a:solidFill>
            <a:miter lim="800000"/>
            <a:headEnd/>
            <a:tailEnd/>
          </a:ln>
        </p:spPr>
        <p:txBody>
          <a:bodyPr wrap="none" anchor="ctr"/>
          <a:lstStyle>
            <a:lvl1pPr>
              <a:defRPr sz="2000" b="1">
                <a:solidFill>
                  <a:schemeClr val="tx1"/>
                </a:solidFill>
                <a:latin typeface="Times New Roman" pitchFamily="18" charset="0"/>
                <a:ea typeface="굴림" pitchFamily="50" charset="-127"/>
              </a:defRPr>
            </a:lvl1pPr>
            <a:lvl2pPr marL="742950" indent="-285750">
              <a:defRPr sz="2000" b="1">
                <a:solidFill>
                  <a:schemeClr val="tx1"/>
                </a:solidFill>
                <a:latin typeface="Times New Roman" pitchFamily="18" charset="0"/>
                <a:ea typeface="굴림" pitchFamily="50" charset="-127"/>
              </a:defRPr>
            </a:lvl2pPr>
            <a:lvl3pPr marL="1143000" indent="-228600">
              <a:defRPr sz="2000" b="1">
                <a:solidFill>
                  <a:schemeClr val="tx1"/>
                </a:solidFill>
                <a:latin typeface="Times New Roman" pitchFamily="18" charset="0"/>
                <a:ea typeface="굴림" pitchFamily="50" charset="-127"/>
              </a:defRPr>
            </a:lvl3pPr>
            <a:lvl4pPr marL="1600200" indent="-228600">
              <a:defRPr sz="2000" b="1">
                <a:solidFill>
                  <a:schemeClr val="tx1"/>
                </a:solidFill>
                <a:latin typeface="Times New Roman" pitchFamily="18" charset="0"/>
                <a:ea typeface="굴림" pitchFamily="50" charset="-127"/>
              </a:defRPr>
            </a:lvl4pPr>
            <a:lvl5pPr marL="2057400" indent="-228600">
              <a:defRPr sz="2000" b="1">
                <a:solidFill>
                  <a:schemeClr val="tx1"/>
                </a:solidFill>
                <a:latin typeface="Times New Roman" pitchFamily="18" charset="0"/>
                <a:ea typeface="굴림" pitchFamily="50" charset="-127"/>
              </a:defRPr>
            </a:lvl5pPr>
            <a:lvl6pPr marL="25146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6pPr>
            <a:lvl7pPr marL="29718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7pPr>
            <a:lvl8pPr marL="34290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8pPr>
            <a:lvl9pPr marL="38862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9pPr>
          </a:lstStyle>
          <a:p>
            <a:pPr algn="ctr">
              <a:spcBef>
                <a:spcPct val="50000"/>
              </a:spcBef>
              <a:defRPr/>
            </a:pPr>
            <a:endParaRPr lang="ko-KR" altLang="en-US"/>
          </a:p>
        </p:txBody>
      </p:sp>
      <p:pic>
        <p:nvPicPr>
          <p:cNvPr id="6"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 y="6515100"/>
            <a:ext cx="211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8" name="Line 35"/>
          <p:cNvSpPr>
            <a:spLocks noChangeShapeType="1"/>
          </p:cNvSpPr>
          <p:nvPr userDrawn="1"/>
        </p:nvSpPr>
        <p:spPr bwMode="auto">
          <a:xfrm>
            <a:off x="280988" y="6477000"/>
            <a:ext cx="8582025" cy="0"/>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ko-KR" altLang="en-US"/>
          </a:p>
        </p:txBody>
      </p:sp>
      <p:sp>
        <p:nvSpPr>
          <p:cNvPr id="9" name="TextBox 16"/>
          <p:cNvSpPr txBox="1">
            <a:spLocks noChangeArrowheads="1"/>
          </p:cNvSpPr>
          <p:nvPr userDrawn="1"/>
        </p:nvSpPr>
        <p:spPr bwMode="auto">
          <a:xfrm>
            <a:off x="5003800" y="115888"/>
            <a:ext cx="3889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Times New Roman" pitchFamily="18" charset="0"/>
                <a:ea typeface="굴림" pitchFamily="50" charset="-127"/>
              </a:defRPr>
            </a:lvl1pPr>
            <a:lvl2pPr marL="742950" indent="-285750">
              <a:defRPr sz="2000" b="1">
                <a:solidFill>
                  <a:schemeClr val="tx1"/>
                </a:solidFill>
                <a:latin typeface="Times New Roman" pitchFamily="18" charset="0"/>
                <a:ea typeface="굴림" pitchFamily="50" charset="-127"/>
              </a:defRPr>
            </a:lvl2pPr>
            <a:lvl3pPr marL="1143000" indent="-228600">
              <a:defRPr sz="2000" b="1">
                <a:solidFill>
                  <a:schemeClr val="tx1"/>
                </a:solidFill>
                <a:latin typeface="Times New Roman" pitchFamily="18" charset="0"/>
                <a:ea typeface="굴림" pitchFamily="50" charset="-127"/>
              </a:defRPr>
            </a:lvl3pPr>
            <a:lvl4pPr marL="1600200" indent="-228600">
              <a:defRPr sz="2000" b="1">
                <a:solidFill>
                  <a:schemeClr val="tx1"/>
                </a:solidFill>
                <a:latin typeface="Times New Roman" pitchFamily="18" charset="0"/>
                <a:ea typeface="굴림" pitchFamily="50" charset="-127"/>
              </a:defRPr>
            </a:lvl4pPr>
            <a:lvl5pPr marL="2057400" indent="-228600">
              <a:defRPr sz="2000" b="1">
                <a:solidFill>
                  <a:schemeClr val="tx1"/>
                </a:solidFill>
                <a:latin typeface="Times New Roman" pitchFamily="18" charset="0"/>
                <a:ea typeface="굴림" pitchFamily="50" charset="-127"/>
              </a:defRPr>
            </a:lvl5pPr>
            <a:lvl6pPr marL="25146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6pPr>
            <a:lvl7pPr marL="29718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7pPr>
            <a:lvl8pPr marL="34290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8pPr>
            <a:lvl9pPr marL="38862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9pPr>
          </a:lstStyle>
          <a:p>
            <a:pPr algn="ctr">
              <a:defRPr/>
            </a:pPr>
            <a:r>
              <a:rPr lang="en-US" altLang="ko-KR" sz="1800" i="1" dirty="0"/>
              <a:t>2022. 2</a:t>
            </a:r>
            <a:r>
              <a:rPr lang="ko-KR" altLang="en-US" sz="1800" i="1" dirty="0"/>
              <a:t>학기</a:t>
            </a:r>
          </a:p>
        </p:txBody>
      </p:sp>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a:xfrm>
            <a:off x="755576" y="1124744"/>
            <a:ext cx="8018462" cy="5257800"/>
          </a:xfrm>
        </p:spPr>
        <p:txBody>
          <a:bodyPr/>
          <a:lstStyle>
            <a:lvl1pPr marL="285750" indent="-285750">
              <a:buFont typeface="Wingdings" panose="05000000000000000000" pitchFamily="2" charset="2"/>
              <a:buChar char="§"/>
              <a:defRPr/>
            </a:lvl1pPr>
            <a:lvl2pPr marL="762000" indent="-285750">
              <a:buFont typeface="Wingdings" panose="05000000000000000000" pitchFamily="2" charset="2"/>
              <a:buChar char="§"/>
              <a:defRPr sz="2200"/>
            </a:lvl2pPr>
            <a:lvl3pPr marL="1143000" indent="-228600">
              <a:buFont typeface="Wingdings" panose="05000000000000000000" pitchFamily="2" charset="2"/>
              <a:buChar char="§"/>
              <a:defRPr sz="2000"/>
            </a:lvl3pPr>
            <a:lvl4pPr marL="1600200" indent="-228600">
              <a:buFont typeface="Wingdings" panose="05000000000000000000" pitchFamily="2" charset="2"/>
              <a:buChar char="§"/>
              <a:defRPr sz="1800"/>
            </a:lvl4pPr>
            <a:lvl5pPr marL="2057400" indent="-228600">
              <a:buFont typeface="Wingdings" panose="05000000000000000000" pitchFamily="2" charset="2"/>
              <a:buChar char="§"/>
              <a:defRPr sz="16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 name="슬라이드 번호 개체 틀 3"/>
          <p:cNvSpPr>
            <a:spLocks noGrp="1"/>
          </p:cNvSpPr>
          <p:nvPr>
            <p:ph type="sldNum" sz="quarter" idx="10"/>
          </p:nvPr>
        </p:nvSpPr>
        <p:spPr/>
        <p:txBody>
          <a:bodyPr/>
          <a:lstStyle>
            <a:lvl1pPr>
              <a:defRPr sz="1400" b="1">
                <a:latin typeface="Arial" panose="020B0604020202020204" pitchFamily="34" charset="0"/>
              </a:defRPr>
            </a:lvl1pPr>
          </a:lstStyle>
          <a:p>
            <a:r>
              <a:rPr lang="en-US" altLang="ko-KR"/>
              <a:t>Page </a:t>
            </a:r>
            <a:fld id="{13A6914B-2227-4CC9-BF45-8A63C6D2FBE0}" type="slidenum">
              <a:rPr lang="en-US" altLang="ko-KR"/>
              <a:pPr/>
              <a:t>‹#›</a:t>
            </a:fld>
            <a:endParaRPr lang="en-US" altLang="ko-KR"/>
          </a:p>
        </p:txBody>
      </p:sp>
    </p:spTree>
    <p:extLst>
      <p:ext uri="{BB962C8B-B14F-4D97-AF65-F5344CB8AC3E}">
        <p14:creationId xmlns:p14="http://schemas.microsoft.com/office/powerpoint/2010/main" val="104599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435" y="4406903"/>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
        <p:nvSpPr>
          <p:cNvPr id="4" name="슬라이드 번호 개체 틀 3"/>
          <p:cNvSpPr>
            <a:spLocks noGrp="1"/>
          </p:cNvSpPr>
          <p:nvPr>
            <p:ph type="sldNum" sz="quarter" idx="10"/>
          </p:nvPr>
        </p:nvSpPr>
        <p:spPr/>
        <p:txBody>
          <a:bodyPr/>
          <a:lstStyle>
            <a:lvl1pPr>
              <a:defRPr sz="1400" b="1">
                <a:latin typeface="Arial" panose="020B0604020202020204" pitchFamily="34" charset="0"/>
              </a:defRPr>
            </a:lvl1pPr>
          </a:lstStyle>
          <a:p>
            <a:r>
              <a:rPr lang="en-US" altLang="ko-KR"/>
              <a:t>Page </a:t>
            </a:r>
            <a:fld id="{42207A5E-B248-41EF-9D9E-81150D1F7263}" type="slidenum">
              <a:rPr lang="en-US" altLang="ko-KR"/>
              <a:pPr/>
              <a:t>‹#›</a:t>
            </a:fld>
            <a:endParaRPr lang="en-US" altLang="ko-KR"/>
          </a:p>
        </p:txBody>
      </p:sp>
    </p:spTree>
    <p:extLst>
      <p:ext uri="{BB962C8B-B14F-4D97-AF65-F5344CB8AC3E}">
        <p14:creationId xmlns:p14="http://schemas.microsoft.com/office/powerpoint/2010/main" val="104028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17685" y="1143000"/>
            <a:ext cx="3938954"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897315" y="1143000"/>
            <a:ext cx="3938954"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슬라이드 번호 개체 틀 4"/>
          <p:cNvSpPr>
            <a:spLocks noGrp="1"/>
          </p:cNvSpPr>
          <p:nvPr>
            <p:ph type="sldNum" sz="quarter" idx="10"/>
          </p:nvPr>
        </p:nvSpPr>
        <p:spPr/>
        <p:txBody>
          <a:bodyPr/>
          <a:lstStyle>
            <a:lvl1pPr>
              <a:defRPr sz="1400" b="1">
                <a:latin typeface="Arial" panose="020B0604020202020204" pitchFamily="34" charset="0"/>
              </a:defRPr>
            </a:lvl1pPr>
          </a:lstStyle>
          <a:p>
            <a:r>
              <a:rPr lang="en-US" altLang="ko-KR"/>
              <a:t>Page </a:t>
            </a:r>
            <a:fld id="{C6088C87-DBB2-4420-A4BC-B6F6AC32E659}" type="slidenum">
              <a:rPr lang="en-US" altLang="ko-KR"/>
              <a:pPr/>
              <a:t>‹#›</a:t>
            </a:fld>
            <a:endParaRPr lang="en-US" altLang="ko-KR"/>
          </a:p>
        </p:txBody>
      </p:sp>
    </p:spTree>
    <p:extLst>
      <p:ext uri="{BB962C8B-B14F-4D97-AF65-F5344CB8AC3E}">
        <p14:creationId xmlns:p14="http://schemas.microsoft.com/office/powerpoint/2010/main" val="175246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271"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271"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슬라이드 번호 개체 틀 6"/>
          <p:cNvSpPr>
            <a:spLocks noGrp="1"/>
          </p:cNvSpPr>
          <p:nvPr>
            <p:ph type="sldNum" sz="quarter" idx="10"/>
          </p:nvPr>
        </p:nvSpPr>
        <p:spPr/>
        <p:txBody>
          <a:bodyPr/>
          <a:lstStyle>
            <a:lvl1pPr>
              <a:defRPr sz="1400" b="1">
                <a:latin typeface="Arial" panose="020B0604020202020204" pitchFamily="34" charset="0"/>
              </a:defRPr>
            </a:lvl1pPr>
          </a:lstStyle>
          <a:p>
            <a:r>
              <a:rPr lang="en-US" altLang="ko-KR"/>
              <a:t>Page </a:t>
            </a:r>
            <a:fld id="{9CCFD2C4-3B52-411E-B0F1-1351C9CE233D}" type="slidenum">
              <a:rPr lang="en-US" altLang="ko-KR"/>
              <a:pPr/>
              <a:t>‹#›</a:t>
            </a:fld>
            <a:endParaRPr lang="en-US" altLang="ko-KR"/>
          </a:p>
        </p:txBody>
      </p:sp>
    </p:spTree>
    <p:extLst>
      <p:ext uri="{BB962C8B-B14F-4D97-AF65-F5344CB8AC3E}">
        <p14:creationId xmlns:p14="http://schemas.microsoft.com/office/powerpoint/2010/main" val="2299298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슬라이드 번호 개체 틀 2"/>
          <p:cNvSpPr>
            <a:spLocks noGrp="1"/>
          </p:cNvSpPr>
          <p:nvPr>
            <p:ph type="sldNum" sz="quarter" idx="10"/>
          </p:nvPr>
        </p:nvSpPr>
        <p:spPr/>
        <p:txBody>
          <a:bodyPr/>
          <a:lstStyle>
            <a:lvl1pPr>
              <a:defRPr sz="1400" b="1">
                <a:latin typeface="Arial" panose="020B0604020202020204" pitchFamily="34" charset="0"/>
              </a:defRPr>
            </a:lvl1pPr>
          </a:lstStyle>
          <a:p>
            <a:r>
              <a:rPr lang="en-US" altLang="ko-KR"/>
              <a:t>Page </a:t>
            </a:r>
            <a:fld id="{6EE85E86-7261-4D4A-AD8D-D1B72EFF9B04}" type="slidenum">
              <a:rPr lang="en-US" altLang="ko-KR"/>
              <a:pPr/>
              <a:t>‹#›</a:t>
            </a:fld>
            <a:endParaRPr lang="en-US" altLang="ko-KR"/>
          </a:p>
        </p:txBody>
      </p:sp>
    </p:spTree>
    <p:extLst>
      <p:ext uri="{BB962C8B-B14F-4D97-AF65-F5344CB8AC3E}">
        <p14:creationId xmlns:p14="http://schemas.microsoft.com/office/powerpoint/2010/main" val="2360977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슬라이드 번호 개체 틀 1"/>
          <p:cNvSpPr>
            <a:spLocks noGrp="1"/>
          </p:cNvSpPr>
          <p:nvPr>
            <p:ph type="sldNum" sz="quarter" idx="10"/>
          </p:nvPr>
        </p:nvSpPr>
        <p:spPr/>
        <p:txBody>
          <a:bodyPr/>
          <a:lstStyle>
            <a:lvl1pPr>
              <a:defRPr sz="1400" b="1">
                <a:latin typeface="Arial" panose="020B0604020202020204" pitchFamily="34" charset="0"/>
              </a:defRPr>
            </a:lvl1pPr>
          </a:lstStyle>
          <a:p>
            <a:r>
              <a:rPr lang="en-US" altLang="ko-KR"/>
              <a:t>Page </a:t>
            </a:r>
            <a:fld id="{43F6D8EF-FE9C-4910-9169-9398A3C8BC14}" type="slidenum">
              <a:rPr lang="en-US" altLang="ko-KR"/>
              <a:pPr/>
              <a:t>‹#›</a:t>
            </a:fld>
            <a:endParaRPr lang="en-US" altLang="ko-KR"/>
          </a:p>
        </p:txBody>
      </p:sp>
    </p:spTree>
    <p:extLst>
      <p:ext uri="{BB962C8B-B14F-4D97-AF65-F5344CB8AC3E}">
        <p14:creationId xmlns:p14="http://schemas.microsoft.com/office/powerpoint/2010/main" val="258790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1" y="273050"/>
            <a:ext cx="3008435"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538" y="273053"/>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1"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슬라이드 번호 개체 틀 4"/>
          <p:cNvSpPr>
            <a:spLocks noGrp="1"/>
          </p:cNvSpPr>
          <p:nvPr>
            <p:ph type="sldNum" sz="quarter" idx="10"/>
          </p:nvPr>
        </p:nvSpPr>
        <p:spPr/>
        <p:txBody>
          <a:bodyPr/>
          <a:lstStyle>
            <a:lvl1pPr>
              <a:defRPr sz="1400" b="1">
                <a:latin typeface="Arial" panose="020B0604020202020204" pitchFamily="34" charset="0"/>
              </a:defRPr>
            </a:lvl1pPr>
          </a:lstStyle>
          <a:p>
            <a:r>
              <a:rPr lang="en-US" altLang="ko-KR"/>
              <a:t>Page </a:t>
            </a:r>
            <a:fld id="{BB25869F-EDAC-4710-8F95-5D05BD3B3732}" type="slidenum">
              <a:rPr lang="en-US" altLang="ko-KR"/>
              <a:pPr/>
              <a:t>‹#›</a:t>
            </a:fld>
            <a:endParaRPr lang="en-US" altLang="ko-KR"/>
          </a:p>
        </p:txBody>
      </p:sp>
    </p:spTree>
    <p:extLst>
      <p:ext uri="{BB962C8B-B14F-4D97-AF65-F5344CB8AC3E}">
        <p14:creationId xmlns:p14="http://schemas.microsoft.com/office/powerpoint/2010/main" val="2765751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166"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슬라이드 번호 개체 틀 4"/>
          <p:cNvSpPr>
            <a:spLocks noGrp="1"/>
          </p:cNvSpPr>
          <p:nvPr>
            <p:ph type="sldNum" sz="quarter" idx="10"/>
          </p:nvPr>
        </p:nvSpPr>
        <p:spPr/>
        <p:txBody>
          <a:bodyPr/>
          <a:lstStyle>
            <a:lvl1pPr>
              <a:defRPr sz="1400" b="1">
                <a:latin typeface="Arial" panose="020B0604020202020204" pitchFamily="34" charset="0"/>
              </a:defRPr>
            </a:lvl1pPr>
          </a:lstStyle>
          <a:p>
            <a:r>
              <a:rPr lang="en-US" altLang="ko-KR"/>
              <a:t>Page </a:t>
            </a:r>
            <a:fld id="{A84E1677-F7A5-4C80-971F-C820CBDC3FB4}" type="slidenum">
              <a:rPr lang="en-US" altLang="ko-KR"/>
              <a:pPr/>
              <a:t>‹#›</a:t>
            </a:fld>
            <a:endParaRPr lang="en-US" altLang="ko-KR"/>
          </a:p>
        </p:txBody>
      </p:sp>
    </p:spTree>
    <p:extLst>
      <p:ext uri="{BB962C8B-B14F-4D97-AF65-F5344CB8AC3E}">
        <p14:creationId xmlns:p14="http://schemas.microsoft.com/office/powerpoint/2010/main" val="33289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7"/>
          <p:cNvSpPr>
            <a:spLocks noChangeArrowheads="1"/>
          </p:cNvSpPr>
          <p:nvPr/>
        </p:nvSpPr>
        <p:spPr bwMode="auto">
          <a:xfrm>
            <a:off x="311150" y="427038"/>
            <a:ext cx="8521700" cy="61436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Times New Roman" pitchFamily="18" charset="0"/>
                <a:ea typeface="굴림" pitchFamily="50" charset="-127"/>
              </a:defRPr>
            </a:lvl1pPr>
            <a:lvl2pPr marL="742950" indent="-285750">
              <a:defRPr sz="2000" b="1">
                <a:solidFill>
                  <a:schemeClr val="tx1"/>
                </a:solidFill>
                <a:latin typeface="Times New Roman" pitchFamily="18" charset="0"/>
                <a:ea typeface="굴림" pitchFamily="50" charset="-127"/>
              </a:defRPr>
            </a:lvl2pPr>
            <a:lvl3pPr marL="1143000" indent="-228600">
              <a:defRPr sz="2000" b="1">
                <a:solidFill>
                  <a:schemeClr val="tx1"/>
                </a:solidFill>
                <a:latin typeface="Times New Roman" pitchFamily="18" charset="0"/>
                <a:ea typeface="굴림" pitchFamily="50" charset="-127"/>
              </a:defRPr>
            </a:lvl3pPr>
            <a:lvl4pPr marL="1600200" indent="-228600">
              <a:defRPr sz="2000" b="1">
                <a:solidFill>
                  <a:schemeClr val="tx1"/>
                </a:solidFill>
                <a:latin typeface="Times New Roman" pitchFamily="18" charset="0"/>
                <a:ea typeface="굴림" pitchFamily="50" charset="-127"/>
              </a:defRPr>
            </a:lvl4pPr>
            <a:lvl5pPr marL="2057400" indent="-228600">
              <a:defRPr sz="2000" b="1">
                <a:solidFill>
                  <a:schemeClr val="tx1"/>
                </a:solidFill>
                <a:latin typeface="Times New Roman" pitchFamily="18" charset="0"/>
                <a:ea typeface="굴림" pitchFamily="50" charset="-127"/>
              </a:defRPr>
            </a:lvl5pPr>
            <a:lvl6pPr marL="25146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6pPr>
            <a:lvl7pPr marL="29718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7pPr>
            <a:lvl8pPr marL="34290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8pPr>
            <a:lvl9pPr marL="38862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9pPr>
          </a:lstStyle>
          <a:p>
            <a:pPr algn="ctr">
              <a:spcBef>
                <a:spcPct val="50000"/>
              </a:spcBef>
              <a:defRPr/>
            </a:pPr>
            <a:endParaRPr lang="ko-KR" altLang="en-US"/>
          </a:p>
        </p:txBody>
      </p:sp>
      <p:sp>
        <p:nvSpPr>
          <p:cNvPr id="1027" name="Rectangle 18"/>
          <p:cNvSpPr>
            <a:spLocks noChangeArrowheads="1"/>
          </p:cNvSpPr>
          <p:nvPr/>
        </p:nvSpPr>
        <p:spPr bwMode="auto">
          <a:xfrm>
            <a:off x="290513" y="428625"/>
            <a:ext cx="546100" cy="614363"/>
          </a:xfrm>
          <a:prstGeom prst="rect">
            <a:avLst/>
          </a:prstGeom>
          <a:gradFill rotWithShape="0">
            <a:gsLst>
              <a:gs pos="0">
                <a:srgbClr val="4B000C"/>
              </a:gs>
              <a:gs pos="100000">
                <a:srgbClr val="FC0128"/>
              </a:gs>
            </a:gsLst>
            <a:lin ang="5400000" scaled="1"/>
          </a:gradFill>
          <a:ln w="12700">
            <a:solidFill>
              <a:schemeClr val="tx1"/>
            </a:solidFill>
            <a:miter lim="800000"/>
            <a:headEnd/>
            <a:tailEnd/>
          </a:ln>
        </p:spPr>
        <p:txBody>
          <a:bodyPr wrap="none" anchor="ctr"/>
          <a:lstStyle>
            <a:lvl1pPr>
              <a:defRPr sz="2000" b="1">
                <a:solidFill>
                  <a:schemeClr val="tx1"/>
                </a:solidFill>
                <a:latin typeface="Times New Roman" pitchFamily="18" charset="0"/>
                <a:ea typeface="굴림" pitchFamily="50" charset="-127"/>
              </a:defRPr>
            </a:lvl1pPr>
            <a:lvl2pPr marL="742950" indent="-285750">
              <a:defRPr sz="2000" b="1">
                <a:solidFill>
                  <a:schemeClr val="tx1"/>
                </a:solidFill>
                <a:latin typeface="Times New Roman" pitchFamily="18" charset="0"/>
                <a:ea typeface="굴림" pitchFamily="50" charset="-127"/>
              </a:defRPr>
            </a:lvl2pPr>
            <a:lvl3pPr marL="1143000" indent="-228600">
              <a:defRPr sz="2000" b="1">
                <a:solidFill>
                  <a:schemeClr val="tx1"/>
                </a:solidFill>
                <a:latin typeface="Times New Roman" pitchFamily="18" charset="0"/>
                <a:ea typeface="굴림" pitchFamily="50" charset="-127"/>
              </a:defRPr>
            </a:lvl3pPr>
            <a:lvl4pPr marL="1600200" indent="-228600">
              <a:defRPr sz="2000" b="1">
                <a:solidFill>
                  <a:schemeClr val="tx1"/>
                </a:solidFill>
                <a:latin typeface="Times New Roman" pitchFamily="18" charset="0"/>
                <a:ea typeface="굴림" pitchFamily="50" charset="-127"/>
              </a:defRPr>
            </a:lvl4pPr>
            <a:lvl5pPr marL="2057400" indent="-228600">
              <a:defRPr sz="2000" b="1">
                <a:solidFill>
                  <a:schemeClr val="tx1"/>
                </a:solidFill>
                <a:latin typeface="Times New Roman" pitchFamily="18" charset="0"/>
                <a:ea typeface="굴림" pitchFamily="50" charset="-127"/>
              </a:defRPr>
            </a:lvl5pPr>
            <a:lvl6pPr marL="25146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6pPr>
            <a:lvl7pPr marL="29718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7pPr>
            <a:lvl8pPr marL="34290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8pPr>
            <a:lvl9pPr marL="38862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9pPr>
          </a:lstStyle>
          <a:p>
            <a:pPr algn="ctr">
              <a:spcBef>
                <a:spcPct val="50000"/>
              </a:spcBef>
              <a:defRPr/>
            </a:pPr>
            <a:endParaRPr lang="ko-KR" altLang="en-US"/>
          </a:p>
        </p:txBody>
      </p:sp>
      <p:sp>
        <p:nvSpPr>
          <p:cNvPr id="1028" name="Rectangle 19"/>
          <p:cNvSpPr>
            <a:spLocks noGrp="1" noChangeArrowheads="1"/>
          </p:cNvSpPr>
          <p:nvPr>
            <p:ph type="body" idx="1"/>
          </p:nvPr>
        </p:nvSpPr>
        <p:spPr bwMode="auto">
          <a:xfrm>
            <a:off x="817563" y="1143000"/>
            <a:ext cx="801846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ko-KR" dirty="0"/>
              <a:t>Body Text</a:t>
            </a:r>
          </a:p>
          <a:p>
            <a:pPr lvl="1"/>
            <a:r>
              <a:rPr lang="en-US" altLang="ko-KR" dirty="0"/>
              <a:t>Second Level</a:t>
            </a:r>
          </a:p>
          <a:p>
            <a:pPr lvl="2"/>
            <a:r>
              <a:rPr lang="en-US" altLang="ko-KR" dirty="0"/>
              <a:t>Third Level</a:t>
            </a:r>
          </a:p>
        </p:txBody>
      </p:sp>
      <p:sp>
        <p:nvSpPr>
          <p:cNvPr id="1044" name="Rectangle 20"/>
          <p:cNvSpPr>
            <a:spLocks noGrp="1" noChangeArrowheads="1"/>
          </p:cNvSpPr>
          <p:nvPr>
            <p:ph type="title"/>
          </p:nvPr>
        </p:nvSpPr>
        <p:spPr bwMode="auto">
          <a:xfrm>
            <a:off x="844550" y="400050"/>
            <a:ext cx="8018463" cy="685800"/>
          </a:xfrm>
          <a:prstGeom prst="rect">
            <a:avLst/>
          </a:prstGeom>
          <a:noFill/>
          <a:ln w="9525">
            <a:noFill/>
            <a:miter lim="800000"/>
            <a:headEnd/>
            <a:tailEnd/>
          </a:ln>
          <a:effectLst>
            <a:outerShdw dist="35921" dir="2700000" algn="ctr" rotWithShape="0">
              <a:schemeClr val="bg2"/>
            </a:outerShdw>
          </a:effectLst>
        </p:spPr>
        <p:txBody>
          <a:bodyPr vert="horz" wrap="square" lIns="92075" tIns="46038" rIns="92075" bIns="46038" numCol="1" anchor="ctr" anchorCtr="0" compatLnSpc="1">
            <a:prstTxWarp prst="textNoShape">
              <a:avLst/>
            </a:prstTxWarp>
          </a:bodyPr>
          <a:lstStyle/>
          <a:p>
            <a:pPr lvl="0"/>
            <a:r>
              <a:rPr lang="en-US" altLang="ko-KR" dirty="0"/>
              <a:t>Slide </a:t>
            </a:r>
            <a:r>
              <a:rPr lang="en-US" altLang="ko-KR" dirty="0" err="1"/>
              <a:t>TitleFirst</a:t>
            </a:r>
            <a:r>
              <a:rPr lang="en-US" altLang="ko-KR" dirty="0"/>
              <a:t> Line</a:t>
            </a:r>
          </a:p>
        </p:txBody>
      </p:sp>
      <p:sp>
        <p:nvSpPr>
          <p:cNvPr id="1045" name="Rectangle 21"/>
          <p:cNvSpPr>
            <a:spLocks noGrp="1" noChangeArrowheads="1"/>
          </p:cNvSpPr>
          <p:nvPr>
            <p:ph type="sldNum" sz="quarter" idx="4"/>
          </p:nvPr>
        </p:nvSpPr>
        <p:spPr bwMode="auto">
          <a:xfrm>
            <a:off x="7934325" y="6500813"/>
            <a:ext cx="985838"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1" hangingPunct="1">
              <a:spcBef>
                <a:spcPct val="50000"/>
              </a:spcBef>
              <a:defRPr sz="800" b="0" i="1"/>
            </a:lvl1pPr>
          </a:lstStyle>
          <a:p>
            <a:r>
              <a:rPr lang="en-US" altLang="ko-KR"/>
              <a:t>Page </a:t>
            </a:r>
            <a:fld id="{B8962356-197B-4052-894C-539F5BBDE907}" type="slidenum">
              <a:rPr lang="en-US" altLang="ko-KR"/>
              <a:pPr/>
              <a:t>‹#›</a:t>
            </a:fld>
            <a:endParaRPr lang="en-US" altLang="ko-KR"/>
          </a:p>
        </p:txBody>
      </p:sp>
      <p:pic>
        <p:nvPicPr>
          <p:cNvPr id="1031" name="Picture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050" y="6515100"/>
            <a:ext cx="211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032" name="Text Box 30"/>
          <p:cNvSpPr txBox="1">
            <a:spLocks noChangeArrowheads="1"/>
          </p:cNvSpPr>
          <p:nvPr/>
        </p:nvSpPr>
        <p:spPr bwMode="auto">
          <a:xfrm>
            <a:off x="452438" y="6540500"/>
            <a:ext cx="6108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000" b="1">
                <a:solidFill>
                  <a:schemeClr val="tx1"/>
                </a:solidFill>
                <a:latin typeface="Times New Roman" pitchFamily="18" charset="0"/>
                <a:ea typeface="굴림" pitchFamily="50" charset="-127"/>
              </a:defRPr>
            </a:lvl1pPr>
            <a:lvl2pPr marL="742950" indent="-285750">
              <a:defRPr sz="2000" b="1">
                <a:solidFill>
                  <a:schemeClr val="tx1"/>
                </a:solidFill>
                <a:latin typeface="Times New Roman" pitchFamily="18" charset="0"/>
                <a:ea typeface="굴림" pitchFamily="50" charset="-127"/>
              </a:defRPr>
            </a:lvl2pPr>
            <a:lvl3pPr marL="1143000" indent="-228600">
              <a:defRPr sz="2000" b="1">
                <a:solidFill>
                  <a:schemeClr val="tx1"/>
                </a:solidFill>
                <a:latin typeface="Times New Roman" pitchFamily="18" charset="0"/>
                <a:ea typeface="굴림" pitchFamily="50" charset="-127"/>
              </a:defRPr>
            </a:lvl3pPr>
            <a:lvl4pPr marL="1600200" indent="-228600">
              <a:defRPr sz="2000" b="1">
                <a:solidFill>
                  <a:schemeClr val="tx1"/>
                </a:solidFill>
                <a:latin typeface="Times New Roman" pitchFamily="18" charset="0"/>
                <a:ea typeface="굴림" pitchFamily="50" charset="-127"/>
              </a:defRPr>
            </a:lvl4pPr>
            <a:lvl5pPr marL="2057400" indent="-228600">
              <a:defRPr sz="2000" b="1">
                <a:solidFill>
                  <a:schemeClr val="tx1"/>
                </a:solidFill>
                <a:latin typeface="Times New Roman" pitchFamily="18" charset="0"/>
                <a:ea typeface="굴림" pitchFamily="50" charset="-127"/>
              </a:defRPr>
            </a:lvl5pPr>
            <a:lvl6pPr marL="25146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6pPr>
            <a:lvl7pPr marL="29718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7pPr>
            <a:lvl8pPr marL="34290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8pPr>
            <a:lvl9pPr marL="38862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9pPr>
          </a:lstStyle>
          <a:p>
            <a:pPr>
              <a:spcBef>
                <a:spcPct val="50000"/>
              </a:spcBef>
              <a:defRPr/>
            </a:pPr>
            <a:r>
              <a:rPr lang="en-US" altLang="ko-KR" sz="1200"/>
              <a:t>Introduction to Engineering Design</a:t>
            </a:r>
            <a:endParaRPr lang="en-US" altLang="ko-KR"/>
          </a:p>
        </p:txBody>
      </p:sp>
      <p:sp>
        <p:nvSpPr>
          <p:cNvPr id="1033" name="Line 35"/>
          <p:cNvSpPr>
            <a:spLocks noChangeShapeType="1"/>
          </p:cNvSpPr>
          <p:nvPr userDrawn="1"/>
        </p:nvSpPr>
        <p:spPr bwMode="auto">
          <a:xfrm>
            <a:off x="280988" y="6477000"/>
            <a:ext cx="8582025" cy="0"/>
          </a:xfrm>
          <a:prstGeom prst="line">
            <a:avLst/>
          </a:prstGeom>
          <a:noFill/>
          <a:ln w="2857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ko-KR" altLang="en-US"/>
          </a:p>
        </p:txBody>
      </p:sp>
      <p:sp>
        <p:nvSpPr>
          <p:cNvPr id="1034" name="TextBox 10"/>
          <p:cNvSpPr txBox="1">
            <a:spLocks noChangeArrowheads="1"/>
          </p:cNvSpPr>
          <p:nvPr userDrawn="1"/>
        </p:nvSpPr>
        <p:spPr bwMode="auto">
          <a:xfrm>
            <a:off x="352425" y="58738"/>
            <a:ext cx="388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Times New Roman" pitchFamily="18" charset="0"/>
                <a:ea typeface="굴림" pitchFamily="50" charset="-127"/>
              </a:defRPr>
            </a:lvl1pPr>
            <a:lvl2pPr marL="742950" indent="-285750">
              <a:defRPr sz="2000" b="1">
                <a:solidFill>
                  <a:schemeClr val="tx1"/>
                </a:solidFill>
                <a:latin typeface="Times New Roman" pitchFamily="18" charset="0"/>
                <a:ea typeface="굴림" pitchFamily="50" charset="-127"/>
              </a:defRPr>
            </a:lvl2pPr>
            <a:lvl3pPr marL="1143000" indent="-228600">
              <a:defRPr sz="2000" b="1">
                <a:solidFill>
                  <a:schemeClr val="tx1"/>
                </a:solidFill>
                <a:latin typeface="Times New Roman" pitchFamily="18" charset="0"/>
                <a:ea typeface="굴림" pitchFamily="50" charset="-127"/>
              </a:defRPr>
            </a:lvl3pPr>
            <a:lvl4pPr marL="1600200" indent="-228600">
              <a:defRPr sz="2000" b="1">
                <a:solidFill>
                  <a:schemeClr val="tx1"/>
                </a:solidFill>
                <a:latin typeface="Times New Roman" pitchFamily="18" charset="0"/>
                <a:ea typeface="굴림" pitchFamily="50" charset="-127"/>
              </a:defRPr>
            </a:lvl4pPr>
            <a:lvl5pPr marL="2057400" indent="-228600">
              <a:defRPr sz="2000" b="1">
                <a:solidFill>
                  <a:schemeClr val="tx1"/>
                </a:solidFill>
                <a:latin typeface="Times New Roman" pitchFamily="18" charset="0"/>
                <a:ea typeface="굴림" pitchFamily="50" charset="-127"/>
              </a:defRPr>
            </a:lvl5pPr>
            <a:lvl6pPr marL="25146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6pPr>
            <a:lvl7pPr marL="29718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7pPr>
            <a:lvl8pPr marL="34290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8pPr>
            <a:lvl9pPr marL="3886200" indent="-228600" algn="ctr" eaLnBrk="0" fontAlgn="base" hangingPunct="0">
              <a:spcBef>
                <a:spcPct val="50000"/>
              </a:spcBef>
              <a:spcAft>
                <a:spcPct val="0"/>
              </a:spcAft>
              <a:defRPr sz="2000" b="1">
                <a:solidFill>
                  <a:schemeClr val="tx1"/>
                </a:solidFill>
                <a:latin typeface="Times New Roman" pitchFamily="18" charset="0"/>
                <a:ea typeface="굴림" pitchFamily="50" charset="-127"/>
              </a:defRPr>
            </a:lvl9pPr>
          </a:lstStyle>
          <a:p>
            <a:pPr algn="ctr">
              <a:defRPr/>
            </a:pPr>
            <a:r>
              <a:rPr lang="ko-KR" altLang="en-US" sz="1800" i="1" dirty="0"/>
              <a:t>기초 공학 설계     </a:t>
            </a:r>
            <a:r>
              <a:rPr lang="en-US" altLang="ko-KR" sz="1500" i="1" dirty="0"/>
              <a:t>2015.  1</a:t>
            </a:r>
            <a:r>
              <a:rPr lang="ko-KR" altLang="en-US" sz="1500" i="1" dirty="0"/>
              <a:t>학기</a:t>
            </a:r>
          </a:p>
        </p:txBody>
      </p:sp>
    </p:spTree>
  </p:cSld>
  <p:clrMap bg1="lt1" tx1="dk1" bg2="lt2" tx2="dk2" accent1="accent1" accent2="accent2" accent3="accent3" accent4="accent4" accent5="accent5" accent6="accent6" hlink="hlink" folHlink="folHlink"/>
  <p:sldLayoutIdLst>
    <p:sldLayoutId id="2147484972" r:id="rId1"/>
    <p:sldLayoutId id="2147484973" r:id="rId2"/>
    <p:sldLayoutId id="2147484974" r:id="rId3"/>
    <p:sldLayoutId id="2147484975" r:id="rId4"/>
    <p:sldLayoutId id="2147484976" r:id="rId5"/>
    <p:sldLayoutId id="2147484977" r:id="rId6"/>
    <p:sldLayoutId id="2147484978" r:id="rId7"/>
    <p:sldLayoutId id="2147484979" r:id="rId8"/>
    <p:sldLayoutId id="2147484980" r:id="rId9"/>
    <p:sldLayoutId id="2147484981" r:id="rId10"/>
    <p:sldLayoutId id="2147484982" r:id="rId11"/>
  </p:sldLayoutIdLst>
  <p:hf hdr="0" ftr="0" dt="0"/>
  <p:txStyles>
    <p:titleStyle>
      <a:lvl1pPr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mj-lt"/>
          <a:ea typeface="+mj-ea"/>
          <a:cs typeface="+mj-cs"/>
        </a:defRPr>
      </a:lvl1pPr>
      <a:lvl2pPr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2pPr>
      <a:lvl3pPr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3pPr>
      <a:lvl4pPr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4pPr>
      <a:lvl5pPr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5pPr>
      <a:lvl6pPr marL="457200"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6pPr>
      <a:lvl7pPr marL="914400"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7pPr>
      <a:lvl8pPr marL="1371600"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8pPr>
      <a:lvl9pPr marL="1828800" algn="l" rtl="0" eaLnBrk="0" fontAlgn="ctr" hangingPunct="0">
        <a:lnSpc>
          <a:spcPct val="80000"/>
        </a:lnSpc>
        <a:spcBef>
          <a:spcPct val="6000"/>
        </a:spcBef>
        <a:spcAft>
          <a:spcPct val="0"/>
        </a:spcAft>
        <a:defRPr kumimoji="1" sz="3200" b="1">
          <a:solidFill>
            <a:schemeClr val="tx1"/>
          </a:solidFill>
          <a:effectLst>
            <a:outerShdw blurRad="38100" dist="38100" dir="2700000" algn="tl">
              <a:srgbClr val="C0C0C0"/>
            </a:outerShdw>
          </a:effectLst>
          <a:latin typeface="Times New Roman" pitchFamily="18" charset="0"/>
          <a:ea typeface="돋움" pitchFamily="50" charset="-127"/>
        </a:defRPr>
      </a:lvl9pPr>
    </p:titleStyle>
    <p:bodyStyle>
      <a:lvl1pPr marL="285750" indent="-285750" algn="l" rtl="0" eaLnBrk="0" fontAlgn="base" hangingPunct="0">
        <a:spcBef>
          <a:spcPct val="30000"/>
        </a:spcBef>
        <a:spcAft>
          <a:spcPct val="0"/>
        </a:spcAft>
        <a:buClr>
          <a:srgbClr val="FC0128"/>
        </a:buClr>
        <a:buSzPct val="70000"/>
        <a:buFont typeface="Monotype Sorts" pitchFamily="2" charset="2"/>
        <a:buChar char="n"/>
        <a:defRPr kumimoji="1" sz="2400" b="1">
          <a:solidFill>
            <a:schemeClr val="tx1"/>
          </a:solidFill>
          <a:latin typeface="+mn-lt"/>
          <a:ea typeface="+mn-ea"/>
          <a:cs typeface="+mn-cs"/>
        </a:defRPr>
      </a:lvl1pPr>
      <a:lvl2pPr marL="762000" indent="-285750" algn="l" rtl="0" eaLnBrk="0" fontAlgn="base" hangingPunct="0">
        <a:spcBef>
          <a:spcPct val="30000"/>
        </a:spcBef>
        <a:spcAft>
          <a:spcPct val="0"/>
        </a:spcAft>
        <a:buClr>
          <a:schemeClr val="folHlink"/>
        </a:buClr>
        <a:buSzPct val="70000"/>
        <a:buFont typeface="Monotype Sorts" pitchFamily="2" charset="2"/>
        <a:buChar char="t"/>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0033"/>
        </a:buClr>
        <a:buSzPct val="50000"/>
        <a:buFont typeface="Monotype Sorts" pitchFamily="2" charset="2"/>
        <a:buChar char="l"/>
        <a:defRPr kumimoji="1" sz="1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Arial" pitchFamily="34" charset="0"/>
          <a:ea typeface="+mn-ea"/>
        </a:defRPr>
      </a:lvl4pPr>
      <a:lvl5pPr marL="2057400" indent="-228600" algn="l" rtl="0" eaLnBrk="0" fontAlgn="base" hangingPunct="0">
        <a:spcBef>
          <a:spcPct val="20000"/>
        </a:spcBef>
        <a:spcAft>
          <a:spcPct val="0"/>
        </a:spcAft>
        <a:buChar char="•"/>
        <a:defRPr kumimoji="1" sz="2000">
          <a:solidFill>
            <a:schemeClr val="tx1"/>
          </a:solidFill>
          <a:latin typeface="Arial" pitchFamily="34" charset="0"/>
          <a:ea typeface="+mn-ea"/>
        </a:defRPr>
      </a:lvl5pPr>
      <a:lvl6pPr marL="2514600" indent="-228600" algn="l" rtl="0" fontAlgn="base">
        <a:spcBef>
          <a:spcPct val="20000"/>
        </a:spcBef>
        <a:spcAft>
          <a:spcPct val="0"/>
        </a:spcAft>
        <a:buChar char="•"/>
        <a:defRPr kumimoji="1" sz="2000">
          <a:solidFill>
            <a:schemeClr val="tx1"/>
          </a:solidFill>
          <a:latin typeface="Arial" pitchFamily="34" charset="0"/>
          <a:ea typeface="+mn-ea"/>
        </a:defRPr>
      </a:lvl6pPr>
      <a:lvl7pPr marL="2971800" indent="-228600" algn="l" rtl="0" fontAlgn="base">
        <a:spcBef>
          <a:spcPct val="20000"/>
        </a:spcBef>
        <a:spcAft>
          <a:spcPct val="0"/>
        </a:spcAft>
        <a:buChar char="•"/>
        <a:defRPr kumimoji="1" sz="2000">
          <a:solidFill>
            <a:schemeClr val="tx1"/>
          </a:solidFill>
          <a:latin typeface="Arial" pitchFamily="34" charset="0"/>
          <a:ea typeface="+mn-ea"/>
        </a:defRPr>
      </a:lvl7pPr>
      <a:lvl8pPr marL="3429000" indent="-228600" algn="l" rtl="0" fontAlgn="base">
        <a:spcBef>
          <a:spcPct val="20000"/>
        </a:spcBef>
        <a:spcAft>
          <a:spcPct val="0"/>
        </a:spcAft>
        <a:buChar char="•"/>
        <a:defRPr kumimoji="1" sz="2000">
          <a:solidFill>
            <a:schemeClr val="tx1"/>
          </a:solidFill>
          <a:latin typeface="Arial" pitchFamily="34" charset="0"/>
          <a:ea typeface="+mn-ea"/>
        </a:defRPr>
      </a:lvl8pPr>
      <a:lvl9pPr marL="3886200" indent="-228600" algn="l" rtl="0" fontAlgn="base">
        <a:spcBef>
          <a:spcPct val="20000"/>
        </a:spcBef>
        <a:spcAft>
          <a:spcPct val="0"/>
        </a:spcAft>
        <a:buChar char="•"/>
        <a:defRPr kumimoji="1" sz="2000">
          <a:solidFill>
            <a:schemeClr val="tx1"/>
          </a:solidFill>
          <a:latin typeface="Arial" pitchFamily="34" charset="0"/>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ctrTitle" sz="quarter"/>
          </p:nvPr>
        </p:nvSpPr>
        <p:spPr>
          <a:xfrm>
            <a:off x="619125" y="1409700"/>
            <a:ext cx="7821613" cy="1447800"/>
          </a:xfrm>
        </p:spPr>
        <p:txBody>
          <a:bodyPr/>
          <a:lstStyle/>
          <a:p>
            <a:pPr>
              <a:defRPr/>
            </a:pPr>
            <a:r>
              <a:rPr lang="ko-KR" altLang="en-US" sz="4800" dirty="0">
                <a:latin typeface="함초롬돋움" panose="02030504000101010101" pitchFamily="18" charset="-127"/>
                <a:ea typeface="함초롬돋움" panose="02030504000101010101" pitchFamily="18" charset="-127"/>
                <a:cs typeface="함초롬돋움" panose="02030504000101010101" pitchFamily="18" charset="-127"/>
              </a:rPr>
              <a:t>자료구조 </a:t>
            </a:r>
            <a:r>
              <a:rPr lang="en-US" altLang="ko-KR" sz="4800" dirty="0">
                <a:latin typeface="함초롬돋움" panose="02030504000101010101" pitchFamily="18" charset="-127"/>
                <a:ea typeface="함초롬돋움" panose="02030504000101010101" pitchFamily="18" charset="-127"/>
                <a:cs typeface="함초롬돋움" panose="02030504000101010101" pitchFamily="18" charset="-127"/>
              </a:rPr>
              <a:t>(Data Structure)</a:t>
            </a:r>
            <a:endParaRPr lang="en-US" altLang="ko-KR" sz="5400"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
        <p:nvSpPr>
          <p:cNvPr id="4" name="Rectangle 2"/>
          <p:cNvSpPr txBox="1">
            <a:spLocks noChangeArrowheads="1"/>
          </p:cNvSpPr>
          <p:nvPr/>
        </p:nvSpPr>
        <p:spPr bwMode="auto">
          <a:xfrm>
            <a:off x="619125" y="3357563"/>
            <a:ext cx="7821613" cy="1447800"/>
          </a:xfrm>
          <a:prstGeom prst="rect">
            <a:avLst/>
          </a:prstGeom>
          <a:noFill/>
          <a:ln w="9525">
            <a:noFill/>
            <a:miter lim="800000"/>
            <a:headEnd/>
            <a:tailEnd/>
          </a:ln>
          <a:effectLst/>
        </p:spPr>
        <p:txBody>
          <a:bodyPr lIns="92075" tIns="46038" rIns="92075" bIns="46038" anchor="ctr"/>
          <a:lstStyle/>
          <a:p>
            <a:pPr algn="ctr" fontAlgn="ctr">
              <a:lnSpc>
                <a:spcPct val="80000"/>
              </a:lnSpc>
              <a:spcBef>
                <a:spcPct val="6000"/>
              </a:spcBef>
              <a:defRPr/>
            </a:pPr>
            <a:r>
              <a:rPr kumimoji="1" lang="en-US" altLang="ko-KR" sz="3600" kern="0" dirty="0">
                <a:effectLst>
                  <a:outerShdw blurRad="38100" dist="38100" dir="2700000" algn="tl">
                    <a:srgbClr val="C0C0C0"/>
                  </a:outerShdw>
                </a:effectLst>
                <a:latin typeface="함초롬돋움" panose="02030504000101010101" pitchFamily="18" charset="-127"/>
                <a:ea typeface="함초롬돋움" panose="02030504000101010101" pitchFamily="18" charset="-127"/>
                <a:cs typeface="함초롬돋움" panose="02030504000101010101" pitchFamily="18" charset="-127"/>
              </a:rPr>
              <a:t>Programming Assignment</a:t>
            </a:r>
            <a:r>
              <a:rPr kumimoji="1" lang="ko-KR" altLang="en-US" sz="3600" kern="0" dirty="0">
                <a:effectLst>
                  <a:outerShdw blurRad="38100" dist="38100" dir="2700000" algn="tl">
                    <a:srgbClr val="C0C0C0"/>
                  </a:outerShdw>
                </a:effectLst>
                <a:latin typeface="함초롬돋움" panose="02030504000101010101" pitchFamily="18" charset="-127"/>
                <a:ea typeface="함초롬돋움" panose="02030504000101010101" pitchFamily="18" charset="-127"/>
                <a:cs typeface="함초롬돋움" panose="02030504000101010101" pitchFamily="18" charset="-127"/>
              </a:rPr>
              <a:t> </a:t>
            </a:r>
            <a:r>
              <a:rPr kumimoji="1" lang="en-US" altLang="ko-KR" sz="3600" kern="0" dirty="0">
                <a:effectLst>
                  <a:outerShdw blurRad="38100" dist="38100" dir="2700000" algn="tl">
                    <a:srgbClr val="C0C0C0"/>
                  </a:outerShdw>
                </a:effectLst>
                <a:latin typeface="함초롬돋움" panose="02030504000101010101" pitchFamily="18" charset="-127"/>
                <a:ea typeface="함초롬돋움" panose="02030504000101010101" pitchFamily="18" charset="-127"/>
                <a:cs typeface="함초롬돋움" panose="02030504000101010101" pitchFamily="18" charset="-127"/>
              </a:rPr>
              <a:t>6</a:t>
            </a:r>
          </a:p>
        </p:txBody>
      </p:sp>
      <p:sp>
        <p:nvSpPr>
          <p:cNvPr id="5" name="Rectangle 2"/>
          <p:cNvSpPr txBox="1">
            <a:spLocks noChangeArrowheads="1"/>
          </p:cNvSpPr>
          <p:nvPr/>
        </p:nvSpPr>
        <p:spPr bwMode="auto">
          <a:xfrm>
            <a:off x="5214938" y="6143625"/>
            <a:ext cx="3929062" cy="714375"/>
          </a:xfrm>
          <a:prstGeom prst="rect">
            <a:avLst/>
          </a:prstGeom>
          <a:noFill/>
          <a:ln w="9525">
            <a:noFill/>
            <a:miter lim="800000"/>
            <a:headEnd/>
            <a:tailEnd/>
          </a:ln>
          <a:effectLst/>
        </p:spPr>
        <p:txBody>
          <a:bodyPr lIns="92075" tIns="46038" rIns="92075" bIns="46038" anchor="ctr"/>
          <a:lstStyle/>
          <a:p>
            <a:pPr algn="ctr" fontAlgn="ctr">
              <a:lnSpc>
                <a:spcPct val="80000"/>
              </a:lnSpc>
              <a:spcBef>
                <a:spcPct val="6000"/>
              </a:spcBef>
              <a:defRPr/>
            </a:pPr>
            <a:r>
              <a:rPr kumimoji="1" lang="ko-KR" altLang="en-US" kern="0" dirty="0">
                <a:effectLst>
                  <a:outerShdw blurRad="38100" dist="38100" dir="2700000" algn="tl">
                    <a:srgbClr val="C0C0C0"/>
                  </a:outerShdw>
                </a:effectLst>
                <a:latin typeface="함초롬돋움" panose="02030504000101010101" pitchFamily="18" charset="-127"/>
                <a:ea typeface="함초롬돋움" panose="02030504000101010101" pitchFamily="18" charset="-127"/>
                <a:cs typeface="함초롬돋움" panose="02030504000101010101" pitchFamily="18" charset="-127"/>
              </a:rPr>
              <a:t>서강대학교 컴퓨터공학과</a:t>
            </a:r>
            <a:endParaRPr kumimoji="1" lang="en-US" altLang="ko-KR" kern="0" dirty="0">
              <a:effectLst>
                <a:outerShdw blurRad="38100" dist="38100" dir="2700000" algn="tl">
                  <a:srgbClr val="C0C0C0"/>
                </a:outerShdw>
              </a:effectLst>
              <a:latin typeface="함초롬돋움" panose="02030504000101010101" pitchFamily="18" charset="-127"/>
              <a:ea typeface="함초롬돋움" panose="02030504000101010101" pitchFamily="18" charset="-127"/>
              <a:cs typeface="함초롬돋움" panose="02030504000101010101" pitchFamily="18"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HW6</a:t>
            </a:r>
            <a:endParaRPr lang="ko-KR" altLang="en-US"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
        <p:nvSpPr>
          <p:cNvPr id="14339" name="Rectangle 2"/>
          <p:cNvSpPr>
            <a:spLocks noGrp="1" noChangeArrowheads="1"/>
          </p:cNvSpPr>
          <p:nvPr>
            <p:ph idx="1"/>
          </p:nvPr>
        </p:nvSpPr>
        <p:spPr>
          <a:xfrm>
            <a:off x="755650" y="1125538"/>
            <a:ext cx="8018463" cy="5257800"/>
          </a:xfrm>
        </p:spPr>
        <p:txBody>
          <a:bodyPr/>
          <a:lstStyle/>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문제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3:</a:t>
            </a:r>
          </a:p>
          <a:p>
            <a:pPr marL="0" indent="0">
              <a:lnSpc>
                <a:spcPct val="150000"/>
              </a:lnSpc>
              <a:buNone/>
              <a:defRPr/>
            </a:pP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Write a C program that finds a minimum cost spanning forest using Prim’s algorithm.</a:t>
            </a:r>
          </a:p>
          <a:p>
            <a:pPr marL="0" indent="0">
              <a:lnSpc>
                <a:spcPct val="150000"/>
              </a:lnSpc>
              <a:buNone/>
              <a:defRPr/>
            </a:pP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Your program first finds all connected components using modified version of Program 6.3, then apply Prim’s algorithm to each connected component to construct minimum spanning trees.</a:t>
            </a:r>
            <a:endParaRPr lang="en-US" altLang="ko-KR" sz="2000"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Tree>
    <p:extLst>
      <p:ext uri="{BB962C8B-B14F-4D97-AF65-F5344CB8AC3E}">
        <p14:creationId xmlns:p14="http://schemas.microsoft.com/office/powerpoint/2010/main" val="4018379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HW6</a:t>
            </a:r>
            <a:endParaRPr lang="ko-KR" altLang="en-US"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
        <p:nvSpPr>
          <p:cNvPr id="7" name="Rectangle 2"/>
          <p:cNvSpPr>
            <a:spLocks noGrp="1" noChangeArrowheads="1"/>
          </p:cNvSpPr>
          <p:nvPr>
            <p:ph idx="1"/>
          </p:nvPr>
        </p:nvSpPr>
        <p:spPr>
          <a:xfrm>
            <a:off x="755650" y="1125538"/>
            <a:ext cx="8018463" cy="5257800"/>
          </a:xfrm>
        </p:spPr>
        <p:txBody>
          <a:bodyPr/>
          <a:lstStyle/>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문제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3:</a:t>
            </a:r>
          </a:p>
          <a:p>
            <a:pPr lvl="1">
              <a:defRPr/>
            </a:pPr>
            <a:endParaRPr lang="en-US" altLang="ko-KR" dirty="0">
              <a:solidFill>
                <a:srgbClr val="FF0000"/>
              </a:solidFill>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p:txBody>
      </p:sp>
      <p:graphicFrame>
        <p:nvGraphicFramePr>
          <p:cNvPr id="6" name="표 5">
            <a:extLst>
              <a:ext uri="{FF2B5EF4-FFF2-40B4-BE49-F238E27FC236}">
                <a16:creationId xmlns:a16="http://schemas.microsoft.com/office/drawing/2014/main" id="{CB5F5D00-26F6-4B30-8720-1A482914BB96}"/>
              </a:ext>
            </a:extLst>
          </p:cNvPr>
          <p:cNvGraphicFramePr>
            <a:graphicFrameLocks noGrp="1"/>
          </p:cNvGraphicFramePr>
          <p:nvPr>
            <p:extLst>
              <p:ext uri="{D42A27DB-BD31-4B8C-83A1-F6EECF244321}">
                <p14:modId xmlns:p14="http://schemas.microsoft.com/office/powerpoint/2010/main" val="3459921277"/>
              </p:ext>
            </p:extLst>
          </p:nvPr>
        </p:nvGraphicFramePr>
        <p:xfrm>
          <a:off x="1964754" y="2157663"/>
          <a:ext cx="5214492" cy="3078530"/>
        </p:xfrm>
        <a:graphic>
          <a:graphicData uri="http://schemas.openxmlformats.org/drawingml/2006/table">
            <a:tbl>
              <a:tblPr firstRow="1" bandRow="1">
                <a:tableStyleId>{5940675A-B579-460E-94D1-54222C63F5DA}</a:tableStyleId>
              </a:tblPr>
              <a:tblGrid>
                <a:gridCol w="2607246">
                  <a:extLst>
                    <a:ext uri="{9D8B030D-6E8A-4147-A177-3AD203B41FA5}">
                      <a16:colId xmlns:a16="http://schemas.microsoft.com/office/drawing/2014/main" val="4086575188"/>
                    </a:ext>
                  </a:extLst>
                </a:gridCol>
                <a:gridCol w="2607246">
                  <a:extLst>
                    <a:ext uri="{9D8B030D-6E8A-4147-A177-3AD203B41FA5}">
                      <a16:colId xmlns:a16="http://schemas.microsoft.com/office/drawing/2014/main" val="2469662649"/>
                    </a:ext>
                  </a:extLst>
                </a:gridCol>
              </a:tblGrid>
              <a:tr h="396265">
                <a:tc gridSpan="2">
                  <a:txBody>
                    <a:bodyPr/>
                    <a:lstStyle/>
                    <a:p>
                      <a:pPr latinLnBrk="1"/>
                      <a:r>
                        <a:rPr lang="ko-KR" altLang="en-US" dirty="0">
                          <a:latin typeface="+mn-ea"/>
                          <a:ea typeface="함초롬돋움" panose="02030504000101010101"/>
                        </a:rPr>
                        <a:t>예제</a:t>
                      </a:r>
                    </a:p>
                  </a:txBody>
                  <a:tcPr/>
                </a:tc>
                <a:tc hMerge="1">
                  <a:txBody>
                    <a:bodyPr/>
                    <a:lstStyle/>
                    <a:p>
                      <a:pPr latinLnBrk="1"/>
                      <a:endParaRPr lang="ko-KR" altLang="en-US" dirty="0"/>
                    </a:p>
                  </a:txBody>
                  <a:tcPr/>
                </a:tc>
                <a:extLst>
                  <a:ext uri="{0D108BD9-81ED-4DB2-BD59-A6C34878D82A}">
                    <a16:rowId xmlns:a16="http://schemas.microsoft.com/office/drawing/2014/main" val="2431339007"/>
                  </a:ext>
                </a:extLst>
              </a:tr>
              <a:tr h="396265">
                <a:tc>
                  <a:txBody>
                    <a:bodyPr/>
                    <a:lstStyle/>
                    <a:p>
                      <a:pPr latinLnBrk="1"/>
                      <a:r>
                        <a:rPr lang="ko-KR" altLang="en-US" dirty="0">
                          <a:latin typeface="+mn-ea"/>
                          <a:ea typeface="함초롬돋움" panose="02030504000101010101"/>
                        </a:rPr>
                        <a:t>입력 </a:t>
                      </a:r>
                      <a:r>
                        <a:rPr lang="en-US" altLang="ko-KR" dirty="0">
                          <a:latin typeface="+mn-ea"/>
                          <a:ea typeface="함초롬돋움" panose="02030504000101010101"/>
                        </a:rPr>
                        <a:t>(input.txt)</a:t>
                      </a:r>
                      <a:endParaRPr lang="ko-KR" altLang="en-US" dirty="0">
                        <a:latin typeface="+mn-ea"/>
                        <a:ea typeface="함초롬돋움" panose="02030504000101010101"/>
                      </a:endParaRPr>
                    </a:p>
                  </a:txBody>
                  <a:tcPr/>
                </a:tc>
                <a:tc>
                  <a:txBody>
                    <a:bodyPr/>
                    <a:lstStyle/>
                    <a:p>
                      <a:pPr latinLnBrk="1"/>
                      <a:r>
                        <a:rPr lang="ko-KR" altLang="en-US" dirty="0">
                          <a:latin typeface="+mn-ea"/>
                          <a:ea typeface="함초롬돋움" panose="02030504000101010101"/>
                        </a:rPr>
                        <a:t>출력 </a:t>
                      </a:r>
                      <a:r>
                        <a:rPr lang="en-US" altLang="ko-KR" dirty="0">
                          <a:latin typeface="+mn-ea"/>
                          <a:ea typeface="함초롬돋움" panose="02030504000101010101"/>
                        </a:rPr>
                        <a:t>(output.txt)</a:t>
                      </a:r>
                      <a:endParaRPr lang="ko-KR" altLang="en-US" dirty="0">
                        <a:latin typeface="+mn-ea"/>
                        <a:ea typeface="함초롬돋움" panose="02030504000101010101"/>
                      </a:endParaRPr>
                    </a:p>
                  </a:txBody>
                  <a:tcPr/>
                </a:tc>
                <a:extLst>
                  <a:ext uri="{0D108BD9-81ED-4DB2-BD59-A6C34878D82A}">
                    <a16:rowId xmlns:a16="http://schemas.microsoft.com/office/drawing/2014/main" val="1335455484"/>
                  </a:ext>
                </a:extLst>
              </a:tr>
              <a:tr h="683965">
                <a:tc>
                  <a:txBody>
                    <a:bodyPr/>
                    <a:lstStyle/>
                    <a:p>
                      <a:pPr latinLnBrk="1"/>
                      <a:r>
                        <a:rPr lang="en-US" altLang="ko-KR" dirty="0">
                          <a:latin typeface="함초롬"/>
                          <a:ea typeface="함초롬돋움" panose="02030504000101010101"/>
                        </a:rPr>
                        <a:t>7</a:t>
                      </a:r>
                    </a:p>
                    <a:p>
                      <a:pPr latinLnBrk="1"/>
                      <a:r>
                        <a:rPr lang="en-US" altLang="ko-KR" dirty="0">
                          <a:latin typeface="함초롬"/>
                          <a:ea typeface="함초롬돋움" panose="02030504000101010101"/>
                        </a:rPr>
                        <a:t>-1 -1 17 -1 -1 -1 -1</a:t>
                      </a:r>
                    </a:p>
                    <a:p>
                      <a:pPr latinLnBrk="1"/>
                      <a:r>
                        <a:rPr lang="en-US" altLang="ko-KR" dirty="0">
                          <a:latin typeface="함초롬"/>
                          <a:ea typeface="함초롬돋움" panose="02030504000101010101"/>
                        </a:rPr>
                        <a:t>-1 -1 -1 -1 -1 -1 20</a:t>
                      </a:r>
                    </a:p>
                    <a:p>
                      <a:pPr latinLnBrk="1"/>
                      <a:r>
                        <a:rPr lang="en-US" altLang="ko-KR" dirty="0">
                          <a:latin typeface="함초롬"/>
                          <a:ea typeface="함초롬돋움" panose="02030504000101010101"/>
                        </a:rPr>
                        <a:t>17 -1 -1 -1 28 16 -1</a:t>
                      </a:r>
                    </a:p>
                    <a:p>
                      <a:pPr latinLnBrk="1"/>
                      <a:r>
                        <a:rPr lang="en-US" altLang="ko-KR" dirty="0">
                          <a:latin typeface="함초롬"/>
                          <a:ea typeface="함초롬돋움" panose="02030504000101010101"/>
                        </a:rPr>
                        <a:t>-1 -1 -1 -1 -1 -1 34</a:t>
                      </a:r>
                    </a:p>
                    <a:p>
                      <a:pPr latinLnBrk="1"/>
                      <a:r>
                        <a:rPr lang="en-US" altLang="ko-KR" dirty="0">
                          <a:latin typeface="함초롬"/>
                          <a:ea typeface="함초롬돋움" panose="02030504000101010101"/>
                        </a:rPr>
                        <a:t>-1 -1 28 -1 -1 35 -1</a:t>
                      </a:r>
                    </a:p>
                    <a:p>
                      <a:pPr latinLnBrk="1"/>
                      <a:r>
                        <a:rPr lang="en-US" altLang="ko-KR" dirty="0">
                          <a:latin typeface="함초롬"/>
                          <a:ea typeface="함초롬돋움" panose="02030504000101010101"/>
                        </a:rPr>
                        <a:t>-1 -1 16 -1 35 -1 -1</a:t>
                      </a:r>
                    </a:p>
                    <a:p>
                      <a:pPr latinLnBrk="1"/>
                      <a:r>
                        <a:rPr lang="en-US" altLang="ko-KR" dirty="0">
                          <a:latin typeface="함초롬"/>
                          <a:ea typeface="함초롬돋움" panose="02030504000101010101"/>
                        </a:rPr>
                        <a:t>-1 20 -1 34 -1 -1 -1</a:t>
                      </a:r>
                    </a:p>
                  </a:txBody>
                  <a:tcPr/>
                </a:tc>
                <a:tc>
                  <a:txBody>
                    <a:bodyPr/>
                    <a:lstStyle/>
                    <a:p>
                      <a:pPr latinLnBrk="1"/>
                      <a:r>
                        <a:rPr lang="en-US" altLang="ko-KR" dirty="0">
                          <a:latin typeface="함초롬"/>
                          <a:ea typeface="함초롬돋움" panose="02030504000101010101"/>
                        </a:rPr>
                        <a:t>0 2 4 5</a:t>
                      </a:r>
                    </a:p>
                    <a:p>
                      <a:pPr latinLnBrk="1"/>
                      <a:r>
                        <a:rPr lang="en-US" altLang="ko-KR" dirty="0">
                          <a:latin typeface="함초롬"/>
                          <a:ea typeface="함초롬돋움" panose="02030504000101010101"/>
                        </a:rPr>
                        <a:t>1 6 3</a:t>
                      </a:r>
                    </a:p>
                  </a:txBody>
                  <a:tcPr/>
                </a:tc>
                <a:extLst>
                  <a:ext uri="{0D108BD9-81ED-4DB2-BD59-A6C34878D82A}">
                    <a16:rowId xmlns:a16="http://schemas.microsoft.com/office/drawing/2014/main" val="2113991325"/>
                  </a:ext>
                </a:extLst>
              </a:tr>
            </a:tbl>
          </a:graphicData>
        </a:graphic>
      </p:graphicFrame>
    </p:spTree>
    <p:extLst>
      <p:ext uri="{BB962C8B-B14F-4D97-AF65-F5344CB8AC3E}">
        <p14:creationId xmlns:p14="http://schemas.microsoft.com/office/powerpoint/2010/main" val="278542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HW6</a:t>
            </a:r>
            <a:endParaRPr lang="ko-KR" altLang="en-US"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
        <p:nvSpPr>
          <p:cNvPr id="7" name="Rectangle 2"/>
          <p:cNvSpPr>
            <a:spLocks noGrp="1" noChangeArrowheads="1"/>
          </p:cNvSpPr>
          <p:nvPr>
            <p:ph idx="1"/>
          </p:nvPr>
        </p:nvSpPr>
        <p:spPr>
          <a:xfrm>
            <a:off x="755650" y="1125538"/>
            <a:ext cx="8018463" cy="5257800"/>
          </a:xfrm>
        </p:spPr>
        <p:txBody>
          <a:bodyPr/>
          <a:lstStyle/>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문제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3:</a:t>
            </a: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입력</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 </a:t>
            </a:r>
          </a:p>
          <a:p>
            <a:pPr lvl="2">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첫 번째 줄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vertex</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의 개수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v</a:t>
            </a:r>
          </a:p>
          <a:p>
            <a:pPr lvl="2">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두 번째 줄부터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v+1</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번째 줄까지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graph</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의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adjacency matrix</a:t>
            </a:r>
            <a:b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b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연결되지 않은 경우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-1, </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연결된 경우 해당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edge</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의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weight)</a:t>
            </a: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출력</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a:t>
            </a:r>
          </a:p>
          <a:p>
            <a:pPr lvl="2">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한 줄에 하나씩</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 </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각각의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MST</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에 대한 </a:t>
            </a:r>
            <a:r>
              <a:rPr lang="en-US" altLang="ko-KR" sz="1800" dirty="0" err="1">
                <a:latin typeface="함초롬돋움" panose="02030504000101010101" pitchFamily="18" charset="-127"/>
                <a:ea typeface="함초롬돋움" panose="02030504000101010101" pitchFamily="18" charset="-127"/>
                <a:cs typeface="함초롬돋움" panose="02030504000101010101" pitchFamily="18" charset="-127"/>
              </a:rPr>
              <a:t>dfs</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 </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결과를 출력</a:t>
            </a: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Tree>
    <p:extLst>
      <p:ext uri="{BB962C8B-B14F-4D97-AF65-F5344CB8AC3E}">
        <p14:creationId xmlns:p14="http://schemas.microsoft.com/office/powerpoint/2010/main" val="378739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HW6</a:t>
            </a:r>
            <a:endParaRPr lang="ko-KR" altLang="en-US"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
        <p:nvSpPr>
          <p:cNvPr id="7" name="Rectangle 2"/>
          <p:cNvSpPr>
            <a:spLocks noGrp="1" noChangeArrowheads="1"/>
          </p:cNvSpPr>
          <p:nvPr>
            <p:ph idx="1"/>
          </p:nvPr>
        </p:nvSpPr>
        <p:spPr>
          <a:xfrm>
            <a:off x="755650" y="1125538"/>
            <a:ext cx="8018463" cy="5257800"/>
          </a:xfrm>
        </p:spPr>
        <p:txBody>
          <a:bodyPr/>
          <a:lstStyle/>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문제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3:</a:t>
            </a: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제약 조건</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a:t>
            </a:r>
          </a:p>
          <a:p>
            <a:pPr lvl="2">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그래프를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adjacency list</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로 표현할 것</a:t>
            </a: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파일 입출력 사용</a:t>
            </a: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lnSpc>
                <a:spcPct val="150000"/>
              </a:lnSpc>
              <a:defRPr/>
            </a:pP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vertex</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의 번호는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0</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부터 시작한다고 가정</a:t>
            </a: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Tree>
    <p:extLst>
      <p:ext uri="{BB962C8B-B14F-4D97-AF65-F5344CB8AC3E}">
        <p14:creationId xmlns:p14="http://schemas.microsoft.com/office/powerpoint/2010/main" val="4043117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제출 방법</a:t>
            </a:r>
          </a:p>
        </p:txBody>
      </p:sp>
      <p:sp>
        <p:nvSpPr>
          <p:cNvPr id="7" name="Rectangle 2"/>
          <p:cNvSpPr>
            <a:spLocks noGrp="1" noChangeArrowheads="1"/>
          </p:cNvSpPr>
          <p:nvPr>
            <p:ph idx="1"/>
          </p:nvPr>
        </p:nvSpPr>
        <p:spPr>
          <a:xfrm>
            <a:off x="755650" y="1125538"/>
            <a:ext cx="8018463" cy="5257800"/>
          </a:xfrm>
        </p:spPr>
        <p:txBody>
          <a:bodyPr/>
          <a:lstStyle/>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소스코드 </a:t>
            </a: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이름</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 </a:t>
            </a:r>
            <a:r>
              <a:rPr lang="en-US" altLang="ko-KR" b="1"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HW6_</a:t>
            </a:r>
            <a:r>
              <a:rPr lang="ko-KR" altLang="en-US" b="1"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학번</a:t>
            </a:r>
            <a:r>
              <a:rPr lang="en-US" altLang="ko-KR" b="1"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_</a:t>
            </a:r>
            <a:r>
              <a:rPr lang="ko-KR" altLang="en-US" b="1" dirty="0" err="1">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문제번호</a:t>
            </a:r>
            <a:r>
              <a:rPr lang="en-US" altLang="ko-KR" b="1"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.c or</a:t>
            </a:r>
            <a:r>
              <a:rPr lang="ko-KR" altLang="en-US" b="1"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 </a:t>
            </a:r>
            <a:r>
              <a:rPr lang="en-US" altLang="ko-KR" b="1"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a:t>
            </a:r>
            <a:r>
              <a:rPr lang="en-US" altLang="ko-KR" b="1" dirty="0" err="1">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cpp</a:t>
            </a: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lnSpc>
                <a:spcPct val="150000"/>
              </a:lnSpc>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ex) HW6_20220000_1.c</a:t>
            </a:r>
          </a:p>
          <a:p>
            <a:pPr lvl="1">
              <a:lnSpc>
                <a:spcPct val="150000"/>
              </a:lnSpc>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txt </a:t>
            </a: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파일 등은 </a:t>
            </a:r>
            <a:r>
              <a:rPr lang="ko-KR" altLang="en-US" u="sng" dirty="0">
                <a:solidFill>
                  <a:srgbClr val="FF0000"/>
                </a:solidFill>
                <a:latin typeface="함초롬돋움" panose="02030504000101010101" pitchFamily="18" charset="-127"/>
                <a:ea typeface="함초롬돋움" panose="02030504000101010101" pitchFamily="18" charset="-127"/>
                <a:cs typeface="함초롬돋움" panose="02030504000101010101" pitchFamily="18" charset="-127"/>
              </a:rPr>
              <a:t>절대</a:t>
            </a: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 받지 않음</a:t>
            </a: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 반드시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.c or .</a:t>
            </a:r>
            <a:r>
              <a:rPr lang="en-US" altLang="ko-KR" dirty="0" err="1">
                <a:latin typeface="함초롬돋움" panose="02030504000101010101" pitchFamily="18" charset="-127"/>
                <a:ea typeface="함초롬돋움" panose="02030504000101010101" pitchFamily="18" charset="-127"/>
                <a:cs typeface="함초롬돋움" panose="02030504000101010101" pitchFamily="18" charset="-127"/>
              </a:rPr>
              <a:t>cpp</a:t>
            </a: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파일로 제출할 것</a:t>
            </a: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컴파일 에러가 발생할 경우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0</a:t>
            </a: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점 처리</a:t>
            </a: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무한 루프</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a:t>
            </a:r>
            <a:r>
              <a:rPr lang="ko-KR" altLang="en-US" dirty="0" err="1">
                <a:latin typeface="함초롬돋움" panose="02030504000101010101" pitchFamily="18" charset="-127"/>
                <a:ea typeface="함초롬돋움" panose="02030504000101010101" pitchFamily="18" charset="-127"/>
                <a:cs typeface="함초롬돋움" panose="02030504000101010101" pitchFamily="18" charset="-127"/>
              </a:rPr>
              <a:t>세그멘테이션</a:t>
            </a: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 오류는 해당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testcase 0</a:t>
            </a: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점 처리</a:t>
            </a: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lvl="1">
              <a:lnSpc>
                <a:spcPct val="150000"/>
              </a:lnSpc>
              <a:defRPr/>
            </a:pPr>
            <a:r>
              <a:rPr lang="ko-KR" altLang="en-US" b="1" u="sng" dirty="0">
                <a:latin typeface="함초롬돋움" panose="02030504000101010101" pitchFamily="18" charset="-127"/>
                <a:ea typeface="함초롬돋움" panose="02030504000101010101" pitchFamily="18" charset="-127"/>
                <a:cs typeface="함초롬돋움" panose="02030504000101010101" pitchFamily="18" charset="-127"/>
              </a:rPr>
              <a:t>입출력 형식이 완전히 다른 경우</a:t>
            </a:r>
            <a:br>
              <a:rPr lang="en-US" altLang="ko-KR" b="1" u="sng" dirty="0">
                <a:latin typeface="함초롬돋움" panose="02030504000101010101" pitchFamily="18" charset="-127"/>
                <a:ea typeface="함초롬돋움" panose="02030504000101010101" pitchFamily="18" charset="-127"/>
                <a:cs typeface="함초롬돋움" panose="02030504000101010101" pitchFamily="18" charset="-127"/>
              </a:rPr>
            </a:br>
            <a:r>
              <a:rPr lang="en-US" altLang="ko-KR" b="1" u="sng" dirty="0">
                <a:latin typeface="함초롬돋움" panose="02030504000101010101" pitchFamily="18" charset="-127"/>
                <a:ea typeface="함초롬돋움" panose="02030504000101010101" pitchFamily="18" charset="-127"/>
                <a:cs typeface="함초롬돋움" panose="02030504000101010101" pitchFamily="18" charset="-127"/>
              </a:rPr>
              <a:t>(Ex.</a:t>
            </a:r>
            <a:r>
              <a:rPr lang="ko-KR" altLang="en-US" b="1" u="sng" dirty="0">
                <a:latin typeface="함초롬돋움" panose="02030504000101010101" pitchFamily="18" charset="-127"/>
                <a:ea typeface="함초롬돋움" panose="02030504000101010101" pitchFamily="18" charset="-127"/>
                <a:cs typeface="함초롬돋움" panose="02030504000101010101" pitchFamily="18" charset="-127"/>
              </a:rPr>
              <a:t>문제</a:t>
            </a:r>
            <a:r>
              <a:rPr lang="en-US" altLang="ko-KR" b="1" u="sng" dirty="0">
                <a:latin typeface="함초롬돋움" panose="02030504000101010101" pitchFamily="18" charset="-127"/>
                <a:ea typeface="함초롬돋움" panose="02030504000101010101" pitchFamily="18" charset="-127"/>
                <a:cs typeface="함초롬돋움" panose="02030504000101010101" pitchFamily="18" charset="-127"/>
              </a:rPr>
              <a:t>: File input / </a:t>
            </a:r>
            <a:r>
              <a:rPr lang="ko-KR" altLang="en-US" b="1" u="sng" dirty="0">
                <a:latin typeface="함초롬돋움" panose="02030504000101010101" pitchFamily="18" charset="-127"/>
                <a:ea typeface="함초롬돋움" panose="02030504000101010101" pitchFamily="18" charset="-127"/>
                <a:cs typeface="함초롬돋움" panose="02030504000101010101" pitchFamily="18" charset="-127"/>
              </a:rPr>
              <a:t>제출 코드</a:t>
            </a:r>
            <a:r>
              <a:rPr lang="en-US" altLang="ko-KR" b="1" u="sng" dirty="0">
                <a:latin typeface="함초롬돋움" panose="02030504000101010101" pitchFamily="18" charset="-127"/>
                <a:ea typeface="함초롬돋움" panose="02030504000101010101" pitchFamily="18" charset="-127"/>
                <a:cs typeface="함초롬돋움" panose="02030504000101010101" pitchFamily="18" charset="-127"/>
              </a:rPr>
              <a:t>: </a:t>
            </a:r>
            <a:r>
              <a:rPr lang="en-US" altLang="ko-KR" b="1" u="sng" dirty="0" err="1">
                <a:latin typeface="함초롬돋움" panose="02030504000101010101" pitchFamily="18" charset="-127"/>
                <a:ea typeface="함초롬돋움" panose="02030504000101010101" pitchFamily="18" charset="-127"/>
                <a:cs typeface="함초롬돋움" panose="02030504000101010101" pitchFamily="18" charset="-127"/>
              </a:rPr>
              <a:t>Stdout</a:t>
            </a:r>
            <a:r>
              <a:rPr lang="en-US" altLang="ko-KR" b="1" u="sng" dirty="0">
                <a:latin typeface="함초롬돋움" panose="02030504000101010101" pitchFamily="18" charset="-127"/>
                <a:ea typeface="함초롬돋움" panose="02030504000101010101" pitchFamily="18" charset="-127"/>
                <a:cs typeface="함초롬돋움" panose="02030504000101010101" pitchFamily="18" charset="-127"/>
              </a:rPr>
              <a:t>) </a:t>
            </a:r>
            <a:r>
              <a:rPr lang="ko-KR" altLang="en-US" b="1" u="sng" dirty="0">
                <a:latin typeface="함초롬돋움" panose="02030504000101010101" pitchFamily="18" charset="-127"/>
                <a:ea typeface="함초롬돋움" panose="02030504000101010101" pitchFamily="18" charset="-127"/>
                <a:cs typeface="함초롬돋움" panose="02030504000101010101" pitchFamily="18" charset="-127"/>
              </a:rPr>
              <a:t>해당 문제 </a:t>
            </a:r>
            <a:r>
              <a:rPr lang="en-US" altLang="ko-KR" b="1" u="sng" dirty="0">
                <a:latin typeface="함초롬돋움" panose="02030504000101010101" pitchFamily="18" charset="-127"/>
                <a:ea typeface="함초롬돋움" panose="02030504000101010101" pitchFamily="18" charset="-127"/>
                <a:cs typeface="함초롬돋움" panose="02030504000101010101" pitchFamily="18" charset="-127"/>
              </a:rPr>
              <a:t>0</a:t>
            </a:r>
            <a:r>
              <a:rPr lang="ko-KR" altLang="en-US" b="1" u="sng" dirty="0">
                <a:latin typeface="함초롬돋움" panose="02030504000101010101" pitchFamily="18" charset="-127"/>
                <a:ea typeface="함초롬돋움" panose="02030504000101010101" pitchFamily="18" charset="-127"/>
                <a:cs typeface="함초롬돋움" panose="02030504000101010101" pitchFamily="18" charset="-127"/>
              </a:rPr>
              <a:t>점</a:t>
            </a:r>
            <a:endParaRPr lang="en-US" altLang="ko-KR" b="1" u="sng"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lvl="1">
              <a:defRPr/>
            </a:pPr>
            <a:endParaRPr lang="en-US" altLang="ko-KR" dirty="0">
              <a:solidFill>
                <a:srgbClr val="FF0000"/>
              </a:solidFill>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Tree>
    <p:extLst>
      <p:ext uri="{BB962C8B-B14F-4D97-AF65-F5344CB8AC3E}">
        <p14:creationId xmlns:p14="http://schemas.microsoft.com/office/powerpoint/2010/main" val="3096175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제출 방법</a:t>
            </a:r>
          </a:p>
        </p:txBody>
      </p:sp>
      <p:sp>
        <p:nvSpPr>
          <p:cNvPr id="7" name="Rectangle 2"/>
          <p:cNvSpPr>
            <a:spLocks noGrp="1" noChangeArrowheads="1"/>
          </p:cNvSpPr>
          <p:nvPr>
            <p:ph idx="1"/>
          </p:nvPr>
        </p:nvSpPr>
        <p:spPr>
          <a:xfrm>
            <a:off x="755650" y="1125538"/>
            <a:ext cx="8018463" cy="5257800"/>
          </a:xfrm>
        </p:spPr>
        <p:txBody>
          <a:bodyPr/>
          <a:lstStyle/>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보고서 </a:t>
            </a: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이름</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 </a:t>
            </a:r>
            <a:r>
              <a:rPr lang="en-US" altLang="ko-KR" b="1"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HW6_</a:t>
            </a:r>
            <a:r>
              <a:rPr lang="ko-KR" altLang="en-US" b="1"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학번</a:t>
            </a:r>
            <a:r>
              <a:rPr lang="en-US" altLang="ko-KR" b="1"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_document.pdf</a:t>
            </a:r>
            <a:endParaRPr lang="en-US" altLang="ko-KR" b="1" dirty="0">
              <a:latin typeface="함초롬돋움" panose="02030504000101010101" pitchFamily="18" charset="-127"/>
              <a:ea typeface="함초롬돋움" panose="02030504000101010101" pitchFamily="18" charset="-127"/>
              <a:cs typeface="함초롬돋움" panose="02030504000101010101" pitchFamily="18" charset="-127"/>
            </a:endParaRP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반드시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pdf </a:t>
            </a: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파일로 변환 후 제출</a:t>
            </a: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보고서의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hard copy</a:t>
            </a: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를 제출할 것</a:t>
            </a: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lnSpc>
                <a:spcPct val="150000"/>
              </a:lnSpc>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12/12 10:00</a:t>
            </a: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부터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12/19 24:00</a:t>
            </a: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까지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AS914 </a:t>
            </a: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앞에 제출함이 있을 예정임</a:t>
            </a: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lnSpc>
                <a:spcPct val="150000"/>
              </a:lnSpc>
              <a:defRPr/>
            </a:pPr>
            <a:r>
              <a:rPr lang="en-US" altLang="ko-KR" dirty="0">
                <a:solidFill>
                  <a:srgbClr val="FF0000"/>
                </a:solidFill>
                <a:latin typeface="함초롬돋움" panose="02030504000101010101" pitchFamily="18" charset="-127"/>
                <a:ea typeface="함초롬돋움" panose="02030504000101010101" pitchFamily="18" charset="-127"/>
                <a:cs typeface="함초롬돋움" panose="02030504000101010101" pitchFamily="18" charset="-127"/>
              </a:rPr>
              <a:t>Hard copy</a:t>
            </a:r>
            <a:r>
              <a:rPr lang="ko-KR" altLang="en-US" dirty="0">
                <a:solidFill>
                  <a:srgbClr val="FF0000"/>
                </a:solidFill>
                <a:latin typeface="함초롬돋움" panose="02030504000101010101" pitchFamily="18" charset="-127"/>
                <a:ea typeface="함초롬돋움" panose="02030504000101010101" pitchFamily="18" charset="-127"/>
                <a:cs typeface="함초롬돋움" panose="02030504000101010101" pitchFamily="18" charset="-127"/>
              </a:rPr>
              <a:t>를 제출하지 않을 경우 보고서 </a:t>
            </a:r>
            <a:r>
              <a:rPr lang="en-US" altLang="ko-KR" dirty="0">
                <a:solidFill>
                  <a:srgbClr val="FF0000"/>
                </a:solidFill>
                <a:latin typeface="함초롬돋움" panose="02030504000101010101" pitchFamily="18" charset="-127"/>
                <a:ea typeface="함초롬돋움" panose="02030504000101010101" pitchFamily="18" charset="-127"/>
                <a:cs typeface="함초롬돋움" panose="02030504000101010101" pitchFamily="18" charset="-127"/>
              </a:rPr>
              <a:t>0</a:t>
            </a:r>
            <a:r>
              <a:rPr lang="ko-KR" altLang="en-US" dirty="0">
                <a:solidFill>
                  <a:srgbClr val="FF0000"/>
                </a:solidFill>
                <a:latin typeface="함초롬돋움" panose="02030504000101010101" pitchFamily="18" charset="-127"/>
                <a:ea typeface="함초롬돋움" panose="02030504000101010101" pitchFamily="18" charset="-127"/>
                <a:cs typeface="함초롬돋움" panose="02030504000101010101" pitchFamily="18" charset="-127"/>
              </a:rPr>
              <a:t>점 처리</a:t>
            </a:r>
            <a:endParaRPr lang="en-US" altLang="ko-KR" dirty="0">
              <a:solidFill>
                <a:srgbClr val="FF0000"/>
              </a:solidFill>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Tree>
    <p:extLst>
      <p:ext uri="{BB962C8B-B14F-4D97-AF65-F5344CB8AC3E}">
        <p14:creationId xmlns:p14="http://schemas.microsoft.com/office/powerpoint/2010/main" val="2501122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제출 방법</a:t>
            </a:r>
          </a:p>
        </p:txBody>
      </p:sp>
      <p:sp>
        <p:nvSpPr>
          <p:cNvPr id="7" name="Rectangle 2"/>
          <p:cNvSpPr>
            <a:spLocks noGrp="1" noChangeArrowheads="1"/>
          </p:cNvSpPr>
          <p:nvPr>
            <p:ph idx="1"/>
          </p:nvPr>
        </p:nvSpPr>
        <p:spPr>
          <a:xfrm>
            <a:off x="755650" y="1125538"/>
            <a:ext cx="8018463" cy="5257800"/>
          </a:xfrm>
        </p:spPr>
        <p:txBody>
          <a:bodyPr/>
          <a:lstStyle/>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압축 파일 </a:t>
            </a: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이름</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 </a:t>
            </a:r>
            <a:r>
              <a:rPr lang="en-US" altLang="ko-KR" b="1"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HW6_</a:t>
            </a:r>
            <a:r>
              <a:rPr lang="ko-KR" altLang="en-US" b="1"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학번</a:t>
            </a:r>
            <a:r>
              <a:rPr lang="en-US" altLang="ko-KR" b="1"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.zip</a:t>
            </a:r>
          </a:p>
          <a:p>
            <a:pPr lvl="2">
              <a:lnSpc>
                <a:spcPct val="150000"/>
              </a:lnSpc>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ex) HW6_20220000.zip</a:t>
            </a: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압축을 풀면 아래의 파일들이 있어야 함</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a:t>
            </a:r>
          </a:p>
          <a:p>
            <a:pPr lvl="2">
              <a:lnSpc>
                <a:spcPct val="150000"/>
              </a:lnSpc>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HW6_</a:t>
            </a: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학번</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_1.c / HW6_</a:t>
            </a: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학번</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_2.c / HW6_</a:t>
            </a: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학번</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_3.c</a:t>
            </a:r>
          </a:p>
          <a:p>
            <a:pPr lvl="2">
              <a:lnSpc>
                <a:spcPct val="150000"/>
              </a:lnSpc>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HW6_</a:t>
            </a: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학번</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_document.pdf</a:t>
            </a: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제출 형식이 틀릴 경우 감점</a:t>
            </a: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Tree>
    <p:extLst>
      <p:ext uri="{BB962C8B-B14F-4D97-AF65-F5344CB8AC3E}">
        <p14:creationId xmlns:p14="http://schemas.microsoft.com/office/powerpoint/2010/main" val="3623548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제출 방법</a:t>
            </a:r>
          </a:p>
        </p:txBody>
      </p:sp>
      <p:sp>
        <p:nvSpPr>
          <p:cNvPr id="7" name="Rectangle 2"/>
          <p:cNvSpPr>
            <a:spLocks noGrp="1" noChangeArrowheads="1"/>
          </p:cNvSpPr>
          <p:nvPr>
            <p:ph idx="1"/>
          </p:nvPr>
        </p:nvSpPr>
        <p:spPr>
          <a:xfrm>
            <a:off x="755650" y="1125538"/>
            <a:ext cx="8018463" cy="5257800"/>
          </a:xfrm>
        </p:spPr>
        <p:txBody>
          <a:bodyPr/>
          <a:lstStyle/>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a:lnSpc>
                <a:spcPct val="150000"/>
              </a:lnSpc>
              <a:defRPr/>
            </a:pPr>
            <a:r>
              <a:rPr lang="en-US" altLang="ko-KR" sz="2000" b="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12/19 24:00</a:t>
            </a: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까지 </a:t>
            </a:r>
            <a:r>
              <a:rPr lang="en-US" altLang="ko-KR" sz="2000" b="0" dirty="0">
                <a:solidFill>
                  <a:srgbClr val="FF0000"/>
                </a:solidFill>
                <a:latin typeface="함초롬돋움" panose="02030504000101010101" pitchFamily="18" charset="-127"/>
                <a:ea typeface="함초롬돋움" panose="02030504000101010101" pitchFamily="18" charset="-127"/>
                <a:cs typeface="함초롬돋움" panose="02030504000101010101" pitchFamily="18" charset="-127"/>
              </a:rPr>
              <a:t>datastructure2202@gmail.com</a:t>
            </a: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으로</a:t>
            </a:r>
            <a:endPar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endParaRPr>
          </a:p>
          <a:p>
            <a:pPr lvl="1">
              <a:lnSpc>
                <a:spcPct val="150000"/>
              </a:lnSpc>
              <a:defRPr/>
            </a:pP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압축파일</a:t>
            </a: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a:t>
            </a:r>
            <a:r>
              <a:rPr lang="en-US" altLang="ko-KR" sz="2000" b="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HW6_</a:t>
            </a:r>
            <a:r>
              <a:rPr lang="ko-KR" altLang="en-US" sz="2000" b="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학번</a:t>
            </a:r>
            <a:r>
              <a:rPr lang="en-US" altLang="ko-KR" sz="2000" b="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.zip</a:t>
            </a: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 </a:t>
            </a: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제출</a:t>
            </a:r>
            <a:endPar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endParaRPr>
          </a:p>
          <a:p>
            <a:pPr lvl="1">
              <a:lnSpc>
                <a:spcPct val="150000"/>
              </a:lnSpc>
              <a:defRPr/>
            </a:pPr>
            <a:r>
              <a:rPr lang="ko-KR" altLang="en-US" sz="2000" dirty="0">
                <a:latin typeface="함초롬돋움" panose="02030504000101010101" pitchFamily="18" charset="-127"/>
                <a:ea typeface="함초롬돋움" panose="02030504000101010101" pitchFamily="18" charset="-127"/>
                <a:cs typeface="함초롬돋움" panose="02030504000101010101" pitchFamily="18" charset="-127"/>
              </a:rPr>
              <a:t>메일 제목</a:t>
            </a:r>
            <a:r>
              <a:rPr lang="en-US" altLang="ko-KR" sz="2000" dirty="0">
                <a:latin typeface="함초롬돋움" panose="02030504000101010101" pitchFamily="18" charset="-127"/>
                <a:ea typeface="함초롬돋움" panose="02030504000101010101" pitchFamily="18" charset="-127"/>
                <a:cs typeface="함초롬돋움" panose="02030504000101010101" pitchFamily="18" charset="-127"/>
              </a:rPr>
              <a:t>: </a:t>
            </a:r>
            <a:r>
              <a:rPr lang="en-US" altLang="ko-KR" sz="200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HW6_</a:t>
            </a:r>
            <a:r>
              <a:rPr lang="ko-KR" altLang="en-US" sz="200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학번</a:t>
            </a:r>
            <a:r>
              <a:rPr lang="en-US" altLang="ko-KR" sz="200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_</a:t>
            </a:r>
            <a:r>
              <a:rPr lang="ko-KR" altLang="en-US" sz="200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이름</a:t>
            </a:r>
            <a:endParaRPr lang="en-US" altLang="ko-KR" sz="200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endParaRPr>
          </a:p>
          <a:p>
            <a:pPr>
              <a:lnSpc>
                <a:spcPct val="150000"/>
              </a:lnSpc>
              <a:defRPr/>
            </a:pPr>
            <a:r>
              <a:rPr lang="en-US" altLang="ko-KR" sz="2000" b="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12/19 24:00</a:t>
            </a: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까지 </a:t>
            </a: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AS 914 </a:t>
            </a: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앞 제출함에 보고서 </a:t>
            </a:r>
            <a:r>
              <a:rPr lang="en-US" altLang="ko-KR" sz="2000" b="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hard copy </a:t>
            </a: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제출</a:t>
            </a:r>
            <a:endPar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endParaRPr>
          </a:p>
          <a:p>
            <a:pPr>
              <a:lnSpc>
                <a:spcPct val="150000"/>
              </a:lnSpc>
              <a:defRPr/>
            </a:pPr>
            <a:endPar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endParaRPr>
          </a:p>
          <a:p>
            <a:pPr>
              <a:lnSpc>
                <a:spcPct val="150000"/>
              </a:lnSpc>
              <a:defRPr/>
            </a:pP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과제 채점은 </a:t>
            </a:r>
            <a:r>
              <a:rPr lang="en-US" altLang="ko-KR" sz="2000" b="0" dirty="0" err="1">
                <a:latin typeface="함초롬돋움" panose="02030504000101010101" pitchFamily="18" charset="-127"/>
                <a:ea typeface="함초롬돋움" panose="02030504000101010101" pitchFamily="18" charset="-127"/>
                <a:cs typeface="함초롬돋움" panose="02030504000101010101" pitchFamily="18" charset="-127"/>
              </a:rPr>
              <a:t>cspro</a:t>
            </a: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의 </a:t>
            </a:r>
            <a:r>
              <a:rPr lang="en-US" altLang="ko-KR" sz="2000" b="0" dirty="0" err="1">
                <a:latin typeface="함초롬돋움" panose="02030504000101010101" pitchFamily="18" charset="-127"/>
                <a:ea typeface="함초롬돋움" panose="02030504000101010101" pitchFamily="18" charset="-127"/>
                <a:cs typeface="함초롬돋움" panose="02030504000101010101" pitchFamily="18" charset="-127"/>
              </a:rPr>
              <a:t>gcc</a:t>
            </a: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 compiler </a:t>
            </a: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기준</a:t>
            </a:r>
            <a:endPar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endParaRPr>
          </a:p>
          <a:p>
            <a:pPr>
              <a:lnSpc>
                <a:spcPct val="150000"/>
              </a:lnSpc>
              <a:defRPr/>
            </a:pPr>
            <a:r>
              <a:rPr lang="en-US" altLang="ko-KR" sz="2000" dirty="0">
                <a:latin typeface="함초롬돋움" panose="02030504000101010101" pitchFamily="18" charset="-127"/>
                <a:ea typeface="함초롬돋움" panose="02030504000101010101" pitchFamily="18" charset="-127"/>
                <a:cs typeface="함초롬돋움" panose="02030504000101010101" pitchFamily="18" charset="-127"/>
              </a:rPr>
              <a:t>Late </a:t>
            </a:r>
            <a:r>
              <a:rPr lang="ko-KR" altLang="en-US" sz="2000" dirty="0">
                <a:latin typeface="함초롬돋움" panose="02030504000101010101" pitchFamily="18" charset="-127"/>
                <a:ea typeface="함초롬돋움" panose="02030504000101010101" pitchFamily="18" charset="-127"/>
                <a:cs typeface="함초롬돋움" panose="02030504000101010101" pitchFamily="18" charset="-127"/>
              </a:rPr>
              <a:t>받지 않음</a:t>
            </a:r>
            <a:endParaRPr lang="en-US" altLang="ko-KR" sz="2000" dirty="0">
              <a:latin typeface="함초롬돋움" panose="02030504000101010101" pitchFamily="18" charset="-127"/>
              <a:ea typeface="함초롬돋움" panose="02030504000101010101" pitchFamily="18" charset="-127"/>
              <a:cs typeface="함초롬돋움" panose="02030504000101010101" pitchFamily="18" charset="-127"/>
            </a:endParaRPr>
          </a:p>
          <a:p>
            <a:pPr>
              <a:lnSpc>
                <a:spcPct val="150000"/>
              </a:lnSpc>
              <a:defRPr/>
            </a:pP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Copy </a:t>
            </a: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검사</a:t>
            </a:r>
            <a:endPar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Tree>
    <p:extLst>
      <p:ext uri="{BB962C8B-B14F-4D97-AF65-F5344CB8AC3E}">
        <p14:creationId xmlns:p14="http://schemas.microsoft.com/office/powerpoint/2010/main" val="170322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제출시 유의 사항</a:t>
            </a:r>
          </a:p>
        </p:txBody>
      </p:sp>
      <p:sp>
        <p:nvSpPr>
          <p:cNvPr id="7" name="Rectangle 2"/>
          <p:cNvSpPr>
            <a:spLocks noGrp="1" noChangeArrowheads="1"/>
          </p:cNvSpPr>
          <p:nvPr>
            <p:ph idx="1"/>
          </p:nvPr>
        </p:nvSpPr>
        <p:spPr>
          <a:xfrm>
            <a:off x="755650" y="1125538"/>
            <a:ext cx="8018463" cy="5257800"/>
          </a:xfrm>
        </p:spPr>
        <p:txBody>
          <a:bodyPr/>
          <a:lstStyle/>
          <a:p>
            <a:pPr>
              <a:lnSpc>
                <a:spcPct val="150000"/>
              </a:lnSpc>
              <a:defRPr/>
            </a:pP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과제는 반드시 </a:t>
            </a:r>
            <a:r>
              <a:rPr lang="en-US" altLang="ko-KR" sz="2000" b="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C or C++</a:t>
            </a: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로만 작성되어야 함</a:t>
            </a: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a:t>
            </a:r>
            <a:endParaRPr lang="en-US" altLang="ko-KR" sz="2000" b="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endParaRPr>
          </a:p>
          <a:p>
            <a:pPr>
              <a:lnSpc>
                <a:spcPct val="150000"/>
              </a:lnSpc>
              <a:defRPr/>
            </a:pP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과제 </a:t>
            </a:r>
            <a:r>
              <a:rPr lang="ko-KR" altLang="en-US" sz="2000" b="0" dirty="0" err="1">
                <a:latin typeface="함초롬돋움" panose="02030504000101010101" pitchFamily="18" charset="-127"/>
                <a:ea typeface="함초롬돋움" panose="02030504000101010101" pitchFamily="18" charset="-127"/>
                <a:cs typeface="함초롬돋움" panose="02030504000101010101" pitchFamily="18" charset="-127"/>
              </a:rPr>
              <a:t>마감시까지</a:t>
            </a: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 </a:t>
            </a:r>
            <a:r>
              <a:rPr lang="ko-KR" altLang="en-US" sz="2000" b="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최대 </a:t>
            </a:r>
            <a:r>
              <a:rPr lang="en-US" altLang="ko-KR" sz="2000" b="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3</a:t>
            </a:r>
            <a:r>
              <a:rPr lang="ko-KR" altLang="en-US" sz="2000" b="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회</a:t>
            </a: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 </a:t>
            </a:r>
            <a:r>
              <a:rPr lang="ko-KR" altLang="en-US" sz="2000" b="0" dirty="0" err="1">
                <a:latin typeface="함초롬돋움" panose="02030504000101010101" pitchFamily="18" charset="-127"/>
                <a:ea typeface="함초롬돋움" panose="02030504000101010101" pitchFamily="18" charset="-127"/>
                <a:cs typeface="함초롬돋움" panose="02030504000101010101" pitchFamily="18" charset="-127"/>
              </a:rPr>
              <a:t>재제출</a:t>
            </a: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 가능</a:t>
            </a: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a:t>
            </a:r>
          </a:p>
          <a:p>
            <a:pPr lvl="1">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가장 최근에 도착한 제출본으로 성적 처리함</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a:t>
            </a:r>
          </a:p>
          <a:p>
            <a:pPr lvl="1">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신중하게 </a:t>
            </a:r>
            <a:r>
              <a:rPr lang="ko-KR" altLang="en-US" sz="1800" dirty="0" err="1">
                <a:latin typeface="함초롬돋움" panose="02030504000101010101" pitchFamily="18" charset="-127"/>
                <a:ea typeface="함초롬돋움" panose="02030504000101010101" pitchFamily="18" charset="-127"/>
                <a:cs typeface="함초롬돋움" panose="02030504000101010101" pitchFamily="18" charset="-127"/>
              </a:rPr>
              <a:t>재제출</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 할 것</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a:t>
            </a:r>
            <a:endParaRPr lang="en-US" altLang="ko-KR" sz="2000" dirty="0">
              <a:latin typeface="함초롬돋움" panose="02030504000101010101" pitchFamily="18" charset="-127"/>
              <a:ea typeface="함초롬돋움" panose="02030504000101010101" pitchFamily="18" charset="-127"/>
              <a:cs typeface="함초롬돋움" panose="02030504000101010101" pitchFamily="18" charset="-127"/>
            </a:endParaRPr>
          </a:p>
          <a:p>
            <a:pPr>
              <a:lnSpc>
                <a:spcPct val="150000"/>
              </a:lnSpc>
              <a:defRPr/>
            </a:pP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과제를 교우들과 논의 할 수는 있으나 반드시 독자적으로 하여 제출할 것</a:t>
            </a: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 </a:t>
            </a:r>
          </a:p>
          <a:p>
            <a:pPr lvl="1">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카피를 허용한 자와 카피를 한 자 모두 </a:t>
            </a:r>
            <a:r>
              <a:rPr lang="en-US" altLang="ko-KR" sz="180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1</a:t>
            </a:r>
            <a:r>
              <a:rPr lang="ko-KR" altLang="en-US" sz="180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회 </a:t>
            </a:r>
            <a:r>
              <a:rPr lang="ko-KR" altLang="en-US" sz="1800" dirty="0" err="1">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적발시</a:t>
            </a:r>
            <a:r>
              <a:rPr lang="ko-KR" altLang="en-US" sz="180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 과제 </a:t>
            </a:r>
            <a:r>
              <a:rPr lang="en-US" altLang="ko-KR" sz="180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0</a:t>
            </a:r>
            <a:r>
              <a:rPr lang="ko-KR" altLang="en-US" sz="180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점 처리</a:t>
            </a:r>
            <a:r>
              <a:rPr lang="en-US" altLang="ko-KR" sz="180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 2</a:t>
            </a:r>
            <a:r>
              <a:rPr lang="ko-KR" altLang="en-US" sz="180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회 </a:t>
            </a:r>
            <a:r>
              <a:rPr lang="ko-KR" altLang="en-US" sz="1800" dirty="0" err="1">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적발시</a:t>
            </a:r>
            <a:r>
              <a:rPr lang="ko-KR" altLang="en-US" sz="180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 </a:t>
            </a:r>
            <a:r>
              <a:rPr lang="en-US" altLang="ko-KR" sz="180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F</a:t>
            </a:r>
            <a:r>
              <a:rPr lang="ko-KR" altLang="en-US" sz="180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rPr>
              <a:t>학점</a:t>
            </a:r>
            <a:endParaRPr lang="en-US" altLang="ko-KR" sz="1800" dirty="0">
              <a:solidFill>
                <a:srgbClr val="0066FF"/>
              </a:solidFill>
              <a:latin typeface="함초롬돋움" panose="02030504000101010101" pitchFamily="18" charset="-127"/>
              <a:ea typeface="함초롬돋움" panose="02030504000101010101" pitchFamily="18" charset="-127"/>
              <a:cs typeface="함초롬돋움" panose="02030504000101010101" pitchFamily="18" charset="-127"/>
            </a:endParaRPr>
          </a:p>
          <a:p>
            <a:pPr>
              <a:lnSpc>
                <a:spcPct val="150000"/>
              </a:lnSpc>
              <a:defRPr/>
            </a:pPr>
            <a:r>
              <a:rPr lang="ko-KR" altLang="en-US" sz="2000" b="0" dirty="0">
                <a:latin typeface="함초롬돋움" panose="02030504000101010101" pitchFamily="18" charset="-127"/>
                <a:ea typeface="함초롬돋움" panose="02030504000101010101" pitchFamily="18" charset="-127"/>
                <a:cs typeface="함초롬돋움" panose="02030504000101010101" pitchFamily="18" charset="-127"/>
              </a:rPr>
              <a:t>프로그램이 일정시간 안에 답을 출력 안하는 경우 틀린 출력이라고 간주함</a:t>
            </a: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a:t>
            </a:r>
          </a:p>
          <a:p>
            <a:pPr>
              <a:lnSpc>
                <a:spcPct val="150000"/>
              </a:lnSpc>
              <a:defRPr/>
            </a:pPr>
            <a:endParaRPr lang="en-US" altLang="ko-KR" sz="2200" b="0"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Tree>
    <p:extLst>
      <p:ext uri="{BB962C8B-B14F-4D97-AF65-F5344CB8AC3E}">
        <p14:creationId xmlns:p14="http://schemas.microsoft.com/office/powerpoint/2010/main" val="67234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HW6</a:t>
            </a:r>
            <a:endParaRPr lang="ko-KR" altLang="en-US" dirty="0">
              <a:latin typeface="함초롬돋움" panose="02030504000101010101" pitchFamily="18" charset="-127"/>
              <a:ea typeface="함초롬돋움" panose="02030504000101010101" pitchFamily="18" charset="-127"/>
              <a:cs typeface="함초롬돋움" panose="02030504000101010101" pitchFamily="18" charset="-127"/>
            </a:endParaRPr>
          </a:p>
        </p:txBody>
      </p:sp>
      <mc:AlternateContent xmlns:mc="http://schemas.openxmlformats.org/markup-compatibility/2006" xmlns:a14="http://schemas.microsoft.com/office/drawing/2010/main">
        <mc:Choice Requires="a14">
          <p:sp>
            <p:nvSpPr>
              <p:cNvPr id="14339" name="Rectangle 2"/>
              <p:cNvSpPr>
                <a:spLocks noGrp="1" noChangeArrowheads="1"/>
              </p:cNvSpPr>
              <p:nvPr>
                <p:ph idx="1"/>
              </p:nvPr>
            </p:nvSpPr>
            <p:spPr>
              <a:xfrm>
                <a:off x="755650" y="1125538"/>
                <a:ext cx="8018463" cy="5257800"/>
              </a:xfrm>
            </p:spPr>
            <p:txBody>
              <a:bodyPr/>
              <a:lstStyle/>
              <a:p>
                <a:pPr algn="just">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algn="just">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문제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1:</a:t>
                </a:r>
              </a:p>
              <a:p>
                <a:pPr marL="0" indent="0" algn="just">
                  <a:lnSpc>
                    <a:spcPct val="150000"/>
                  </a:lnSpc>
                  <a:buNone/>
                  <a:defRPr/>
                </a:pP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Write a complete code that outputs all of the connected components of an undirected graph </a:t>
                </a:r>
                <a14:m>
                  <m:oMath xmlns:m="http://schemas.openxmlformats.org/officeDocument/2006/math">
                    <m:r>
                      <a:rPr lang="en-US" altLang="ko-KR" sz="2000" b="0" i="1" dirty="0" smtClean="0">
                        <a:latin typeface="Cambria Math" panose="02040503050406030204" pitchFamily="18" charset="0"/>
                        <a:ea typeface="함초롬돋움" panose="02030504000101010101" pitchFamily="18" charset="-127"/>
                        <a:cs typeface="함초롬돋움" panose="02030504000101010101" pitchFamily="18" charset="-127"/>
                      </a:rPr>
                      <m:t>𝐺</m:t>
                    </m:r>
                    <m:r>
                      <a:rPr lang="en-US" altLang="ko-KR" sz="2000" b="0" i="1" dirty="0" smtClean="0">
                        <a:latin typeface="Cambria Math" panose="02040503050406030204" pitchFamily="18" charset="0"/>
                        <a:ea typeface="함초롬돋움" panose="02030504000101010101" pitchFamily="18" charset="-127"/>
                        <a:cs typeface="함초롬돋움" panose="02030504000101010101" pitchFamily="18" charset="-127"/>
                      </a:rPr>
                      <m:t>=(</m:t>
                    </m:r>
                    <m:r>
                      <a:rPr lang="en-US" altLang="ko-KR" sz="2000" b="0" i="1" dirty="0" smtClean="0">
                        <a:latin typeface="Cambria Math" panose="02040503050406030204" pitchFamily="18" charset="0"/>
                        <a:ea typeface="함초롬돋움" panose="02030504000101010101" pitchFamily="18" charset="-127"/>
                        <a:cs typeface="함초롬돋움" panose="02030504000101010101" pitchFamily="18" charset="-127"/>
                      </a:rPr>
                      <m:t>𝑉</m:t>
                    </m:r>
                    <m:r>
                      <a:rPr lang="en-US" altLang="ko-KR" sz="2000" b="0" i="1" dirty="0" smtClean="0">
                        <a:latin typeface="Cambria Math" panose="02040503050406030204" pitchFamily="18" charset="0"/>
                        <a:ea typeface="함초롬돋움" panose="02030504000101010101" pitchFamily="18" charset="-127"/>
                        <a:cs typeface="함초롬돋움" panose="02030504000101010101" pitchFamily="18" charset="-127"/>
                      </a:rPr>
                      <m:t>,</m:t>
                    </m:r>
                    <m:r>
                      <a:rPr lang="en-US" altLang="ko-KR" sz="2000" b="0" i="1" dirty="0" smtClean="0">
                        <a:latin typeface="Cambria Math" panose="02040503050406030204" pitchFamily="18" charset="0"/>
                        <a:ea typeface="함초롬돋움" panose="02030504000101010101" pitchFamily="18" charset="-127"/>
                        <a:cs typeface="함초롬돋움" panose="02030504000101010101" pitchFamily="18" charset="-127"/>
                      </a:rPr>
                      <m:t>𝐸</m:t>
                    </m:r>
                    <m:r>
                      <a:rPr lang="en-US" altLang="ko-KR" sz="2000" b="0" i="1" dirty="0">
                        <a:latin typeface="Cambria Math" panose="02040503050406030204" pitchFamily="18" charset="0"/>
                        <a:ea typeface="함초롬돋움" panose="02030504000101010101" pitchFamily="18" charset="-127"/>
                        <a:cs typeface="함초롬돋움" panose="02030504000101010101" pitchFamily="18" charset="-127"/>
                      </a:rPr>
                      <m:t>)</m:t>
                    </m:r>
                  </m:oMath>
                </a14:m>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 The graph does not have self-loops and multiple occurrences of the same edge. </a:t>
                </a:r>
              </a:p>
              <a:p>
                <a:pPr marL="0" indent="0" algn="just">
                  <a:lnSpc>
                    <a:spcPct val="150000"/>
                  </a:lnSpc>
                  <a:buNone/>
                  <a:defRPr/>
                </a:pP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An input text file that has an adjacency matrix of a graph is given. Your program needs to read the input file and transform the adjacency matrix into the adjacency list representation and then your DFS should work on the graph represented by the adjacency list.</a:t>
                </a:r>
                <a:endParaRPr lang="en-US" altLang="ko-KR" sz="2000" b="0" dirty="0">
                  <a:solidFill>
                    <a:srgbClr val="FF0000"/>
                  </a:solidFill>
                  <a:latin typeface="함초롬돋움" panose="02030504000101010101" pitchFamily="18" charset="-127"/>
                  <a:ea typeface="함초롬돋움" panose="02030504000101010101" pitchFamily="18" charset="-127"/>
                  <a:cs typeface="함초롬돋움" panose="02030504000101010101" pitchFamily="18" charset="-127"/>
                </a:endParaRPr>
              </a:p>
            </p:txBody>
          </p:sp>
        </mc:Choice>
        <mc:Fallback xmlns="">
          <p:sp>
            <p:nvSpPr>
              <p:cNvPr id="14339" name="Rectangle 2"/>
              <p:cNvSpPr>
                <a:spLocks noGrp="1" noRot="1" noChangeAspect="1" noMove="1" noResize="1" noEditPoints="1" noAdjustHandles="1" noChangeArrowheads="1" noChangeShapeType="1" noTextEdit="1"/>
              </p:cNvSpPr>
              <p:nvPr>
                <p:ph idx="1"/>
              </p:nvPr>
            </p:nvSpPr>
            <p:spPr>
              <a:xfrm>
                <a:off x="755650" y="1125538"/>
                <a:ext cx="8018463" cy="5257800"/>
              </a:xfrm>
              <a:blipFill>
                <a:blip r:embed="rId3"/>
                <a:stretch>
                  <a:fillRect l="-760" r="-837"/>
                </a:stretch>
              </a:blipFill>
            </p:spPr>
            <p:txBody>
              <a:bodyPr/>
              <a:lstStyle/>
              <a:p>
                <a:r>
                  <a:rPr lang="ko-KR"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HW6</a:t>
            </a:r>
            <a:endParaRPr lang="ko-KR" altLang="en-US"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
        <p:nvSpPr>
          <p:cNvPr id="14339" name="Rectangle 2"/>
          <p:cNvSpPr>
            <a:spLocks noGrp="1" noChangeArrowheads="1"/>
          </p:cNvSpPr>
          <p:nvPr>
            <p:ph idx="1"/>
          </p:nvPr>
        </p:nvSpPr>
        <p:spPr>
          <a:xfrm>
            <a:off x="755650" y="1125538"/>
            <a:ext cx="8018463" cy="5257800"/>
          </a:xfrm>
        </p:spPr>
        <p:txBody>
          <a:bodyPr/>
          <a:lstStyle/>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문제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1:</a:t>
            </a:r>
          </a:p>
          <a:p>
            <a:pPr lvl="1">
              <a:defRPr/>
            </a:pPr>
            <a:endParaRPr lang="en-US" altLang="ko-KR" dirty="0">
              <a:solidFill>
                <a:srgbClr val="FF0000"/>
              </a:solidFill>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p:txBody>
      </p:sp>
      <p:graphicFrame>
        <p:nvGraphicFramePr>
          <p:cNvPr id="6" name="표 5">
            <a:extLst>
              <a:ext uri="{FF2B5EF4-FFF2-40B4-BE49-F238E27FC236}">
                <a16:creationId xmlns:a16="http://schemas.microsoft.com/office/drawing/2014/main" id="{6AD1E9F7-46DF-4854-804D-052E27C8B733}"/>
              </a:ext>
            </a:extLst>
          </p:cNvPr>
          <p:cNvGraphicFramePr>
            <a:graphicFrameLocks noGrp="1"/>
          </p:cNvGraphicFramePr>
          <p:nvPr>
            <p:extLst>
              <p:ext uri="{D42A27DB-BD31-4B8C-83A1-F6EECF244321}">
                <p14:modId xmlns:p14="http://schemas.microsoft.com/office/powerpoint/2010/main" val="3539742708"/>
              </p:ext>
            </p:extLst>
          </p:nvPr>
        </p:nvGraphicFramePr>
        <p:xfrm>
          <a:off x="1964754" y="2157663"/>
          <a:ext cx="5214492" cy="3078530"/>
        </p:xfrm>
        <a:graphic>
          <a:graphicData uri="http://schemas.openxmlformats.org/drawingml/2006/table">
            <a:tbl>
              <a:tblPr firstRow="1" bandRow="1">
                <a:tableStyleId>{5940675A-B579-460E-94D1-54222C63F5DA}</a:tableStyleId>
              </a:tblPr>
              <a:tblGrid>
                <a:gridCol w="2607246">
                  <a:extLst>
                    <a:ext uri="{9D8B030D-6E8A-4147-A177-3AD203B41FA5}">
                      <a16:colId xmlns:a16="http://schemas.microsoft.com/office/drawing/2014/main" val="4086575188"/>
                    </a:ext>
                  </a:extLst>
                </a:gridCol>
                <a:gridCol w="2607246">
                  <a:extLst>
                    <a:ext uri="{9D8B030D-6E8A-4147-A177-3AD203B41FA5}">
                      <a16:colId xmlns:a16="http://schemas.microsoft.com/office/drawing/2014/main" val="2469662649"/>
                    </a:ext>
                  </a:extLst>
                </a:gridCol>
              </a:tblGrid>
              <a:tr h="396265">
                <a:tc gridSpan="2">
                  <a:txBody>
                    <a:bodyPr/>
                    <a:lstStyle/>
                    <a:p>
                      <a:pPr latinLnBrk="1"/>
                      <a:r>
                        <a:rPr lang="ko-KR" altLang="en-US" dirty="0">
                          <a:latin typeface="+mn-ea"/>
                          <a:ea typeface="함초롬돋움" panose="02030504000101010101"/>
                        </a:rPr>
                        <a:t>예제</a:t>
                      </a:r>
                    </a:p>
                  </a:txBody>
                  <a:tcPr/>
                </a:tc>
                <a:tc hMerge="1">
                  <a:txBody>
                    <a:bodyPr/>
                    <a:lstStyle/>
                    <a:p>
                      <a:pPr latinLnBrk="1"/>
                      <a:endParaRPr lang="ko-KR" altLang="en-US" dirty="0"/>
                    </a:p>
                  </a:txBody>
                  <a:tcPr/>
                </a:tc>
                <a:extLst>
                  <a:ext uri="{0D108BD9-81ED-4DB2-BD59-A6C34878D82A}">
                    <a16:rowId xmlns:a16="http://schemas.microsoft.com/office/drawing/2014/main" val="2431339007"/>
                  </a:ext>
                </a:extLst>
              </a:tr>
              <a:tr h="396265">
                <a:tc>
                  <a:txBody>
                    <a:bodyPr/>
                    <a:lstStyle/>
                    <a:p>
                      <a:pPr latinLnBrk="1"/>
                      <a:r>
                        <a:rPr lang="ko-KR" altLang="en-US" dirty="0">
                          <a:latin typeface="+mn-ea"/>
                          <a:ea typeface="함초롬돋움" panose="02030504000101010101"/>
                        </a:rPr>
                        <a:t>입력 </a:t>
                      </a:r>
                      <a:r>
                        <a:rPr lang="en-US" altLang="ko-KR" dirty="0">
                          <a:latin typeface="+mn-ea"/>
                          <a:ea typeface="함초롬돋움" panose="02030504000101010101"/>
                        </a:rPr>
                        <a:t>(input.txt)</a:t>
                      </a:r>
                      <a:endParaRPr lang="ko-KR" altLang="en-US" dirty="0">
                        <a:latin typeface="+mn-ea"/>
                        <a:ea typeface="함초롬돋움" panose="02030504000101010101"/>
                      </a:endParaRPr>
                    </a:p>
                  </a:txBody>
                  <a:tcPr/>
                </a:tc>
                <a:tc>
                  <a:txBody>
                    <a:bodyPr/>
                    <a:lstStyle/>
                    <a:p>
                      <a:pPr latinLnBrk="1"/>
                      <a:r>
                        <a:rPr lang="ko-KR" altLang="en-US" dirty="0">
                          <a:latin typeface="+mn-ea"/>
                          <a:ea typeface="함초롬돋움" panose="02030504000101010101"/>
                        </a:rPr>
                        <a:t>출력 </a:t>
                      </a:r>
                      <a:r>
                        <a:rPr lang="en-US" altLang="ko-KR" dirty="0">
                          <a:latin typeface="+mn-ea"/>
                          <a:ea typeface="함초롬돋움" panose="02030504000101010101"/>
                        </a:rPr>
                        <a:t>(output.txt)</a:t>
                      </a:r>
                      <a:endParaRPr lang="ko-KR" altLang="en-US" dirty="0">
                        <a:latin typeface="+mn-ea"/>
                        <a:ea typeface="함초롬돋움" panose="02030504000101010101"/>
                      </a:endParaRPr>
                    </a:p>
                  </a:txBody>
                  <a:tcPr/>
                </a:tc>
                <a:extLst>
                  <a:ext uri="{0D108BD9-81ED-4DB2-BD59-A6C34878D82A}">
                    <a16:rowId xmlns:a16="http://schemas.microsoft.com/office/drawing/2014/main" val="1335455484"/>
                  </a:ext>
                </a:extLst>
              </a:tr>
              <a:tr h="388940">
                <a:tc>
                  <a:txBody>
                    <a:bodyPr/>
                    <a:lstStyle/>
                    <a:p>
                      <a:pPr latinLnBrk="1"/>
                      <a:r>
                        <a:rPr lang="en-US" altLang="ko-KR" dirty="0">
                          <a:latin typeface="함초롬"/>
                          <a:ea typeface="함초롬돋움" panose="02030504000101010101"/>
                        </a:rPr>
                        <a:t>7</a:t>
                      </a:r>
                    </a:p>
                    <a:p>
                      <a:pPr latinLnBrk="1"/>
                      <a:r>
                        <a:rPr lang="en-US" altLang="ko-KR" dirty="0">
                          <a:latin typeface="함초롬"/>
                          <a:ea typeface="함초롬돋움" panose="02030504000101010101"/>
                        </a:rPr>
                        <a:t>0 0 1 0 0 0 0</a:t>
                      </a:r>
                    </a:p>
                    <a:p>
                      <a:pPr latinLnBrk="1"/>
                      <a:r>
                        <a:rPr lang="en-US" altLang="ko-KR" dirty="0">
                          <a:latin typeface="함초롬"/>
                          <a:ea typeface="함초롬돋움" panose="02030504000101010101"/>
                        </a:rPr>
                        <a:t>0 0 0 0 0 0 1</a:t>
                      </a:r>
                    </a:p>
                    <a:p>
                      <a:pPr latinLnBrk="1"/>
                      <a:r>
                        <a:rPr lang="en-US" altLang="ko-KR" dirty="0">
                          <a:latin typeface="함초롬"/>
                          <a:ea typeface="함초롬돋움" panose="02030504000101010101"/>
                        </a:rPr>
                        <a:t>1 0 0 0 1 1 0</a:t>
                      </a:r>
                    </a:p>
                    <a:p>
                      <a:pPr latinLnBrk="1"/>
                      <a:r>
                        <a:rPr lang="en-US" altLang="ko-KR" dirty="0">
                          <a:latin typeface="함초롬"/>
                          <a:ea typeface="함초롬돋움" panose="02030504000101010101"/>
                        </a:rPr>
                        <a:t>0 0 0 0 0 0 1</a:t>
                      </a:r>
                    </a:p>
                    <a:p>
                      <a:pPr latinLnBrk="1"/>
                      <a:r>
                        <a:rPr lang="en-US" altLang="ko-KR" dirty="0">
                          <a:latin typeface="함초롬"/>
                          <a:ea typeface="함초롬돋움" panose="02030504000101010101"/>
                        </a:rPr>
                        <a:t>0 0 1 0 0 1 0</a:t>
                      </a:r>
                    </a:p>
                    <a:p>
                      <a:pPr latinLnBrk="1"/>
                      <a:r>
                        <a:rPr lang="en-US" altLang="ko-KR" dirty="0">
                          <a:latin typeface="함초롬"/>
                          <a:ea typeface="함초롬돋움" panose="02030504000101010101"/>
                        </a:rPr>
                        <a:t>0 0 1 0 1 0 0</a:t>
                      </a:r>
                    </a:p>
                    <a:p>
                      <a:pPr latinLnBrk="1"/>
                      <a:r>
                        <a:rPr lang="en-US" altLang="ko-KR" dirty="0">
                          <a:latin typeface="함초롬"/>
                          <a:ea typeface="함초롬돋움" panose="02030504000101010101"/>
                        </a:rPr>
                        <a:t>0 1 0 1 0 0 0</a:t>
                      </a:r>
                      <a:endParaRPr lang="ko-KR" altLang="en-US" dirty="0">
                        <a:latin typeface="함초롬"/>
                        <a:ea typeface="함초롬돋움" panose="02030504000101010101"/>
                      </a:endParaRPr>
                    </a:p>
                  </a:txBody>
                  <a:tcPr/>
                </a:tc>
                <a:tc>
                  <a:txBody>
                    <a:bodyPr/>
                    <a:lstStyle/>
                    <a:p>
                      <a:pPr latinLnBrk="1"/>
                      <a:r>
                        <a:rPr lang="en-US" altLang="ko-KR" dirty="0">
                          <a:latin typeface="함초롬"/>
                          <a:ea typeface="함초롬돋움" panose="02030504000101010101"/>
                        </a:rPr>
                        <a:t>0 2 4 5</a:t>
                      </a:r>
                    </a:p>
                    <a:p>
                      <a:pPr latinLnBrk="1"/>
                      <a:r>
                        <a:rPr lang="en-US" altLang="ko-KR" dirty="0">
                          <a:latin typeface="함초롬"/>
                          <a:ea typeface="함초롬돋움" panose="02030504000101010101"/>
                        </a:rPr>
                        <a:t>1 6 3</a:t>
                      </a:r>
                    </a:p>
                  </a:txBody>
                  <a:tcPr/>
                </a:tc>
                <a:extLst>
                  <a:ext uri="{0D108BD9-81ED-4DB2-BD59-A6C34878D82A}">
                    <a16:rowId xmlns:a16="http://schemas.microsoft.com/office/drawing/2014/main" val="2113991325"/>
                  </a:ext>
                </a:extLst>
              </a:tr>
            </a:tbl>
          </a:graphicData>
        </a:graphic>
      </p:graphicFrame>
    </p:spTree>
    <p:extLst>
      <p:ext uri="{BB962C8B-B14F-4D97-AF65-F5344CB8AC3E}">
        <p14:creationId xmlns:p14="http://schemas.microsoft.com/office/powerpoint/2010/main" val="339699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HW6</a:t>
            </a:r>
            <a:endParaRPr lang="ko-KR" altLang="en-US"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
        <p:nvSpPr>
          <p:cNvPr id="7" name="Rectangle 2"/>
          <p:cNvSpPr>
            <a:spLocks noGrp="1" noChangeArrowheads="1"/>
          </p:cNvSpPr>
          <p:nvPr>
            <p:ph idx="1"/>
          </p:nvPr>
        </p:nvSpPr>
        <p:spPr>
          <a:xfrm>
            <a:off x="755650" y="1125538"/>
            <a:ext cx="8018463" cy="5257800"/>
          </a:xfrm>
        </p:spPr>
        <p:txBody>
          <a:bodyPr/>
          <a:lstStyle/>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문제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1:</a:t>
            </a: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입력</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 </a:t>
            </a:r>
          </a:p>
          <a:p>
            <a:pPr lvl="2">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첫 번째 줄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vertex</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의 개수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v</a:t>
            </a:r>
          </a:p>
          <a:p>
            <a:pPr lvl="2">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두 번째 줄부터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v+1</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번째 줄까지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graph</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의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adjacency matrix</a:t>
            </a:r>
            <a:b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b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(Figure 6.7 </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참조</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a:t>
            </a: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출력</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a:t>
            </a:r>
            <a:endParaRPr lang="en-US" altLang="ko-KR" b="0"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한 줄에 하나의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connected component </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출력</a:t>
            </a: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Tree>
    <p:extLst>
      <p:ext uri="{BB962C8B-B14F-4D97-AF65-F5344CB8AC3E}">
        <p14:creationId xmlns:p14="http://schemas.microsoft.com/office/powerpoint/2010/main" val="316156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HW6</a:t>
            </a:r>
            <a:endParaRPr lang="ko-KR" altLang="en-US"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
        <p:nvSpPr>
          <p:cNvPr id="7" name="Rectangle 2"/>
          <p:cNvSpPr>
            <a:spLocks noGrp="1" noChangeArrowheads="1"/>
          </p:cNvSpPr>
          <p:nvPr>
            <p:ph idx="1"/>
          </p:nvPr>
        </p:nvSpPr>
        <p:spPr>
          <a:xfrm>
            <a:off x="755650" y="1125538"/>
            <a:ext cx="8018463" cy="5257800"/>
          </a:xfrm>
        </p:spPr>
        <p:txBody>
          <a:bodyPr/>
          <a:lstStyle/>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문제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1:</a:t>
            </a: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제약 조건</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a:t>
            </a:r>
          </a:p>
          <a:p>
            <a:pPr lvl="2">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그래프를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adjacency list</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로 표현할 것</a:t>
            </a: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파일 입출력 사용</a:t>
            </a: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lnSpc>
                <a:spcPct val="150000"/>
              </a:lnSpc>
              <a:defRPr/>
            </a:pP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vertex</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의 </a:t>
            </a:r>
            <a:r>
              <a:rPr lang="ko-KR" altLang="en-US" sz="1800">
                <a:latin typeface="함초롬돋움" panose="02030504000101010101" pitchFamily="18" charset="-127"/>
                <a:ea typeface="함초롬돋움" panose="02030504000101010101" pitchFamily="18" charset="-127"/>
                <a:cs typeface="함초롬돋움" panose="02030504000101010101" pitchFamily="18" charset="-127"/>
              </a:rPr>
              <a:t>번호는 </a:t>
            </a:r>
            <a:r>
              <a:rPr lang="en-US" altLang="ko-KR" sz="1800">
                <a:latin typeface="함초롬돋움" panose="02030504000101010101" pitchFamily="18" charset="-127"/>
                <a:ea typeface="함초롬돋움" panose="02030504000101010101" pitchFamily="18" charset="-127"/>
                <a:cs typeface="함초롬돋움" panose="02030504000101010101" pitchFamily="18" charset="-127"/>
              </a:rPr>
              <a:t>0</a:t>
            </a:r>
            <a:r>
              <a:rPr lang="ko-KR" altLang="en-US" sz="1800">
                <a:latin typeface="함초롬돋움" panose="02030504000101010101" pitchFamily="18" charset="-127"/>
                <a:ea typeface="함초롬돋움" panose="02030504000101010101" pitchFamily="18" charset="-127"/>
                <a:cs typeface="함초롬돋움" panose="02030504000101010101" pitchFamily="18" charset="-127"/>
              </a:rPr>
              <a:t>부터 </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시작한다고 가정</a:t>
            </a: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lnSpc>
                <a:spcPct val="150000"/>
              </a:lnSpc>
              <a:defRPr/>
            </a:pP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lnSpc>
                <a:spcPct val="150000"/>
              </a:lnSpc>
              <a:defRPr/>
            </a:pP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lnSpc>
                <a:spcPct val="150000"/>
              </a:lnSpc>
              <a:defRPr/>
            </a:pPr>
            <a:endParaRPr lang="en-US" altLang="ko-KR" dirty="0">
              <a:solidFill>
                <a:srgbClr val="FF0000"/>
              </a:solidFill>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Tree>
    <p:extLst>
      <p:ext uri="{BB962C8B-B14F-4D97-AF65-F5344CB8AC3E}">
        <p14:creationId xmlns:p14="http://schemas.microsoft.com/office/powerpoint/2010/main" val="1254146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HW6</a:t>
            </a:r>
            <a:endParaRPr lang="ko-KR" altLang="en-US"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
        <p:nvSpPr>
          <p:cNvPr id="14339" name="Rectangle 2"/>
          <p:cNvSpPr>
            <a:spLocks noGrp="1" noChangeArrowheads="1"/>
          </p:cNvSpPr>
          <p:nvPr>
            <p:ph idx="1"/>
          </p:nvPr>
        </p:nvSpPr>
        <p:spPr>
          <a:xfrm>
            <a:off x="755650" y="1125538"/>
            <a:ext cx="8018463" cy="5257800"/>
          </a:xfrm>
        </p:spPr>
        <p:txBody>
          <a:bodyPr/>
          <a:lstStyle/>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문제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2:</a:t>
            </a:r>
          </a:p>
          <a:p>
            <a:pPr marL="0" indent="0">
              <a:lnSpc>
                <a:spcPct val="150000"/>
              </a:lnSpc>
              <a:buNone/>
              <a:defRPr/>
            </a:pP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Write a C program that finds a minimum cost spanning tree using Kruskal’s algorithm. </a:t>
            </a:r>
          </a:p>
          <a:p>
            <a:pPr marL="0" indent="0">
              <a:lnSpc>
                <a:spcPct val="150000"/>
              </a:lnSpc>
              <a:buNone/>
              <a:defRPr/>
            </a:pP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You may use the </a:t>
            </a:r>
            <a:r>
              <a:rPr lang="en-US" altLang="ko-KR" sz="2000" b="0" i="1" dirty="0">
                <a:latin typeface="함초롬돋움" panose="02030504000101010101" pitchFamily="18" charset="-127"/>
                <a:ea typeface="함초롬돋움" panose="02030504000101010101" pitchFamily="18" charset="-127"/>
                <a:cs typeface="함초롬돋움" panose="02030504000101010101" pitchFamily="18" charset="-127"/>
              </a:rPr>
              <a:t>union</a:t>
            </a: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 and </a:t>
            </a:r>
            <a:r>
              <a:rPr lang="en-US" altLang="ko-KR" sz="2000" b="0" i="1" dirty="0">
                <a:latin typeface="함초롬돋움" panose="02030504000101010101" pitchFamily="18" charset="-127"/>
                <a:ea typeface="함초롬돋움" panose="02030504000101010101" pitchFamily="18" charset="-127"/>
                <a:cs typeface="함초롬돋움" panose="02030504000101010101" pitchFamily="18" charset="-127"/>
              </a:rPr>
              <a:t>find</a:t>
            </a: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 functions from Chapter 5 and the </a:t>
            </a:r>
            <a:r>
              <a:rPr lang="en-US" altLang="ko-KR" sz="2000" b="0" i="1" dirty="0">
                <a:latin typeface="함초롬돋움" panose="02030504000101010101" pitchFamily="18" charset="-127"/>
                <a:ea typeface="함초롬돋움" panose="02030504000101010101" pitchFamily="18" charset="-127"/>
                <a:cs typeface="함초롬돋움" panose="02030504000101010101" pitchFamily="18" charset="-127"/>
              </a:rPr>
              <a:t>sort</a:t>
            </a:r>
            <a:r>
              <a:rPr lang="en-US" altLang="ko-KR" sz="2000" b="0" dirty="0">
                <a:latin typeface="함초롬돋움" panose="02030504000101010101" pitchFamily="18" charset="-127"/>
                <a:ea typeface="함초롬돋움" panose="02030504000101010101" pitchFamily="18" charset="-127"/>
                <a:cs typeface="함초롬돋움" panose="02030504000101010101" pitchFamily="18" charset="-127"/>
              </a:rPr>
              <a:t> function from Chapter 1 or the min heap functions from Chapter 5.</a:t>
            </a:r>
            <a:endParaRPr lang="en-US" altLang="ko-KR" sz="2000"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Tree>
    <p:extLst>
      <p:ext uri="{BB962C8B-B14F-4D97-AF65-F5344CB8AC3E}">
        <p14:creationId xmlns:p14="http://schemas.microsoft.com/office/powerpoint/2010/main" val="751809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HW6</a:t>
            </a:r>
            <a:endParaRPr lang="ko-KR" altLang="en-US"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
        <p:nvSpPr>
          <p:cNvPr id="14339" name="Rectangle 2"/>
          <p:cNvSpPr>
            <a:spLocks noGrp="1" noChangeArrowheads="1"/>
          </p:cNvSpPr>
          <p:nvPr>
            <p:ph idx="1"/>
          </p:nvPr>
        </p:nvSpPr>
        <p:spPr>
          <a:xfrm>
            <a:off x="755650" y="1125538"/>
            <a:ext cx="8018463" cy="5257800"/>
          </a:xfrm>
        </p:spPr>
        <p:txBody>
          <a:bodyPr/>
          <a:lstStyle/>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문제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2:</a:t>
            </a:r>
          </a:p>
          <a:p>
            <a:pPr lvl="1">
              <a:defRPr/>
            </a:pPr>
            <a:endParaRPr lang="en-US" altLang="ko-KR" dirty="0">
              <a:solidFill>
                <a:srgbClr val="FF0000"/>
              </a:solidFill>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p:txBody>
      </p:sp>
      <p:graphicFrame>
        <p:nvGraphicFramePr>
          <p:cNvPr id="6" name="표 5">
            <a:extLst>
              <a:ext uri="{FF2B5EF4-FFF2-40B4-BE49-F238E27FC236}">
                <a16:creationId xmlns:a16="http://schemas.microsoft.com/office/drawing/2014/main" id="{6AD1E9F7-46DF-4854-804D-052E27C8B733}"/>
              </a:ext>
            </a:extLst>
          </p:cNvPr>
          <p:cNvGraphicFramePr>
            <a:graphicFrameLocks noGrp="1"/>
          </p:cNvGraphicFramePr>
          <p:nvPr>
            <p:extLst>
              <p:ext uri="{D42A27DB-BD31-4B8C-83A1-F6EECF244321}">
                <p14:modId xmlns:p14="http://schemas.microsoft.com/office/powerpoint/2010/main" val="449609043"/>
              </p:ext>
            </p:extLst>
          </p:nvPr>
        </p:nvGraphicFramePr>
        <p:xfrm>
          <a:off x="1547664" y="2157663"/>
          <a:ext cx="6048672" cy="3078530"/>
        </p:xfrm>
        <a:graphic>
          <a:graphicData uri="http://schemas.openxmlformats.org/drawingml/2006/table">
            <a:tbl>
              <a:tblPr firstRow="1" bandRow="1">
                <a:tableStyleId>{5940675A-B579-460E-94D1-54222C63F5DA}</a:tableStyleId>
              </a:tblPr>
              <a:tblGrid>
                <a:gridCol w="3024336">
                  <a:extLst>
                    <a:ext uri="{9D8B030D-6E8A-4147-A177-3AD203B41FA5}">
                      <a16:colId xmlns:a16="http://schemas.microsoft.com/office/drawing/2014/main" val="4086575188"/>
                    </a:ext>
                  </a:extLst>
                </a:gridCol>
                <a:gridCol w="3024336">
                  <a:extLst>
                    <a:ext uri="{9D8B030D-6E8A-4147-A177-3AD203B41FA5}">
                      <a16:colId xmlns:a16="http://schemas.microsoft.com/office/drawing/2014/main" val="2469662649"/>
                    </a:ext>
                  </a:extLst>
                </a:gridCol>
              </a:tblGrid>
              <a:tr h="396265">
                <a:tc gridSpan="2">
                  <a:txBody>
                    <a:bodyPr/>
                    <a:lstStyle/>
                    <a:p>
                      <a:pPr latinLnBrk="1"/>
                      <a:r>
                        <a:rPr lang="ko-KR" altLang="en-US" dirty="0">
                          <a:latin typeface="+mn-ea"/>
                          <a:ea typeface="함초롬돋움" panose="02030504000101010101"/>
                        </a:rPr>
                        <a:t>예제</a:t>
                      </a:r>
                    </a:p>
                  </a:txBody>
                  <a:tcPr/>
                </a:tc>
                <a:tc hMerge="1">
                  <a:txBody>
                    <a:bodyPr/>
                    <a:lstStyle/>
                    <a:p>
                      <a:pPr latinLnBrk="1"/>
                      <a:endParaRPr lang="ko-KR" altLang="en-US" dirty="0"/>
                    </a:p>
                  </a:txBody>
                  <a:tcPr/>
                </a:tc>
                <a:extLst>
                  <a:ext uri="{0D108BD9-81ED-4DB2-BD59-A6C34878D82A}">
                    <a16:rowId xmlns:a16="http://schemas.microsoft.com/office/drawing/2014/main" val="2431339007"/>
                  </a:ext>
                </a:extLst>
              </a:tr>
              <a:tr h="396265">
                <a:tc>
                  <a:txBody>
                    <a:bodyPr/>
                    <a:lstStyle/>
                    <a:p>
                      <a:pPr latinLnBrk="1"/>
                      <a:r>
                        <a:rPr lang="ko-KR" altLang="en-US" dirty="0">
                          <a:latin typeface="+mn-ea"/>
                          <a:ea typeface="함초롬돋움" panose="02030504000101010101"/>
                        </a:rPr>
                        <a:t>입력 </a:t>
                      </a:r>
                      <a:r>
                        <a:rPr lang="en-US" altLang="ko-KR" dirty="0">
                          <a:latin typeface="+mn-ea"/>
                          <a:ea typeface="함초롬돋움" panose="02030504000101010101"/>
                        </a:rPr>
                        <a:t>(input.txt)</a:t>
                      </a:r>
                      <a:endParaRPr lang="ko-KR" altLang="en-US" dirty="0">
                        <a:latin typeface="+mn-ea"/>
                        <a:ea typeface="함초롬돋움" panose="02030504000101010101"/>
                      </a:endParaRPr>
                    </a:p>
                  </a:txBody>
                  <a:tcPr/>
                </a:tc>
                <a:tc>
                  <a:txBody>
                    <a:bodyPr/>
                    <a:lstStyle/>
                    <a:p>
                      <a:pPr latinLnBrk="1"/>
                      <a:r>
                        <a:rPr lang="ko-KR" altLang="en-US" dirty="0">
                          <a:latin typeface="+mn-ea"/>
                          <a:ea typeface="함초롬돋움" panose="02030504000101010101"/>
                        </a:rPr>
                        <a:t>출력 </a:t>
                      </a:r>
                      <a:r>
                        <a:rPr lang="en-US" altLang="ko-KR" dirty="0">
                          <a:latin typeface="+mn-ea"/>
                          <a:ea typeface="함초롬돋움" panose="02030504000101010101"/>
                        </a:rPr>
                        <a:t>(output.txt)</a:t>
                      </a:r>
                      <a:endParaRPr lang="ko-KR" altLang="en-US" dirty="0">
                        <a:latin typeface="+mn-ea"/>
                        <a:ea typeface="함초롬돋움" panose="02030504000101010101"/>
                      </a:endParaRPr>
                    </a:p>
                  </a:txBody>
                  <a:tcPr/>
                </a:tc>
                <a:extLst>
                  <a:ext uri="{0D108BD9-81ED-4DB2-BD59-A6C34878D82A}">
                    <a16:rowId xmlns:a16="http://schemas.microsoft.com/office/drawing/2014/main" val="1335455484"/>
                  </a:ext>
                </a:extLst>
              </a:tr>
              <a:tr h="683965">
                <a:tc>
                  <a:txBody>
                    <a:bodyPr/>
                    <a:lstStyle/>
                    <a:p>
                      <a:pPr latinLnBrk="1"/>
                      <a:r>
                        <a:rPr lang="en-US" altLang="ko-KR" dirty="0">
                          <a:latin typeface="함초롬"/>
                          <a:ea typeface="함초롬돋움" panose="02030504000101010101"/>
                        </a:rPr>
                        <a:t>7</a:t>
                      </a:r>
                    </a:p>
                    <a:p>
                      <a:pPr latinLnBrk="1"/>
                      <a:r>
                        <a:rPr lang="en-US" altLang="ko-KR" dirty="0">
                          <a:latin typeface="함초롬"/>
                          <a:ea typeface="함초롬돋움" panose="02030504000101010101"/>
                        </a:rPr>
                        <a:t>-1 28 -1 -1 -1 10 -1</a:t>
                      </a:r>
                    </a:p>
                    <a:p>
                      <a:pPr latinLnBrk="1"/>
                      <a:r>
                        <a:rPr lang="en-US" altLang="ko-KR" dirty="0">
                          <a:latin typeface="함초롬"/>
                          <a:ea typeface="함초롬돋움" panose="02030504000101010101"/>
                        </a:rPr>
                        <a:t>28 -1 16 -1 -1 -1 14</a:t>
                      </a:r>
                    </a:p>
                    <a:p>
                      <a:pPr latinLnBrk="1"/>
                      <a:r>
                        <a:rPr lang="en-US" altLang="ko-KR" dirty="0">
                          <a:latin typeface="함초롬"/>
                          <a:ea typeface="함초롬돋움" panose="02030504000101010101"/>
                        </a:rPr>
                        <a:t>-1 16 -1 12 -1 -1 -1</a:t>
                      </a:r>
                    </a:p>
                    <a:p>
                      <a:pPr latinLnBrk="1"/>
                      <a:r>
                        <a:rPr lang="en-US" altLang="ko-KR" dirty="0">
                          <a:latin typeface="함초롬"/>
                          <a:ea typeface="함초롬돋움" panose="02030504000101010101"/>
                        </a:rPr>
                        <a:t>-1 -1 12 -1 22 -1 18</a:t>
                      </a:r>
                    </a:p>
                    <a:p>
                      <a:pPr latinLnBrk="1"/>
                      <a:r>
                        <a:rPr lang="en-US" altLang="ko-KR" dirty="0">
                          <a:latin typeface="함초롬"/>
                          <a:ea typeface="함초롬돋움" panose="02030504000101010101"/>
                        </a:rPr>
                        <a:t>-1 -1 -1 22 -1 25 24</a:t>
                      </a:r>
                    </a:p>
                    <a:p>
                      <a:pPr latinLnBrk="1"/>
                      <a:r>
                        <a:rPr lang="en-US" altLang="ko-KR" dirty="0">
                          <a:latin typeface="함초롬"/>
                          <a:ea typeface="함초롬돋움" panose="02030504000101010101"/>
                        </a:rPr>
                        <a:t>10 -1 -1 -1 25 -1 -1</a:t>
                      </a:r>
                    </a:p>
                    <a:p>
                      <a:pPr latinLnBrk="1"/>
                      <a:r>
                        <a:rPr lang="en-US" altLang="ko-KR" dirty="0">
                          <a:latin typeface="함초롬"/>
                          <a:ea typeface="함초롬돋움" panose="02030504000101010101"/>
                        </a:rPr>
                        <a:t>-1 14 -1 18 24 -1 -1</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latin typeface="함초롬"/>
                          <a:ea typeface="함초롬돋움" panose="02030504000101010101"/>
                        </a:rPr>
                        <a:t>0 5 4 3 2 1 6</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latin typeface="함초롬"/>
                          <a:ea typeface="함초롬돋움" panose="02030504000101010101"/>
                        </a:rPr>
                        <a:t>99</a:t>
                      </a:r>
                    </a:p>
                  </a:txBody>
                  <a:tcPr/>
                </a:tc>
                <a:extLst>
                  <a:ext uri="{0D108BD9-81ED-4DB2-BD59-A6C34878D82A}">
                    <a16:rowId xmlns:a16="http://schemas.microsoft.com/office/drawing/2014/main" val="2113991325"/>
                  </a:ext>
                </a:extLst>
              </a:tr>
            </a:tbl>
          </a:graphicData>
        </a:graphic>
      </p:graphicFrame>
    </p:spTree>
    <p:extLst>
      <p:ext uri="{BB962C8B-B14F-4D97-AF65-F5344CB8AC3E}">
        <p14:creationId xmlns:p14="http://schemas.microsoft.com/office/powerpoint/2010/main" val="396957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HW6</a:t>
            </a:r>
            <a:endParaRPr lang="ko-KR" altLang="en-US"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
        <p:nvSpPr>
          <p:cNvPr id="7" name="Rectangle 2"/>
          <p:cNvSpPr>
            <a:spLocks noGrp="1" noChangeArrowheads="1"/>
          </p:cNvSpPr>
          <p:nvPr>
            <p:ph idx="1"/>
          </p:nvPr>
        </p:nvSpPr>
        <p:spPr>
          <a:xfrm>
            <a:off x="755650" y="1125538"/>
            <a:ext cx="8018463" cy="5257800"/>
          </a:xfrm>
        </p:spPr>
        <p:txBody>
          <a:bodyPr/>
          <a:lstStyle/>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문제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2:</a:t>
            </a: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입력</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 </a:t>
            </a:r>
          </a:p>
          <a:p>
            <a:pPr lvl="2">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첫 번째 줄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vertex</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의 개수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v</a:t>
            </a:r>
          </a:p>
          <a:p>
            <a:pPr lvl="2">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두 번째 줄부터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v+1</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번째 줄까지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graph</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의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adjacency matrix</a:t>
            </a:r>
            <a:b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b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연결되지 않은 경우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-1, </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연결된 경우 해당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edge</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의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weight)</a:t>
            </a: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출력</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a:t>
            </a:r>
            <a:endParaRPr lang="en-US" altLang="ko-KR" b="0"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첫 번째 줄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 완성된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MST</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에 대해</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 </a:t>
            </a:r>
            <a:r>
              <a:rPr lang="en-US" altLang="ko-KR" sz="1800" dirty="0" err="1">
                <a:latin typeface="함초롬돋움" panose="02030504000101010101" pitchFamily="18" charset="-127"/>
                <a:ea typeface="함초롬돋움" panose="02030504000101010101" pitchFamily="18" charset="-127"/>
                <a:cs typeface="함초롬돋움" panose="02030504000101010101" pitchFamily="18" charset="-127"/>
              </a:rPr>
              <a:t>dfs</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(0)</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를 실행한 결과</a:t>
            </a: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두 번째 줄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 </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완성된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MST</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의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cost</a:t>
            </a:r>
            <a:endParaRPr lang="en-US" altLang="ko-KR" dirty="0">
              <a:solidFill>
                <a:srgbClr val="FF0000"/>
              </a:solidFill>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Tree>
    <p:extLst>
      <p:ext uri="{BB962C8B-B14F-4D97-AF65-F5344CB8AC3E}">
        <p14:creationId xmlns:p14="http://schemas.microsoft.com/office/powerpoint/2010/main" val="2657014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pPr>
              <a:defRPr/>
            </a:pP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HW6</a:t>
            </a:r>
            <a:endParaRPr lang="ko-KR" altLang="en-US"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
        <p:nvSpPr>
          <p:cNvPr id="7" name="Rectangle 2"/>
          <p:cNvSpPr>
            <a:spLocks noGrp="1" noChangeArrowheads="1"/>
          </p:cNvSpPr>
          <p:nvPr>
            <p:ph idx="1"/>
          </p:nvPr>
        </p:nvSpPr>
        <p:spPr>
          <a:xfrm>
            <a:off x="755650" y="1125538"/>
            <a:ext cx="8018463" cy="5257800"/>
          </a:xfrm>
        </p:spPr>
        <p:txBody>
          <a:bodyPr/>
          <a:lstStyle/>
          <a:p>
            <a:pPr>
              <a:defRPr/>
            </a:pPr>
            <a:endParaRPr lang="en-US" altLang="ko-KR" dirty="0">
              <a:latin typeface="함초롬돋움" panose="02030504000101010101" pitchFamily="18" charset="-127"/>
              <a:ea typeface="함초롬돋움" panose="02030504000101010101" pitchFamily="18" charset="-127"/>
              <a:cs typeface="함초롬돋움" panose="02030504000101010101" pitchFamily="18" charset="-127"/>
            </a:endParaRPr>
          </a:p>
          <a:p>
            <a:pPr>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문제 </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2:</a:t>
            </a:r>
          </a:p>
          <a:p>
            <a:pPr lvl="1">
              <a:lnSpc>
                <a:spcPct val="150000"/>
              </a:lnSpc>
              <a:defRPr/>
            </a:pPr>
            <a:r>
              <a:rPr lang="ko-KR" altLang="en-US" dirty="0">
                <a:latin typeface="함초롬돋움" panose="02030504000101010101" pitchFamily="18" charset="-127"/>
                <a:ea typeface="함초롬돋움" panose="02030504000101010101" pitchFamily="18" charset="-127"/>
                <a:cs typeface="함초롬돋움" panose="02030504000101010101" pitchFamily="18" charset="-127"/>
              </a:rPr>
              <a:t>제약 조건</a:t>
            </a:r>
            <a:r>
              <a:rPr lang="en-US" altLang="ko-KR" dirty="0">
                <a:latin typeface="함초롬돋움" panose="02030504000101010101" pitchFamily="18" charset="-127"/>
                <a:ea typeface="함초롬돋움" panose="02030504000101010101" pitchFamily="18" charset="-127"/>
                <a:cs typeface="함초롬돋움" panose="02030504000101010101" pitchFamily="18" charset="-127"/>
              </a:rPr>
              <a:t>:</a:t>
            </a:r>
          </a:p>
          <a:p>
            <a:pPr lvl="2">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그래프를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adjacency list</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로 표현할 것</a:t>
            </a: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lnSpc>
                <a:spcPct val="150000"/>
              </a:lnSpc>
              <a:defRPr/>
            </a:pP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파일 입출력 사용</a:t>
            </a: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a:p>
            <a:pPr lvl="2">
              <a:lnSpc>
                <a:spcPct val="150000"/>
              </a:lnSpc>
              <a:defRPr/>
            </a:pP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vertex</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의 번호는 </a:t>
            </a:r>
            <a:r>
              <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rPr>
              <a:t>0</a:t>
            </a:r>
            <a:r>
              <a:rPr lang="ko-KR" altLang="en-US" sz="1800" dirty="0">
                <a:latin typeface="함초롬돋움" panose="02030504000101010101" pitchFamily="18" charset="-127"/>
                <a:ea typeface="함초롬돋움" panose="02030504000101010101" pitchFamily="18" charset="-127"/>
                <a:cs typeface="함초롬돋움" panose="02030504000101010101" pitchFamily="18" charset="-127"/>
              </a:rPr>
              <a:t>부터 시작한다고 가정</a:t>
            </a:r>
            <a:endParaRPr lang="en-US" altLang="ko-KR" sz="1800" dirty="0">
              <a:latin typeface="함초롬돋움" panose="02030504000101010101" pitchFamily="18" charset="-127"/>
              <a:ea typeface="함초롬돋움" panose="02030504000101010101" pitchFamily="18" charset="-127"/>
              <a:cs typeface="함초롬돋움" panose="02030504000101010101" pitchFamily="18" charset="-127"/>
            </a:endParaRPr>
          </a:p>
        </p:txBody>
      </p:sp>
    </p:spTree>
    <p:extLst>
      <p:ext uri="{BB962C8B-B14F-4D97-AF65-F5344CB8AC3E}">
        <p14:creationId xmlns:p14="http://schemas.microsoft.com/office/powerpoint/2010/main" val="2719510406"/>
      </p:ext>
    </p:extLst>
  </p:cSld>
  <p:clrMapOvr>
    <a:masterClrMapping/>
  </p:clrMapOvr>
</p:sld>
</file>

<file path=ppt/theme/theme1.xml><?xml version="1.0" encoding="utf-8"?>
<a:theme xmlns:a="http://schemas.openxmlformats.org/drawingml/2006/main" name="1_기본 디자인">
  <a:themeElements>
    <a:clrScheme name="">
      <a:dk1>
        <a:srgbClr val="000000"/>
      </a:dk1>
      <a:lt1>
        <a:srgbClr val="FFFFFF"/>
      </a:lt1>
      <a:dk2>
        <a:srgbClr val="333333"/>
      </a:dk2>
      <a:lt2>
        <a:srgbClr val="CECECE"/>
      </a:lt2>
      <a:accent1>
        <a:srgbClr val="063DE8"/>
      </a:accent1>
      <a:accent2>
        <a:srgbClr val="006B61"/>
      </a:accent2>
      <a:accent3>
        <a:srgbClr val="FFFFFF"/>
      </a:accent3>
      <a:accent4>
        <a:srgbClr val="000000"/>
      </a:accent4>
      <a:accent5>
        <a:srgbClr val="AAAFF2"/>
      </a:accent5>
      <a:accent6>
        <a:srgbClr val="006057"/>
      </a:accent6>
      <a:hlink>
        <a:srgbClr val="7B00E4"/>
      </a:hlink>
      <a:folHlink>
        <a:srgbClr val="FC0128"/>
      </a:folHlink>
    </a:clrScheme>
    <a:fontScheme name="기본 디자인">
      <a:majorFont>
        <a:latin typeface="Times New Roman"/>
        <a:ea typeface="돋움"/>
        <a:cs typeface=""/>
      </a:majorFont>
      <a:minorFont>
        <a:latin typeface="Times New Roman"/>
        <a:ea typeface="돋움"/>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ko-KR" altLang="en-US" sz="1400" b="1" i="0" u="none" strike="noStrike" cap="none" normalizeH="0" baseline="0" smtClean="0">
            <a:ln>
              <a:noFill/>
            </a:ln>
            <a:solidFill>
              <a:schemeClr val="tx1"/>
            </a:solidFill>
            <a:effectLst/>
            <a:latin typeface="Arial" pitchFamily="34" charset="0"/>
            <a:ea typeface="돋움" pitchFamily="50" charset="-127"/>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ko-KR" altLang="en-US" sz="1400" b="1" i="0" u="none" strike="noStrike" cap="none" normalizeH="0" baseline="0" smtClean="0">
            <a:ln>
              <a:noFill/>
            </a:ln>
            <a:solidFill>
              <a:schemeClr val="tx1"/>
            </a:solidFill>
            <a:effectLst/>
            <a:latin typeface="Arial" pitchFamily="34" charset="0"/>
            <a:ea typeface="돋움" pitchFamily="50" charset="-127"/>
          </a:defRPr>
        </a:defPPr>
      </a:lstStyle>
    </a:lnDef>
  </a:objectDefaults>
  <a:extraClrSchemeLst>
    <a:extraClrScheme>
      <a:clrScheme name="기본 디자인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기본 디자인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기본 디자인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기본 디자인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3667</TotalTime>
  <Pages>3</Pages>
  <Words>1035</Words>
  <Application>Microsoft Office PowerPoint</Application>
  <PresentationFormat>화면 슬라이드 쇼(4:3)</PresentationFormat>
  <Paragraphs>182</Paragraphs>
  <Slides>18</Slides>
  <Notes>18</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18</vt:i4>
      </vt:variant>
    </vt:vector>
  </HeadingPairs>
  <TitlesOfParts>
    <vt:vector size="26" baseType="lpstr">
      <vt:lpstr>Monotype Sorts</vt:lpstr>
      <vt:lpstr>함초롬</vt:lpstr>
      <vt:lpstr>함초롬돋움</vt:lpstr>
      <vt:lpstr>Arial</vt:lpstr>
      <vt:lpstr>Cambria Math</vt:lpstr>
      <vt:lpstr>Times New Roman</vt:lpstr>
      <vt:lpstr>Wingdings</vt:lpstr>
      <vt:lpstr>1_기본 디자인</vt:lpstr>
      <vt:lpstr>자료구조 (Data Structure)</vt:lpstr>
      <vt:lpstr>HW6</vt:lpstr>
      <vt:lpstr>HW6</vt:lpstr>
      <vt:lpstr>HW6</vt:lpstr>
      <vt:lpstr>HW6</vt:lpstr>
      <vt:lpstr>HW6</vt:lpstr>
      <vt:lpstr>HW6</vt:lpstr>
      <vt:lpstr>HW6</vt:lpstr>
      <vt:lpstr>HW6</vt:lpstr>
      <vt:lpstr>HW6</vt:lpstr>
      <vt:lpstr>HW6</vt:lpstr>
      <vt:lpstr>HW6</vt:lpstr>
      <vt:lpstr>HW6</vt:lpstr>
      <vt:lpstr>제출 방법</vt:lpstr>
      <vt:lpstr>제출 방법</vt:lpstr>
      <vt:lpstr>제출 방법</vt:lpstr>
      <vt:lpstr>제출 방법</vt:lpstr>
      <vt:lpstr>제출시 유의 사항</vt:lpstr>
    </vt:vector>
  </TitlesOfParts>
  <Company>서강대학교 컴퓨터학과 모바일컴퓨팅 시스템 연구실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과제6</dc:title>
  <dc:subject/>
  <dc:creator>user</dc:creator>
  <cp:keywords/>
  <dc:description/>
  <cp:lastModifiedBy>박형우</cp:lastModifiedBy>
  <cp:revision>877</cp:revision>
  <cp:lastPrinted>1997-04-03T01:49:54Z</cp:lastPrinted>
  <dcterms:created xsi:type="dcterms:W3CDTF">1996-06-27T04:55:18Z</dcterms:created>
  <dcterms:modified xsi:type="dcterms:W3CDTF">2022-12-05T10:07:06Z</dcterms:modified>
</cp:coreProperties>
</file>