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8" r:id="rId5"/>
    <p:sldMasterId id="2147483684" r:id="rId6"/>
  </p:sldMasterIdLst>
  <p:notesMasterIdLst>
    <p:notesMasterId r:id="rId13"/>
  </p:notesMasterIdLst>
  <p:handoutMasterIdLst>
    <p:handoutMasterId r:id="rId14"/>
  </p:handoutMasterIdLst>
  <p:sldIdLst>
    <p:sldId id="256" r:id="rId7"/>
    <p:sldId id="257" r:id="rId8"/>
    <p:sldId id="396" r:id="rId9"/>
    <p:sldId id="398" r:id="rId10"/>
    <p:sldId id="397" r:id="rId11"/>
    <p:sldId id="39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5EE42-CA81-49D5-BEA4-40E64B6A3FF4}" v="26" dt="2021-12-14T08:00:43.420"/>
    <p1510:client id="{6FF2119D-FFE8-437D-A747-EFF9E2BEADF6}" v="6" dt="2021-12-14T08:01:0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강환" userId="S::ganghwan.jung@ahnlab.com::7ddedb89-50c8-44f3-b420-ef91fb78f7c7" providerId="AD" clId="Web-{6FF2119D-FFE8-437D-A747-EFF9E2BEADF6}"/>
    <pc:docChg chg="modSld">
      <pc:chgData name="정강환" userId="S::ganghwan.jung@ahnlab.com::7ddedb89-50c8-44f3-b420-ef91fb78f7c7" providerId="AD" clId="Web-{6FF2119D-FFE8-437D-A747-EFF9E2BEADF6}" dt="2021-12-14T08:01:06.765" v="5" actId="20577"/>
      <pc:docMkLst>
        <pc:docMk/>
      </pc:docMkLst>
      <pc:sldChg chg="modSp">
        <pc:chgData name="정강환" userId="S::ganghwan.jung@ahnlab.com::7ddedb89-50c8-44f3-b420-ef91fb78f7c7" providerId="AD" clId="Web-{6FF2119D-FFE8-437D-A747-EFF9E2BEADF6}" dt="2021-12-14T08:01:06.765" v="5" actId="20577"/>
        <pc:sldMkLst>
          <pc:docMk/>
          <pc:sldMk cId="1857904300" sldId="396"/>
        </pc:sldMkLst>
        <pc:spChg chg="mod">
          <ac:chgData name="정강환" userId="S::ganghwan.jung@ahnlab.com::7ddedb89-50c8-44f3-b420-ef91fb78f7c7" providerId="AD" clId="Web-{6FF2119D-FFE8-437D-A747-EFF9E2BEADF6}" dt="2021-12-14T08:01:06.765" v="5" actId="20577"/>
          <ac:spMkLst>
            <pc:docMk/>
            <pc:sldMk cId="1857904300" sldId="396"/>
            <ac:spMk id="4" creationId="{3CE896CB-4BF3-4CF5-9855-D58BFC058A17}"/>
          </ac:spMkLst>
        </pc:spChg>
      </pc:sldChg>
    </pc:docChg>
  </pc:docChgLst>
  <pc:docChgLst>
    <pc:chgData name="정강환" userId="S::ganghwan.jung@ahnlab.com::7ddedb89-50c8-44f3-b420-ef91fb78f7c7" providerId="AD" clId="Web-{1D25EE42-CA81-49D5-BEA4-40E64B6A3FF4}"/>
    <pc:docChg chg="modSld">
      <pc:chgData name="정강환" userId="S::ganghwan.jung@ahnlab.com::7ddedb89-50c8-44f3-b420-ef91fb78f7c7" providerId="AD" clId="Web-{1D25EE42-CA81-49D5-BEA4-40E64B6A3FF4}" dt="2021-12-14T08:00:41.030" v="24" actId="20577"/>
      <pc:docMkLst>
        <pc:docMk/>
      </pc:docMkLst>
      <pc:sldChg chg="modSp">
        <pc:chgData name="정강환" userId="S::ganghwan.jung@ahnlab.com::7ddedb89-50c8-44f3-b420-ef91fb78f7c7" providerId="AD" clId="Web-{1D25EE42-CA81-49D5-BEA4-40E64B6A3FF4}" dt="2021-12-14T08:00:41.030" v="24" actId="20577"/>
        <pc:sldMkLst>
          <pc:docMk/>
          <pc:sldMk cId="1857904300" sldId="396"/>
        </pc:sldMkLst>
        <pc:spChg chg="mod">
          <ac:chgData name="정강환" userId="S::ganghwan.jung@ahnlab.com::7ddedb89-50c8-44f3-b420-ef91fb78f7c7" providerId="AD" clId="Web-{1D25EE42-CA81-49D5-BEA4-40E64B6A3FF4}" dt="2021-12-14T08:00:41.030" v="24" actId="20577"/>
          <ac:spMkLst>
            <pc:docMk/>
            <pc:sldMk cId="1857904300" sldId="396"/>
            <ac:spMk id="4" creationId="{3CE896CB-4BF3-4CF5-9855-D58BFC058A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42E9-BA40-4568-99CF-2419141EEDDA}" type="datetimeFigureOut">
              <a:rPr lang="ko-KR" altLang="en-US" smtClean="0"/>
              <a:t>22-02-22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F255-FCB4-47BC-B0C4-0AE0088494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11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98F67-EAEE-4EEC-B127-3464A486E192}" type="datetimeFigureOut">
              <a:rPr lang="ko-KR" altLang="en-US" smtClean="0"/>
              <a:t>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1AD9E-38CA-493F-AC08-F4A9F8A9F2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4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14771"/>
            <a:ext cx="8203952" cy="1401341"/>
          </a:xfrm>
          <a:prstGeom prst="rect">
            <a:avLst/>
          </a:prstGeom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Aft>
                <a:spcPts val="300"/>
              </a:spcAft>
              <a:defRPr sz="3800" b="1" spc="-16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프레젠테이션</a:t>
            </a:r>
            <a:br>
              <a:rPr lang="en-US" altLang="ko-KR"/>
            </a:br>
            <a:r>
              <a:rPr lang="ko-KR" altLang="en-US"/>
              <a:t>제목 스타일 편집</a:t>
            </a:r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257550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spcAft>
                <a:spcPts val="300"/>
              </a:spcAft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부제목 텍스트 편집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1919229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spcBef>
                <a:spcPts val="0"/>
              </a:spcBef>
              <a:spcAft>
                <a:spcPts val="300"/>
              </a:spcAft>
              <a:buNone/>
              <a:defRPr sz="1600" b="1" strike="noStrike" spc="-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ko-KR" altLang="en-US"/>
              <a:t>서브 텍스트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62211" y="3102868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73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  <p15:guide id="2" orient="horz" pos="1956" userDrawn="1">
          <p15:clr>
            <a:srgbClr val="FBAE40"/>
          </p15:clr>
        </p15:guide>
        <p15:guide id="3" orient="horz" pos="3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313" y="2565400"/>
            <a:ext cx="4402137" cy="3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9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68313" y="2460129"/>
            <a:ext cx="2308324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00" baseline="0">
                <a:solidFill>
                  <a:schemeClr val="accent1"/>
                </a:solidFill>
                <a:latin typeface="+mn-lt"/>
              </a:rPr>
              <a:t>Thank you.</a:t>
            </a:r>
            <a:endParaRPr lang="ko-KR" altLang="en-US" sz="3600" b="1" spc="-100" baseline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313" y="3113089"/>
            <a:ext cx="2308324" cy="1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7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발표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23850" y="6583643"/>
            <a:ext cx="84963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33053" y="6658756"/>
            <a:ext cx="156773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ko-KR" sz="800" spc="0">
                <a:solidFill>
                  <a:schemeClr val="bg1">
                    <a:lumMod val="65000"/>
                  </a:schemeClr>
                </a:solidFill>
                <a:effectLst/>
              </a:rPr>
              <a:t>AhnLab, Inc. All</a:t>
            </a:r>
            <a:r>
              <a:rPr lang="en-US" altLang="ko-KR" sz="800" spc="0" baseline="0">
                <a:solidFill>
                  <a:schemeClr val="bg1">
                    <a:lumMod val="65000"/>
                  </a:schemeClr>
                </a:solidFill>
                <a:effectLst/>
              </a:rPr>
              <a:t> rights reserved.</a:t>
            </a:r>
            <a:endParaRPr lang="ko-KR" altLang="en-US" sz="800" spc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9144000" cy="765741"/>
          </a:xfrm>
          <a:prstGeom prst="rect">
            <a:avLst/>
          </a:prstGeom>
          <a:gradFill flip="none" rotWithShape="1">
            <a:gsLst>
              <a:gs pos="0">
                <a:srgbClr val="3274DE"/>
              </a:gs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950"/>
          </a:p>
        </p:txBody>
      </p:sp>
      <p:sp>
        <p:nvSpPr>
          <p:cNvPr id="15" name="직사각형 14"/>
          <p:cNvSpPr/>
          <p:nvPr userDrawn="1"/>
        </p:nvSpPr>
        <p:spPr>
          <a:xfrm rot="10800000">
            <a:off x="0" y="693731"/>
            <a:ext cx="9144000" cy="7200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50000"/>
                  <a:alpha val="3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17" name="제목 1"/>
          <p:cNvSpPr>
            <a:spLocks noGrp="1"/>
          </p:cNvSpPr>
          <p:nvPr>
            <p:ph type="ctrTitle"/>
          </p:nvPr>
        </p:nvSpPr>
        <p:spPr>
          <a:xfrm>
            <a:off x="350839" y="180513"/>
            <a:ext cx="8424587" cy="434479"/>
          </a:xfrm>
          <a:prstGeom prst="rect">
            <a:avLst/>
          </a:prstGeom>
          <a:effectLst>
            <a:outerShdw blurRad="12700" dist="127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 anchor="ctr"/>
          <a:lstStyle>
            <a:lvl1pPr algn="l">
              <a:spcAft>
                <a:spcPts val="0"/>
              </a:spcAft>
              <a:defRPr sz="2600" b="1" spc="-108" baseline="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350838" y="910800"/>
            <a:ext cx="8469312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200" spc="-2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7032035" y="0"/>
            <a:ext cx="2111965" cy="693730"/>
            <a:chOff x="7254410" y="0"/>
            <a:chExt cx="1889593" cy="620686"/>
          </a:xfrm>
        </p:grpSpPr>
        <p:sp>
          <p:nvSpPr>
            <p:cNvPr id="32" name="직사각형 1"/>
            <p:cNvSpPr/>
            <p:nvPr userDrawn="1"/>
          </p:nvSpPr>
          <p:spPr>
            <a:xfrm>
              <a:off x="7254412" y="0"/>
              <a:ext cx="1889591" cy="620686"/>
            </a:xfrm>
            <a:custGeom>
              <a:avLst/>
              <a:gdLst>
                <a:gd name="connsiteX0" fmla="*/ 0 w 1763688"/>
                <a:gd name="connsiteY0" fmla="*/ 0 h 620686"/>
                <a:gd name="connsiteX1" fmla="*/ 1763688 w 1763688"/>
                <a:gd name="connsiteY1" fmla="*/ 0 h 620686"/>
                <a:gd name="connsiteX2" fmla="*/ 1763688 w 1763688"/>
                <a:gd name="connsiteY2" fmla="*/ 620686 h 620686"/>
                <a:gd name="connsiteX3" fmla="*/ 0 w 1763688"/>
                <a:gd name="connsiteY3" fmla="*/ 620686 h 620686"/>
                <a:gd name="connsiteX4" fmla="*/ 0 w 1763688"/>
                <a:gd name="connsiteY4" fmla="*/ 0 h 620686"/>
                <a:gd name="connsiteX0" fmla="*/ 723900 w 1763688"/>
                <a:gd name="connsiteY0" fmla="*/ 0 h 620686"/>
                <a:gd name="connsiteX1" fmla="*/ 1763688 w 1763688"/>
                <a:gd name="connsiteY1" fmla="*/ 0 h 620686"/>
                <a:gd name="connsiteX2" fmla="*/ 1763688 w 1763688"/>
                <a:gd name="connsiteY2" fmla="*/ 620686 h 620686"/>
                <a:gd name="connsiteX3" fmla="*/ 0 w 1763688"/>
                <a:gd name="connsiteY3" fmla="*/ 620686 h 620686"/>
                <a:gd name="connsiteX4" fmla="*/ 723900 w 1763688"/>
                <a:gd name="connsiteY4" fmla="*/ 0 h 62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688" h="620686">
                  <a:moveTo>
                    <a:pt x="723900" y="0"/>
                  </a:moveTo>
                  <a:lnTo>
                    <a:pt x="1763688" y="0"/>
                  </a:lnTo>
                  <a:lnTo>
                    <a:pt x="1763688" y="620686"/>
                  </a:lnTo>
                  <a:lnTo>
                    <a:pt x="0" y="620686"/>
                  </a:lnTo>
                  <a:lnTo>
                    <a:pt x="72390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0000"/>
                  </a:schemeClr>
                </a:gs>
                <a:gs pos="50000">
                  <a:schemeClr val="accent1">
                    <a:alpha val="20000"/>
                  </a:schemeClr>
                </a:gs>
                <a:gs pos="100000">
                  <a:srgbClr val="0A50A1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0"/>
            </p:cNvCxnSpPr>
            <p:nvPr userDrawn="1"/>
          </p:nvCxnSpPr>
          <p:spPr>
            <a:xfrm flipH="1">
              <a:off x="7254410" y="0"/>
              <a:ext cx="775576" cy="620686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40000">
                    <a:schemeClr val="bg1">
                      <a:alpha val="2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 descr="D:\011_designed_source\08_ppt_source\01_안랩제안기본소스\02_안랩_CI\08_ahnlab_gray_0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1130" y="288025"/>
              <a:ext cx="581556" cy="1356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799291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6583643"/>
            <a:ext cx="84963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33053" y="6658756"/>
            <a:ext cx="156773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ko-KR" sz="800" spc="0">
                <a:solidFill>
                  <a:schemeClr val="bg1">
                    <a:lumMod val="65000"/>
                  </a:schemeClr>
                </a:solidFill>
                <a:effectLst/>
              </a:rPr>
              <a:t>AhnLab, Inc. All</a:t>
            </a:r>
            <a:r>
              <a:rPr lang="en-US" altLang="ko-KR" sz="800" spc="0" baseline="0">
                <a:solidFill>
                  <a:schemeClr val="bg1">
                    <a:lumMod val="65000"/>
                  </a:schemeClr>
                </a:solidFill>
                <a:effectLst/>
              </a:rPr>
              <a:t> rights reserved.</a:t>
            </a:r>
            <a:endParaRPr lang="ko-KR" altLang="en-US" sz="800" spc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50838" y="1"/>
            <a:ext cx="8469312" cy="12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50838" y="765175"/>
            <a:ext cx="8469312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50839" y="277865"/>
            <a:ext cx="8469312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08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350838" y="910800"/>
            <a:ext cx="8469312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200" spc="-2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68172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발표용(2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23850" y="6583643"/>
            <a:ext cx="84963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333053" y="6658756"/>
            <a:ext cx="156773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0">
                <a:solidFill>
                  <a:schemeClr val="bg1">
                    <a:lumMod val="50000"/>
                  </a:schemeClr>
                </a:solidFill>
              </a:rPr>
              <a:t>© </a:t>
            </a:r>
            <a:r>
              <a:rPr lang="en-US" altLang="ko-KR" sz="800" spc="0">
                <a:solidFill>
                  <a:schemeClr val="bg1">
                    <a:lumMod val="50000"/>
                  </a:schemeClr>
                </a:solidFill>
                <a:effectLst/>
              </a:rPr>
              <a:t>AhnLab, Inc. All</a:t>
            </a:r>
            <a:r>
              <a:rPr lang="en-US" altLang="ko-KR" sz="800" spc="0" baseline="0">
                <a:solidFill>
                  <a:schemeClr val="bg1">
                    <a:lumMod val="50000"/>
                  </a:schemeClr>
                </a:solidFill>
                <a:effectLst/>
              </a:rPr>
              <a:t> rights reserved.</a:t>
            </a:r>
            <a:endParaRPr lang="ko-KR" altLang="en-US" sz="800" spc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0" y="-1"/>
            <a:ext cx="9144000" cy="765741"/>
          </a:xfrm>
          <a:prstGeom prst="rect">
            <a:avLst/>
          </a:prstGeom>
          <a:gradFill flip="none" rotWithShape="1">
            <a:gsLst>
              <a:gs pos="0">
                <a:srgbClr val="3274DE"/>
              </a:gs>
              <a:gs pos="50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950"/>
          </a:p>
        </p:txBody>
      </p:sp>
      <p:sp>
        <p:nvSpPr>
          <p:cNvPr id="20" name="직사각형 19"/>
          <p:cNvSpPr/>
          <p:nvPr userDrawn="1"/>
        </p:nvSpPr>
        <p:spPr>
          <a:xfrm rot="10800000">
            <a:off x="0" y="693731"/>
            <a:ext cx="9144000" cy="7200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50000"/>
                  <a:alpha val="3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sp>
        <p:nvSpPr>
          <p:cNvPr id="30" name="제목 1"/>
          <p:cNvSpPr>
            <a:spLocks noGrp="1"/>
          </p:cNvSpPr>
          <p:nvPr>
            <p:ph type="ctrTitle"/>
          </p:nvPr>
        </p:nvSpPr>
        <p:spPr>
          <a:xfrm>
            <a:off x="350839" y="180513"/>
            <a:ext cx="8424587" cy="434479"/>
          </a:xfrm>
          <a:prstGeom prst="rect">
            <a:avLst/>
          </a:prstGeom>
          <a:effectLst>
            <a:outerShdw blurRad="12700" dist="127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 anchor="ctr"/>
          <a:lstStyle>
            <a:lvl1pPr algn="l">
              <a:spcAft>
                <a:spcPts val="0"/>
              </a:spcAft>
              <a:defRPr sz="2600" b="1" spc="-108" baseline="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부제목 2"/>
          <p:cNvSpPr>
            <a:spLocks noGrp="1"/>
          </p:cNvSpPr>
          <p:nvPr>
            <p:ph type="subTitle" idx="1"/>
          </p:nvPr>
        </p:nvSpPr>
        <p:spPr>
          <a:xfrm>
            <a:off x="350838" y="910800"/>
            <a:ext cx="8469312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200" spc="-22" baseline="0">
                <a:solidFill>
                  <a:schemeClr val="bg1">
                    <a:lumMod val="9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7032035" y="0"/>
            <a:ext cx="2111965" cy="693730"/>
            <a:chOff x="7254410" y="0"/>
            <a:chExt cx="1889593" cy="620686"/>
          </a:xfrm>
        </p:grpSpPr>
        <p:sp>
          <p:nvSpPr>
            <p:cNvPr id="33" name="직사각형 1"/>
            <p:cNvSpPr/>
            <p:nvPr userDrawn="1"/>
          </p:nvSpPr>
          <p:spPr>
            <a:xfrm>
              <a:off x="7254412" y="0"/>
              <a:ext cx="1889591" cy="620686"/>
            </a:xfrm>
            <a:custGeom>
              <a:avLst/>
              <a:gdLst>
                <a:gd name="connsiteX0" fmla="*/ 0 w 1763688"/>
                <a:gd name="connsiteY0" fmla="*/ 0 h 620686"/>
                <a:gd name="connsiteX1" fmla="*/ 1763688 w 1763688"/>
                <a:gd name="connsiteY1" fmla="*/ 0 h 620686"/>
                <a:gd name="connsiteX2" fmla="*/ 1763688 w 1763688"/>
                <a:gd name="connsiteY2" fmla="*/ 620686 h 620686"/>
                <a:gd name="connsiteX3" fmla="*/ 0 w 1763688"/>
                <a:gd name="connsiteY3" fmla="*/ 620686 h 620686"/>
                <a:gd name="connsiteX4" fmla="*/ 0 w 1763688"/>
                <a:gd name="connsiteY4" fmla="*/ 0 h 620686"/>
                <a:gd name="connsiteX0" fmla="*/ 723900 w 1763688"/>
                <a:gd name="connsiteY0" fmla="*/ 0 h 620686"/>
                <a:gd name="connsiteX1" fmla="*/ 1763688 w 1763688"/>
                <a:gd name="connsiteY1" fmla="*/ 0 h 620686"/>
                <a:gd name="connsiteX2" fmla="*/ 1763688 w 1763688"/>
                <a:gd name="connsiteY2" fmla="*/ 620686 h 620686"/>
                <a:gd name="connsiteX3" fmla="*/ 0 w 1763688"/>
                <a:gd name="connsiteY3" fmla="*/ 620686 h 620686"/>
                <a:gd name="connsiteX4" fmla="*/ 723900 w 1763688"/>
                <a:gd name="connsiteY4" fmla="*/ 0 h 62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688" h="620686">
                  <a:moveTo>
                    <a:pt x="723900" y="0"/>
                  </a:moveTo>
                  <a:lnTo>
                    <a:pt x="1763688" y="0"/>
                  </a:lnTo>
                  <a:lnTo>
                    <a:pt x="1763688" y="620686"/>
                  </a:lnTo>
                  <a:lnTo>
                    <a:pt x="0" y="620686"/>
                  </a:lnTo>
                  <a:lnTo>
                    <a:pt x="72390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0000"/>
                  </a:schemeClr>
                </a:gs>
                <a:gs pos="50000">
                  <a:schemeClr val="accent1">
                    <a:alpha val="20000"/>
                  </a:schemeClr>
                </a:gs>
                <a:gs pos="100000">
                  <a:srgbClr val="0A50A1"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cxnSp>
          <p:nvCxnSpPr>
            <p:cNvPr id="34" name="직선 연결선 33"/>
            <p:cNvCxnSpPr>
              <a:stCxn id="33" idx="0"/>
            </p:cNvCxnSpPr>
            <p:nvPr userDrawn="1"/>
          </p:nvCxnSpPr>
          <p:spPr>
            <a:xfrm flipH="1">
              <a:off x="7254410" y="0"/>
              <a:ext cx="775576" cy="620686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40000">
                    <a:schemeClr val="bg1">
                      <a:alpha val="2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2" descr="D:\011_designed_source\08_ppt_source\01_안랩제안기본소스\02_안랩_CI\08_ahnlab_gray_0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1130" y="288025"/>
              <a:ext cx="581556" cy="1356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68808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 txBox="1">
            <a:spLocks/>
          </p:cNvSpPr>
          <p:nvPr userDrawn="1"/>
        </p:nvSpPr>
        <p:spPr>
          <a:xfrm>
            <a:off x="500311" y="548681"/>
            <a:ext cx="3240360" cy="648071"/>
          </a:xfrm>
          <a:prstGeom prst="rect">
            <a:avLst/>
          </a:prstGeom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>
            <a:lvl1pPr algn="l">
              <a:defRPr sz="5400" b="1" spc="-400" baseline="0">
                <a:solidFill>
                  <a:srgbClr val="4DBFFB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Contents</a:t>
            </a:r>
            <a:endParaRPr kumimoji="0" lang="ko-KR" altLang="en-US" sz="3200" b="1" i="0" u="none" strike="noStrike" kern="1200" cap="none" spc="-15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7" y="1844825"/>
            <a:ext cx="585589" cy="4041625"/>
          </a:xfrm>
          <a:prstGeom prst="rect">
            <a:avLst/>
          </a:prstGeom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trike="noStrike" spc="-50" baseline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7326" y="1839491"/>
            <a:ext cx="7618362" cy="4046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indent="-342900"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부제목 텍스트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2211" y="385614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62211" y="1772816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879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430635"/>
          </a:xfrm>
          <a:prstGeom prst="rect">
            <a:avLst/>
          </a:prstGeom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spcAft>
                <a:spcPts val="300"/>
              </a:spcAft>
              <a:defRPr sz="3500" b="1" spc="-15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/>
              <a:t>프레젠테이션</a:t>
            </a:r>
            <a:br>
              <a:rPr lang="en-US" altLang="ko-KR"/>
            </a:br>
            <a:r>
              <a:rPr lang="ko-KR" altLang="en-US"/>
              <a:t>제목 스타일 편집</a:t>
            </a:r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479179"/>
            <a:ext cx="8203952" cy="337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부제목 텍스트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62211" y="2357264"/>
            <a:ext cx="1008112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25400" dist="12700" dir="5400000" algn="ctr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77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뒷표지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313" y="2565401"/>
            <a:ext cx="4402137" cy="3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13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뒷표지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68313" y="2460129"/>
            <a:ext cx="2308324" cy="553998"/>
          </a:xfrm>
          <a:prstGeom prst="rect">
            <a:avLst/>
          </a:prstGeom>
          <a:noFill/>
          <a:effectLst>
            <a:outerShdw blurRad="12700" dist="12700" dir="5400000" algn="ctr" rotWithShape="0">
              <a:srgbClr val="000000">
                <a:alpha val="10000"/>
              </a:srgb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3600" b="1" spc="-100" baseline="0">
                <a:latin typeface="+mn-lt"/>
              </a:rPr>
              <a:t>Thank you.</a:t>
            </a:r>
            <a:endParaRPr lang="ko-KR" altLang="en-US" sz="3600" b="1" spc="-100" baseline="0">
              <a:latin typeface="+mn-lt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314" y="3113090"/>
            <a:ext cx="2308324" cy="1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91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문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643960" y="6627961"/>
            <a:ext cx="1173113" cy="18541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486220B-EE48-441A-BEE1-7E447193D81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6583643"/>
            <a:ext cx="84963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333053" y="6658756"/>
            <a:ext cx="1567737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spc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altLang="ko-KR" sz="800" spc="0">
                <a:solidFill>
                  <a:schemeClr val="bg1">
                    <a:lumMod val="65000"/>
                  </a:schemeClr>
                </a:solidFill>
                <a:effectLst/>
              </a:rPr>
              <a:t>AhnLab, Inc. All</a:t>
            </a:r>
            <a:r>
              <a:rPr lang="en-US" altLang="ko-KR" sz="800" spc="0" baseline="0">
                <a:solidFill>
                  <a:schemeClr val="bg1">
                    <a:lumMod val="65000"/>
                  </a:schemeClr>
                </a:solidFill>
                <a:effectLst/>
              </a:rPr>
              <a:t> rights reserved.</a:t>
            </a:r>
            <a:endParaRPr lang="ko-KR" altLang="en-US" sz="800" spc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350838" y="1"/>
            <a:ext cx="8469312" cy="12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50838" y="765175"/>
            <a:ext cx="8469312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350839" y="277865"/>
            <a:ext cx="8469312" cy="43447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200" b="1" spc="-108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부제목 2"/>
          <p:cNvSpPr>
            <a:spLocks noGrp="1"/>
          </p:cNvSpPr>
          <p:nvPr>
            <p:ph type="subTitle" idx="1"/>
          </p:nvPr>
        </p:nvSpPr>
        <p:spPr>
          <a:xfrm>
            <a:off x="350838" y="910800"/>
            <a:ext cx="8469312" cy="288032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200" spc="-2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0056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14771"/>
            <a:ext cx="8203952" cy="1401341"/>
          </a:xfrm>
          <a:prstGeom prst="rect">
            <a:avLst/>
          </a:prstGeom>
          <a:effectLst/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spcAft>
                <a:spcPts val="300"/>
              </a:spcAft>
              <a:defRPr sz="3800" b="1" spc="-16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프레젠테이션</a:t>
            </a:r>
            <a:br>
              <a:rPr lang="en-US" altLang="ko-KR"/>
            </a:br>
            <a:r>
              <a:rPr lang="ko-KR" altLang="en-US"/>
              <a:t>제목 스타일 편집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3257550"/>
            <a:ext cx="8203952" cy="2689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spcAft>
                <a:spcPts val="300"/>
              </a:spcAft>
              <a:buNone/>
              <a:defRPr sz="1400" b="0" spc="-2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부제목 텍스트 편집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471736" y="1919229"/>
            <a:ext cx="8203952" cy="36004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spcBef>
                <a:spcPts val="0"/>
              </a:spcBef>
              <a:spcAft>
                <a:spcPts val="300"/>
              </a:spcAft>
              <a:buNone/>
              <a:defRPr sz="1600" b="1" strike="noStrike" spc="-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ko-KR" altLang="en-US"/>
              <a:t>서브 텍스트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62211" y="3102868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8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7" userDrawn="1">
          <p15:clr>
            <a:srgbClr val="FBAE40"/>
          </p15:clr>
        </p15:guide>
        <p15:guide id="2" orient="horz" pos="1956" userDrawn="1">
          <p15:clr>
            <a:srgbClr val="FBAE40"/>
          </p15:clr>
        </p15:guide>
        <p15:guide id="3" orient="horz" pos="3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9"/>
          <p:cNvSpPr txBox="1">
            <a:spLocks/>
          </p:cNvSpPr>
          <p:nvPr userDrawn="1"/>
        </p:nvSpPr>
        <p:spPr>
          <a:xfrm>
            <a:off x="500311" y="548681"/>
            <a:ext cx="3240360" cy="648071"/>
          </a:xfrm>
          <a:prstGeom prst="rect">
            <a:avLst/>
          </a:prstGeom>
          <a:effectLst/>
        </p:spPr>
        <p:txBody>
          <a:bodyPr lIns="0" tIns="0" rIns="0" bIns="0" anchor="ctr"/>
          <a:lstStyle>
            <a:lvl1pPr algn="l">
              <a:defRPr sz="5400" b="1" spc="-400" baseline="0">
                <a:solidFill>
                  <a:srgbClr val="4DBFFB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Contents</a:t>
            </a:r>
            <a:endParaRPr kumimoji="0" lang="ko-KR" altLang="en-US" sz="3200" b="1" i="0" u="none" strike="noStrike" kern="1200" cap="none" spc="-15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62211" y="385614"/>
            <a:ext cx="1008112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462211" y="1772816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471737" y="1844825"/>
            <a:ext cx="585589" cy="404162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200000"/>
              </a:lnSpc>
              <a:defRPr sz="1800" b="1" strike="noStrike" spc="-50" baseline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altLang="ko-KR"/>
              <a:t>01</a:t>
            </a:r>
            <a:endParaRPr lang="ko-KR" altLang="en-US"/>
          </a:p>
        </p:txBody>
      </p:sp>
      <p:sp>
        <p:nvSpPr>
          <p:cNvPr id="9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7326" y="1839491"/>
            <a:ext cx="7618362" cy="40469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indent="-342900">
              <a:lnSpc>
                <a:spcPct val="200000"/>
              </a:lnSpc>
              <a:spcBef>
                <a:spcPts val="0"/>
              </a:spcBef>
              <a:buNone/>
              <a:defRPr sz="1800" b="0" spc="-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부제목 텍스트 편집</a:t>
            </a:r>
          </a:p>
        </p:txBody>
      </p:sp>
    </p:spTree>
    <p:extLst>
      <p:ext uri="{BB962C8B-B14F-4D97-AF65-F5344CB8AC3E}">
        <p14:creationId xmlns:p14="http://schemas.microsoft.com/office/powerpoint/2010/main" val="4203703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1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속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471736" y="558205"/>
            <a:ext cx="8203952" cy="1430635"/>
          </a:xfrm>
          <a:prstGeom prst="rect">
            <a:avLst/>
          </a:prstGeom>
          <a:effectLst/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spcAft>
                <a:spcPts val="300"/>
              </a:spcAft>
              <a:defRPr sz="3500" b="1" spc="-15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ko-KR" altLang="en-US"/>
              <a:t>프레젠테이션</a:t>
            </a:r>
            <a:br>
              <a:rPr lang="en-US" altLang="ko-KR"/>
            </a:br>
            <a:r>
              <a:rPr lang="ko-KR" altLang="en-US"/>
              <a:t>제목 스타일 편집</a:t>
            </a:r>
          </a:p>
        </p:txBody>
      </p:sp>
      <p:sp>
        <p:nvSpPr>
          <p:cNvPr id="6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471736" y="2479179"/>
            <a:ext cx="8203952" cy="337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  <a:defRPr sz="1400" b="0" spc="-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부제목 텍스트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462211" y="2357264"/>
            <a:ext cx="1008112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396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20000">
              <a:srgbClr val="399BF5"/>
            </a:gs>
            <a:gs pos="60000">
              <a:schemeClr val="accent1"/>
            </a:gs>
            <a:gs pos="90000">
              <a:schemeClr val="accent1">
                <a:lumMod val="5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/>
          <p:cNvSpPr/>
          <p:nvPr userDrawn="1"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rgbClr val="2A74E2">
                  <a:alpha val="10000"/>
                </a:srgbClr>
              </a:gs>
              <a:gs pos="50000">
                <a:srgbClr val="0C5CBC">
                  <a:alpha val="30000"/>
                </a:srgbClr>
              </a:gs>
              <a:gs pos="0">
                <a:schemeClr val="accent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0"/>
            <a:endCxn id="13" idx="4"/>
          </p:cNvCxnSpPr>
          <p:nvPr userDrawn="1"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50000">
                  <a:schemeClr val="accent1">
                    <a:lumMod val="60000"/>
                    <a:lumOff val="40000"/>
                    <a:alpha val="3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각 삼각형 15"/>
          <p:cNvSpPr/>
          <p:nvPr userDrawn="1"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accent2">
                  <a:alpha val="25000"/>
                </a:schemeClr>
              </a:gs>
              <a:gs pos="50000">
                <a:schemeClr val="accent2">
                  <a:lumMod val="75000"/>
                  <a:alpha val="20000"/>
                </a:schemeClr>
              </a:gs>
              <a:gs pos="0">
                <a:schemeClr val="accent2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4"/>
          </p:cNvCxnSpPr>
          <p:nvPr userDrawn="1"/>
        </p:nvCxnSpPr>
        <p:spPr>
          <a:xfrm>
            <a:off x="5714999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50000">
                  <a:schemeClr val="accent1">
                    <a:lumMod val="60000"/>
                    <a:lumOff val="40000"/>
                    <a:alpha val="3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68313" y="6012000"/>
            <a:ext cx="1171350" cy="2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6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>
          <p15:clr>
            <a:srgbClr val="F26B43"/>
          </p15:clr>
        </p15:guide>
        <p15:guide id="2" pos="546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1">
                <a:tint val="40000"/>
                <a:satMod val="350000"/>
              </a:schemeClr>
            </a:gs>
            <a:gs pos="80000">
              <a:schemeClr val="bg1">
                <a:lumMod val="95000"/>
              </a:schemeClr>
            </a:gs>
            <a:gs pos="50000">
              <a:schemeClr val="bg1">
                <a:tint val="45000"/>
                <a:shade val="99000"/>
                <a:satMod val="350000"/>
              </a:schemeClr>
            </a:gs>
            <a:gs pos="95000">
              <a:schemeClr val="bg1">
                <a:lumMod val="8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 userDrawn="1"/>
        </p:nvSpPr>
        <p:spPr>
          <a:xfrm rot="16200000">
            <a:off x="3491880" y="1205880"/>
            <a:ext cx="5652120" cy="5652120"/>
          </a:xfrm>
          <a:prstGeom prst="rtTriangle">
            <a:avLst/>
          </a:prstGeom>
          <a:gradFill>
            <a:gsLst>
              <a:gs pos="100000">
                <a:schemeClr val="bg1">
                  <a:lumMod val="75000"/>
                  <a:alpha val="0"/>
                </a:schemeClr>
              </a:gs>
              <a:gs pos="50000">
                <a:schemeClr val="bg1">
                  <a:lumMod val="75000"/>
                  <a:alpha val="20000"/>
                </a:schemeClr>
              </a:gs>
              <a:gs pos="0">
                <a:schemeClr val="bg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5" name="직선 연결선 14"/>
          <p:cNvCxnSpPr>
            <a:stCxn id="11" idx="0"/>
            <a:endCxn id="11" idx="4"/>
          </p:cNvCxnSpPr>
          <p:nvPr userDrawn="1"/>
        </p:nvCxnSpPr>
        <p:spPr>
          <a:xfrm flipV="1">
            <a:off x="3491880" y="1205880"/>
            <a:ext cx="5652120" cy="5652120"/>
          </a:xfrm>
          <a:prstGeom prst="line">
            <a:avLst/>
          </a:prstGeom>
          <a:ln w="6350" cmpd="sng">
            <a:gradFill>
              <a:gsLst>
                <a:gs pos="0">
                  <a:schemeClr val="bg1">
                    <a:lumMod val="75000"/>
                    <a:alpha val="0"/>
                  </a:schemeClr>
                </a:gs>
                <a:gs pos="50000">
                  <a:schemeClr val="bg1">
                    <a:lumMod val="65000"/>
                    <a:alpha val="20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각 삼각형 13"/>
          <p:cNvSpPr/>
          <p:nvPr userDrawn="1"/>
        </p:nvSpPr>
        <p:spPr>
          <a:xfrm rot="10800000">
            <a:off x="5714999" y="0"/>
            <a:ext cx="3429000" cy="3429000"/>
          </a:xfrm>
          <a:prstGeom prst="rtTriangle">
            <a:avLst/>
          </a:prstGeom>
          <a:gradFill>
            <a:gsLst>
              <a:gs pos="100000">
                <a:schemeClr val="accent2">
                  <a:alpha val="15000"/>
                </a:schemeClr>
              </a:gs>
              <a:gs pos="50000">
                <a:schemeClr val="accent2">
                  <a:lumMod val="75000"/>
                  <a:alpha val="10000"/>
                </a:schemeClr>
              </a:gs>
              <a:gs pos="0">
                <a:schemeClr val="accent2">
                  <a:lumMod val="50000"/>
                  <a:alpha val="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4"/>
          </p:cNvCxnSpPr>
          <p:nvPr userDrawn="1"/>
        </p:nvCxnSpPr>
        <p:spPr>
          <a:xfrm>
            <a:off x="5714999" y="0"/>
            <a:ext cx="3429001" cy="3429000"/>
          </a:xfrm>
          <a:prstGeom prst="line">
            <a:avLst/>
          </a:prstGeom>
          <a:ln w="6350" cmpd="sng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50000">
                  <a:schemeClr val="accent1">
                    <a:lumMod val="60000"/>
                    <a:lumOff val="4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8313" y="6011999"/>
            <a:ext cx="1167075" cy="26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1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5">
          <p15:clr>
            <a:srgbClr val="F26B43"/>
          </p15:clr>
        </p15:guide>
        <p15:guide id="2" pos="546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네트워크장비 진단 수행 매뉴얼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2022.02.22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44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br>
              <a:rPr lang="en-US" altLang="ko-KR" dirty="0"/>
            </a:br>
            <a:r>
              <a:rPr lang="en-US" altLang="ko-KR" dirty="0"/>
              <a:t>02</a:t>
            </a:r>
            <a:br>
              <a:rPr lang="en-US" altLang="ko-KR" dirty="0"/>
            </a:br>
            <a:r>
              <a:rPr lang="en-US" altLang="ko-KR" dirty="0"/>
              <a:t>03</a:t>
            </a:r>
            <a:br>
              <a:rPr lang="en-US" altLang="ko-KR" dirty="0"/>
            </a:br>
            <a:r>
              <a:rPr lang="en-US" altLang="ko-KR" dirty="0"/>
              <a:t>04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Cisco</a:t>
            </a:r>
          </a:p>
          <a:p>
            <a:r>
              <a:rPr lang="en-US" altLang="ko-KR" dirty="0" err="1"/>
              <a:t>Alteon</a:t>
            </a:r>
            <a:endParaRPr lang="en-US" altLang="ko-KR" dirty="0"/>
          </a:p>
          <a:p>
            <a:r>
              <a:rPr lang="en-US" altLang="ko-KR" dirty="0" err="1"/>
              <a:t>Piolink</a:t>
            </a:r>
            <a:endParaRPr lang="en-US" altLang="ko-KR" dirty="0"/>
          </a:p>
          <a:p>
            <a:r>
              <a:rPr lang="en-US" altLang="ko-KR" dirty="0"/>
              <a:t>Juniper</a:t>
            </a:r>
          </a:p>
        </p:txBody>
      </p:sp>
    </p:spTree>
    <p:extLst>
      <p:ext uri="{BB962C8B-B14F-4D97-AF65-F5344CB8AC3E}">
        <p14:creationId xmlns:p14="http://schemas.microsoft.com/office/powerpoint/2010/main" val="156065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D94FC5-A20B-4A3D-8DF1-8A18E8F21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2021A8-AD02-4412-A49C-2ED53B986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01. Cisco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E896CB-4BF3-4CF5-9855-D58BFC05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38" y="910799"/>
            <a:ext cx="8469312" cy="4496469"/>
          </a:xfrm>
        </p:spPr>
        <p:txBody>
          <a:bodyPr wrap="square" lIns="0" tIns="0" rIns="0" bIns="0" anchor="t"/>
          <a:lstStyle/>
          <a:p>
            <a:r>
              <a:rPr lang="ko-KR" altLang="ko-KR" b="1" dirty="0">
                <a:solidFill>
                  <a:srgbClr val="002060"/>
                </a:solidFill>
              </a:rPr>
              <a:t>아래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명령어의 실행</a:t>
            </a:r>
            <a:r>
              <a:rPr lang="ko-KR" altLang="ko-KR" b="1" dirty="0">
                <a:solidFill>
                  <a:srgbClr val="002060"/>
                </a:solidFill>
              </a:rPr>
              <a:t>결과 파일을 회신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/>
          </a:p>
          <a:p>
            <a:r>
              <a:rPr lang="en-US" altLang="ko-KR" dirty="0" err="1"/>
              <a:t>termi</a:t>
            </a:r>
            <a:r>
              <a:rPr lang="en-US" altLang="ko-KR" dirty="0"/>
              <a:t> length 0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run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endParaRPr lang="en-US" altLang="ko-KR" dirty="0"/>
          </a:p>
          <a:p>
            <a:r>
              <a:rPr lang="en-US" altLang="ko-KR" dirty="0" err="1"/>
              <a:t>sh</a:t>
            </a:r>
            <a:r>
              <a:rPr lang="en-US" altLang="ko-KR" dirty="0"/>
              <a:t> interface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interfaces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vlan</a:t>
            </a:r>
            <a:endParaRPr lang="en-US" altLang="ko-KR" dirty="0"/>
          </a:p>
          <a:p>
            <a:r>
              <a:rPr lang="en-US" altLang="ko-KR" dirty="0" err="1"/>
              <a:t>sh</a:t>
            </a:r>
            <a:r>
              <a:rPr lang="en-US" altLang="ko-KR" dirty="0"/>
              <a:t> int status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logging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port-security address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process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clock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role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feature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access-list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cdp</a:t>
            </a:r>
            <a:endParaRPr lang="en-US" altLang="ko-KR" dirty="0"/>
          </a:p>
          <a:p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vstack</a:t>
            </a:r>
            <a:r>
              <a:rPr lang="en-US" altLang="ko-KR" dirty="0"/>
              <a:t> config</a:t>
            </a:r>
          </a:p>
          <a:p>
            <a:r>
              <a:rPr lang="en-US" altLang="ko-KR" dirty="0" err="1"/>
              <a:t>termi</a:t>
            </a:r>
            <a:r>
              <a:rPr lang="en-US" altLang="ko-KR" dirty="0"/>
              <a:t> length 30</a:t>
            </a:r>
          </a:p>
          <a:p>
            <a:r>
              <a:rPr lang="en-US" dirty="0">
                <a:ea typeface="+mn-lt"/>
                <a:cs typeface="+mn-lt"/>
              </a:rPr>
              <a:t>show </a:t>
            </a:r>
            <a:r>
              <a:rPr lang="en-US" dirty="0" err="1">
                <a:ea typeface="+mn-lt"/>
                <a:cs typeface="+mn-lt"/>
              </a:rPr>
              <a:t>ip</a:t>
            </a:r>
            <a:r>
              <a:rPr lang="en-US" dirty="0">
                <a:ea typeface="+mn-lt"/>
                <a:cs typeface="+mn-lt"/>
              </a:rPr>
              <a:t> interface brief (</a:t>
            </a:r>
            <a:r>
              <a:rPr lang="ko-KR" altLang="en-US" dirty="0">
                <a:ea typeface="+mn-lt"/>
                <a:cs typeface="+mn-lt"/>
              </a:rPr>
              <a:t>미사용</a:t>
            </a:r>
            <a:r>
              <a:rPr lang="en-US" dirty="0">
                <a:ea typeface="+mn-lt"/>
                <a:cs typeface="+mn-lt"/>
              </a:rPr>
              <a:t> interface </a:t>
            </a:r>
            <a:r>
              <a:rPr lang="ko-KR" altLang="en-US" dirty="0">
                <a:ea typeface="+mn-lt"/>
                <a:cs typeface="+mn-lt"/>
              </a:rPr>
              <a:t>확인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cs typeface="Arial"/>
            </a:endParaRPr>
          </a:p>
          <a:p>
            <a:endParaRPr lang="ko-KR" altLang="en-US" dirty="0">
              <a:cs typeface="Arial"/>
            </a:endParaRPr>
          </a:p>
          <a:p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85790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D94FC5-A20B-4A3D-8DF1-8A18E8F21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2021A8-AD02-4412-A49C-2ED53B986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02. ALTEON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E896CB-4BF3-4CF5-9855-D58BFC05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38" y="910799"/>
            <a:ext cx="8469312" cy="3291923"/>
          </a:xfrm>
        </p:spPr>
        <p:txBody>
          <a:bodyPr/>
          <a:lstStyle/>
          <a:p>
            <a:r>
              <a:rPr lang="ko-KR" altLang="ko-KR" b="1" dirty="0">
                <a:solidFill>
                  <a:srgbClr val="002060"/>
                </a:solidFill>
              </a:rPr>
              <a:t>아래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명령어의 실행</a:t>
            </a:r>
            <a:r>
              <a:rPr lang="ko-KR" altLang="ko-KR" b="1" dirty="0">
                <a:solidFill>
                  <a:srgbClr val="002060"/>
                </a:solidFill>
              </a:rPr>
              <a:t>결과 파일을 회신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/>
          </a:p>
          <a:p>
            <a:r>
              <a:rPr lang="en-US" altLang="ko-KR" dirty="0"/>
              <a:t>lines 0 </a:t>
            </a:r>
          </a:p>
          <a:p>
            <a:r>
              <a:rPr lang="en-US" altLang="ko-KR" dirty="0"/>
              <a:t>/boot/cur </a:t>
            </a:r>
          </a:p>
          <a:p>
            <a:r>
              <a:rPr lang="en-US" altLang="ko-KR" dirty="0"/>
              <a:t>/info/dump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cfg</a:t>
            </a:r>
            <a:r>
              <a:rPr lang="en-US" altLang="ko-KR" dirty="0"/>
              <a:t>/dump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cfg</a:t>
            </a:r>
            <a:r>
              <a:rPr lang="en-US" altLang="ko-KR" dirty="0"/>
              <a:t>/sys/access/</a:t>
            </a:r>
            <a:r>
              <a:rPr lang="en-US" altLang="ko-KR" dirty="0" err="1"/>
              <a:t>mgmt</a:t>
            </a:r>
            <a:r>
              <a:rPr lang="en-US" altLang="ko-KR" dirty="0"/>
              <a:t>/cur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cfg</a:t>
            </a:r>
            <a:r>
              <a:rPr lang="en-US" altLang="ko-KR" dirty="0"/>
              <a:t>/sys/cur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cfg</a:t>
            </a:r>
            <a:r>
              <a:rPr lang="en-US" altLang="ko-KR" dirty="0"/>
              <a:t>/sys/access/cur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cfg</a:t>
            </a:r>
            <a:r>
              <a:rPr lang="en-US" altLang="ko-KR" dirty="0"/>
              <a:t>/sys/</a:t>
            </a:r>
            <a:r>
              <a:rPr lang="en-US" altLang="ko-KR" dirty="0" err="1"/>
              <a:t>ssnmp</a:t>
            </a:r>
            <a:r>
              <a:rPr lang="en-US" altLang="ko-KR" dirty="0"/>
              <a:t>/cur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cfg</a:t>
            </a:r>
            <a:r>
              <a:rPr lang="en-US" altLang="ko-KR" dirty="0"/>
              <a:t>/sys/</a:t>
            </a:r>
            <a:r>
              <a:rPr lang="en-US" altLang="ko-KR" dirty="0" err="1"/>
              <a:t>ntp</a:t>
            </a:r>
            <a:r>
              <a:rPr lang="en-US" altLang="ko-KR" dirty="0"/>
              <a:t>/cur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cfg</a:t>
            </a:r>
            <a:r>
              <a:rPr lang="en-US" altLang="ko-KR" dirty="0"/>
              <a:t>/sys/syslog/cur</a:t>
            </a:r>
          </a:p>
          <a:p>
            <a:r>
              <a:rPr lang="en-US" altLang="ko-KR" dirty="0"/>
              <a:t>/info/</a:t>
            </a:r>
            <a:r>
              <a:rPr lang="en-US" altLang="ko-KR" dirty="0" err="1"/>
              <a:t>lin</a:t>
            </a:r>
            <a:r>
              <a:rPr lang="en-US" altLang="ko-KR" dirty="0"/>
              <a:t> </a:t>
            </a:r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77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D94FC5-A20B-4A3D-8DF1-8A18E8F21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2021A8-AD02-4412-A49C-2ED53B986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03. </a:t>
            </a:r>
            <a:r>
              <a:rPr lang="en-US" altLang="ko-KR" err="1"/>
              <a:t>Piolink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E896CB-4BF3-4CF5-9855-D58BFC05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38" y="910800"/>
            <a:ext cx="8469312" cy="4303038"/>
          </a:xfrm>
        </p:spPr>
        <p:txBody>
          <a:bodyPr/>
          <a:lstStyle/>
          <a:p>
            <a:r>
              <a:rPr lang="ko-KR" altLang="ko-KR" b="1" dirty="0">
                <a:solidFill>
                  <a:srgbClr val="002060"/>
                </a:solidFill>
              </a:rPr>
              <a:t>아래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명령어의 실행</a:t>
            </a:r>
            <a:r>
              <a:rPr lang="ko-KR" altLang="ko-KR" b="1" dirty="0">
                <a:solidFill>
                  <a:srgbClr val="002060"/>
                </a:solidFill>
              </a:rPr>
              <a:t>결과 파일을 회신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/>
          </a:p>
          <a:p>
            <a:r>
              <a:rPr lang="en-US" altLang="ko-KR" dirty="0"/>
              <a:t>conf</a:t>
            </a:r>
          </a:p>
          <a:p>
            <a:r>
              <a:rPr lang="en-US" altLang="ko-KR" dirty="0"/>
              <a:t>terminal length 0</a:t>
            </a:r>
          </a:p>
          <a:p>
            <a:r>
              <a:rPr lang="en-US" altLang="ko-KR" dirty="0"/>
              <a:t>exit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/>
              <a:t>show system </a:t>
            </a:r>
          </a:p>
          <a:p>
            <a:r>
              <a:rPr lang="en-US" altLang="ko-KR" dirty="0"/>
              <a:t>show run</a:t>
            </a:r>
          </a:p>
          <a:p>
            <a:r>
              <a:rPr lang="en-US" altLang="ko-KR" dirty="0"/>
              <a:t>show user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security 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terminal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logging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 info </a:t>
            </a:r>
            <a:r>
              <a:rPr lang="en-US" altLang="ko-KR" dirty="0" err="1"/>
              <a:t>ntp</a:t>
            </a:r>
            <a:endParaRPr lang="en-US" altLang="ko-KR" dirty="0"/>
          </a:p>
          <a:p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en-US" altLang="ko-KR" dirty="0" err="1"/>
              <a:t>snmp</a:t>
            </a:r>
            <a:endParaRPr lang="en-US" altLang="ko-KR" dirty="0"/>
          </a:p>
          <a:p>
            <a:r>
              <a:rPr lang="en-US" altLang="ko-KR" dirty="0" err="1"/>
              <a:t>sh</a:t>
            </a:r>
            <a:r>
              <a:rPr lang="en-US" altLang="ko-KR" dirty="0"/>
              <a:t> port</a:t>
            </a:r>
          </a:p>
          <a:p>
            <a:endParaRPr lang="en-US" altLang="ko-KR" b="1" dirty="0"/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876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D94FC5-A20B-4A3D-8DF1-8A18E8F21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6220B-EE48-441A-BEE1-7E447193D81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2021A8-AD02-4412-A49C-2ED53B986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04. JUNIPER</a:t>
            </a:r>
            <a:endParaRPr lang="ko-KR" altLang="en-US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E896CB-4BF3-4CF5-9855-D58BFC05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38" y="910799"/>
            <a:ext cx="8469312" cy="2650085"/>
          </a:xfrm>
        </p:spPr>
        <p:txBody>
          <a:bodyPr/>
          <a:lstStyle/>
          <a:p>
            <a:r>
              <a:rPr lang="ko-KR" altLang="ko-KR" b="1" dirty="0">
                <a:solidFill>
                  <a:srgbClr val="002060"/>
                </a:solidFill>
              </a:rPr>
              <a:t>아래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명령어의 실행</a:t>
            </a:r>
            <a:r>
              <a:rPr lang="ko-KR" altLang="ko-KR" b="1" dirty="0">
                <a:solidFill>
                  <a:srgbClr val="002060"/>
                </a:solidFill>
              </a:rPr>
              <a:t>결과 파일을 회신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/>
          </a:p>
          <a:p>
            <a:r>
              <a:rPr lang="en-US" altLang="ko-KR" dirty="0" err="1"/>
              <a:t>Cli</a:t>
            </a:r>
            <a:endParaRPr lang="en-US" altLang="ko-KR" dirty="0"/>
          </a:p>
          <a:p>
            <a:r>
              <a:rPr lang="en-US" altLang="ko-KR" dirty="0"/>
              <a:t>set cli screen-length 0</a:t>
            </a:r>
          </a:p>
          <a:p>
            <a:r>
              <a:rPr lang="en-US" altLang="ko-KR" dirty="0"/>
              <a:t>show version</a:t>
            </a:r>
          </a:p>
          <a:p>
            <a:r>
              <a:rPr lang="en-US" altLang="ko-KR" dirty="0"/>
              <a:t>show interfaces detail</a:t>
            </a:r>
          </a:p>
          <a:p>
            <a:r>
              <a:rPr lang="en-US" altLang="ko-KR" dirty="0"/>
              <a:t>show interfaces terse</a:t>
            </a:r>
          </a:p>
          <a:p>
            <a:r>
              <a:rPr lang="en-US" altLang="ko-KR" dirty="0"/>
              <a:t>show configuration</a:t>
            </a:r>
          </a:p>
          <a:p>
            <a:r>
              <a:rPr lang="en-US" altLang="ko-KR" dirty="0"/>
              <a:t>show cli</a:t>
            </a:r>
          </a:p>
          <a:p>
            <a:r>
              <a:rPr lang="en-US" altLang="ko-KR" dirty="0"/>
              <a:t>show log messages</a:t>
            </a:r>
          </a:p>
          <a:p>
            <a:r>
              <a:rPr lang="en-US" altLang="ko-KR" dirty="0"/>
              <a:t>show route </a:t>
            </a:r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61339865"/>
      </p:ext>
    </p:extLst>
  </p:cSld>
  <p:clrMapOvr>
    <a:masterClrMapping/>
  </p:clrMapOvr>
</p:sld>
</file>

<file path=ppt/theme/theme1.xml><?xml version="1.0" encoding="utf-8"?>
<a:theme xmlns:a="http://schemas.openxmlformats.org/drawingml/2006/main" name="2_화면용">
  <a:themeElements>
    <a:clrScheme name="AhnLab_Basic_01">
      <a:dk1>
        <a:sysClr val="windowText" lastClr="000000"/>
      </a:dk1>
      <a:lt1>
        <a:sysClr val="window" lastClr="FFFFFF"/>
      </a:lt1>
      <a:dk2>
        <a:srgbClr val="2E3346"/>
      </a:dk2>
      <a:lt2>
        <a:srgbClr val="F2F2F2"/>
      </a:lt2>
      <a:accent1>
        <a:srgbClr val="1F4789"/>
      </a:accent1>
      <a:accent2>
        <a:srgbClr val="4DB1F5"/>
      </a:accent2>
      <a:accent3>
        <a:srgbClr val="5795DF"/>
      </a:accent3>
      <a:accent4>
        <a:srgbClr val="F0475B"/>
      </a:accent4>
      <a:accent5>
        <a:srgbClr val="92D050"/>
      </a:accent5>
      <a:accent6>
        <a:srgbClr val="2CAA9B"/>
      </a:accent6>
      <a:hlink>
        <a:srgbClr val="00B0F0"/>
      </a:hlink>
      <a:folHlink>
        <a:srgbClr val="7F7F7F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인쇄용">
  <a:themeElements>
    <a:clrScheme name="AhnLab_Basic_01">
      <a:dk1>
        <a:sysClr val="windowText" lastClr="000000"/>
      </a:dk1>
      <a:lt1>
        <a:sysClr val="window" lastClr="FFFFFF"/>
      </a:lt1>
      <a:dk2>
        <a:srgbClr val="2E3346"/>
      </a:dk2>
      <a:lt2>
        <a:srgbClr val="F2F2F2"/>
      </a:lt2>
      <a:accent1>
        <a:srgbClr val="1F4789"/>
      </a:accent1>
      <a:accent2>
        <a:srgbClr val="4DB1F5"/>
      </a:accent2>
      <a:accent3>
        <a:srgbClr val="5795DF"/>
      </a:accent3>
      <a:accent4>
        <a:srgbClr val="F0475B"/>
      </a:accent4>
      <a:accent5>
        <a:srgbClr val="92D050"/>
      </a:accent5>
      <a:accent6>
        <a:srgbClr val="2CAA9B"/>
      </a:accent6>
      <a:hlink>
        <a:srgbClr val="00B0F0"/>
      </a:hlink>
      <a:folHlink>
        <a:srgbClr val="7F7F7F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03_본문">
  <a:themeElements>
    <a:clrScheme name="AhnLab_Basic_01">
      <a:dk1>
        <a:sysClr val="windowText" lastClr="000000"/>
      </a:dk1>
      <a:lt1>
        <a:sysClr val="window" lastClr="FFFFFF"/>
      </a:lt1>
      <a:dk2>
        <a:srgbClr val="2E3346"/>
      </a:dk2>
      <a:lt2>
        <a:srgbClr val="F2F2F2"/>
      </a:lt2>
      <a:accent1>
        <a:srgbClr val="1F4789"/>
      </a:accent1>
      <a:accent2>
        <a:srgbClr val="4DB1F5"/>
      </a:accent2>
      <a:accent3>
        <a:srgbClr val="5795DF"/>
      </a:accent3>
      <a:accent4>
        <a:srgbClr val="F0475B"/>
      </a:accent4>
      <a:accent5>
        <a:srgbClr val="92D050"/>
      </a:accent5>
      <a:accent6>
        <a:srgbClr val="2CAA9B"/>
      </a:accent6>
      <a:hlink>
        <a:srgbClr val="00B0F0"/>
      </a:hlink>
      <a:folHlink>
        <a:srgbClr val="7F7F7F"/>
      </a:folHlink>
    </a:clrScheme>
    <a:fontScheme name="AhnLab_template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1E7ABD35E3F041B1A6FD7EFC05DBFF" ma:contentTypeVersion="9" ma:contentTypeDescription="새 문서를 만듭니다." ma:contentTypeScope="" ma:versionID="32eb611c5b9b863be6ab0957b58f9da4">
  <xsd:schema xmlns:xsd="http://www.w3.org/2001/XMLSchema" xmlns:xs="http://www.w3.org/2001/XMLSchema" xmlns:p="http://schemas.microsoft.com/office/2006/metadata/properties" xmlns:ns2="89bd91f1-8c3f-4320-a3b3-513096a69075" targetNamespace="http://schemas.microsoft.com/office/2006/metadata/properties" ma:root="true" ma:fieldsID="f1ac914db7eda7cc6149c2619482df01" ns2:_="">
    <xsd:import namespace="89bd91f1-8c3f-4320-a3b3-513096a690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d91f1-8c3f-4320-a3b3-513096a69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3E3E6-38BC-44F5-A63D-77794CF886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4788DF-312C-4E0B-8F7E-ABC7A2AB98DF}">
  <ds:schemaRefs>
    <ds:schemaRef ds:uri="89bd91f1-8c3f-4320-a3b3-513096a690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D1C96DD-7E6A-4AF9-B432-755FC23D47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Microsoft Office PowerPoint</Application>
  <PresentationFormat>화면 슬라이드 쇼(4:3)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2_화면용</vt:lpstr>
      <vt:lpstr>3_인쇄용</vt:lpstr>
      <vt:lpstr>03_본문</vt:lpstr>
      <vt:lpstr>네트워크장비 진단 수행 매뉴얼</vt:lpstr>
      <vt:lpstr>01 02 03 04 </vt:lpstr>
      <vt:lpstr>01. Cisco</vt:lpstr>
      <vt:lpstr>02. ALTEON</vt:lpstr>
      <vt:lpstr>03. Piolink</vt:lpstr>
      <vt:lpstr>04. JUNIPER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2015_AhnLab_Template</dc:title>
  <dc:creator>AhnLab, Inc.</dc:creator>
  <cp:lastModifiedBy>lee hyebeen</cp:lastModifiedBy>
  <cp:revision>3</cp:revision>
  <dcterms:created xsi:type="dcterms:W3CDTF">2014-11-20T05:51:33Z</dcterms:created>
  <dcterms:modified xsi:type="dcterms:W3CDTF">2022-02-22T00:47:55Z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0x010100871E7ABD35E3F041B1A6FD7EFC05DBFF</vt:lpwstr>
  </property>
</Properties>
</file>