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321" r:id="rId6"/>
    <p:sldId id="261" r:id="rId7"/>
    <p:sldId id="301" r:id="rId8"/>
    <p:sldId id="323" r:id="rId9"/>
    <p:sldId id="324" r:id="rId10"/>
    <p:sldId id="325" r:id="rId11"/>
    <p:sldId id="326" r:id="rId12"/>
    <p:sldId id="302" r:id="rId13"/>
    <p:sldId id="318" r:id="rId14"/>
    <p:sldId id="322" r:id="rId15"/>
    <p:sldId id="313" r:id="rId16"/>
    <p:sldId id="319" r:id="rId17"/>
    <p:sldId id="305" r:id="rId18"/>
    <p:sldId id="303" r:id="rId19"/>
    <p:sldId id="307" r:id="rId20"/>
    <p:sldId id="308" r:id="rId21"/>
    <p:sldId id="309" r:id="rId22"/>
    <p:sldId id="314" r:id="rId23"/>
    <p:sldId id="311" r:id="rId24"/>
    <p:sldId id="312" r:id="rId25"/>
    <p:sldId id="304" r:id="rId26"/>
    <p:sldId id="316" r:id="rId27"/>
    <p:sldId id="315" r:id="rId28"/>
    <p:sldId id="320" r:id="rId29"/>
  </p:sldIdLst>
  <p:sldSz cx="9144000" cy="5143500" type="screen16x9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entury Gothic" pitchFamily="34" charset="0"/>
      <p:regular r:id="rId35"/>
      <p:bold r:id="rId36"/>
      <p:italic r:id="rId37"/>
      <p:boldItalic r:id="rId38"/>
    </p:embeddedFont>
    <p:embeddedFont>
      <p:font typeface="Didact Gothic" charset="0"/>
      <p:regular r:id="rId39"/>
    </p:embeddedFont>
    <p:embeddedFont>
      <p:font typeface="Aldrich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06618-685B-4ED7-8265-28FF0574B619}" v="571" dt="2021-07-14T08:41:06.544"/>
  </p1510:revLst>
</p1510:revInfo>
</file>

<file path=ppt/tableStyles.xml><?xml version="1.0" encoding="utf-8"?>
<a:tblStyleLst xmlns:a="http://schemas.openxmlformats.org/drawingml/2006/main" def="{267DF51B-2632-441D-A468-98822311ACED}">
  <a:tblStyle styleId="{267DF51B-2632-441D-A468-98822311A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8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K Chew" userId="59019b54d63ebb42" providerId="LiveId" clId="{0ADD24B4-DAF4-4183-A8C8-44C2B15B37D0}"/>
    <pc:docChg chg="undo custSel addSld modSld sldOrd">
      <pc:chgData name="NK Chew" userId="59019b54d63ebb42" providerId="LiveId" clId="{0ADD24B4-DAF4-4183-A8C8-44C2B15B37D0}" dt="2021-07-14T18:16:37.296" v="844" actId="14734"/>
      <pc:docMkLst>
        <pc:docMk/>
      </pc:docMkLst>
      <pc:sldChg chg="addSp delSp modSp mod">
        <pc:chgData name="NK Chew" userId="59019b54d63ebb42" providerId="LiveId" clId="{0ADD24B4-DAF4-4183-A8C8-44C2B15B37D0}" dt="2021-07-14T18:15:33.206" v="800" actId="20577"/>
        <pc:sldMkLst>
          <pc:docMk/>
          <pc:sldMk cId="3818317890" sldId="305"/>
        </pc:sldMkLst>
        <pc:spChg chg="del mod">
          <ac:chgData name="NK Chew" userId="59019b54d63ebb42" providerId="LiveId" clId="{0ADD24B4-DAF4-4183-A8C8-44C2B15B37D0}" dt="2021-07-14T18:14:04.405" v="772" actId="21"/>
          <ac:spMkLst>
            <pc:docMk/>
            <pc:sldMk cId="3818317890" sldId="305"/>
            <ac:spMk id="2" creationId="{00000000-0000-0000-0000-000000000000}"/>
          </ac:spMkLst>
        </pc:spChg>
        <pc:spChg chg="add del mod">
          <ac:chgData name="NK Chew" userId="59019b54d63ebb42" providerId="LiveId" clId="{0ADD24B4-DAF4-4183-A8C8-44C2B15B37D0}" dt="2021-07-14T13:22:09.301" v="322" actId="478"/>
          <ac:spMkLst>
            <pc:docMk/>
            <pc:sldMk cId="3818317890" sldId="305"/>
            <ac:spMk id="7" creationId="{15D67F49-EFA7-47E9-8E3F-927D71DEC081}"/>
          </ac:spMkLst>
        </pc:spChg>
        <pc:spChg chg="add del mod">
          <ac:chgData name="NK Chew" userId="59019b54d63ebb42" providerId="LiveId" clId="{0ADD24B4-DAF4-4183-A8C8-44C2B15B37D0}" dt="2021-07-14T18:14:18.487" v="777"/>
          <ac:spMkLst>
            <pc:docMk/>
            <pc:sldMk cId="3818317890" sldId="305"/>
            <ac:spMk id="11" creationId="{40189917-C600-4267-8843-71EAD8A86111}"/>
          </ac:spMkLst>
        </pc:spChg>
        <pc:spChg chg="add del mod">
          <ac:chgData name="NK Chew" userId="59019b54d63ebb42" providerId="LiveId" clId="{0ADD24B4-DAF4-4183-A8C8-44C2B15B37D0}" dt="2021-07-14T13:22:04.092" v="321" actId="478"/>
          <ac:spMkLst>
            <pc:docMk/>
            <pc:sldMk cId="3818317890" sldId="305"/>
            <ac:spMk id="12" creationId="{95A667D0-FF5A-410E-A7A8-5F67CA28EB8E}"/>
          </ac:spMkLst>
        </pc:spChg>
        <pc:spChg chg="add del mod">
          <ac:chgData name="NK Chew" userId="59019b54d63ebb42" providerId="LiveId" clId="{0ADD24B4-DAF4-4183-A8C8-44C2B15B37D0}" dt="2021-07-14T18:13:27.252" v="762" actId="21"/>
          <ac:spMkLst>
            <pc:docMk/>
            <pc:sldMk cId="3818317890" sldId="305"/>
            <ac:spMk id="14" creationId="{7CD1F73A-1DD2-4E5E-B0CA-ED4E3EC7AAD5}"/>
          </ac:spMkLst>
        </pc:spChg>
        <pc:spChg chg="add del mod">
          <ac:chgData name="NK Chew" userId="59019b54d63ebb42" providerId="LiveId" clId="{0ADD24B4-DAF4-4183-A8C8-44C2B15B37D0}" dt="2021-07-14T18:13:47.475" v="765" actId="21"/>
          <ac:spMkLst>
            <pc:docMk/>
            <pc:sldMk cId="3818317890" sldId="305"/>
            <ac:spMk id="15" creationId="{06F3961A-30CD-4879-AE86-595719F53EFF}"/>
          </ac:spMkLst>
        </pc:spChg>
        <pc:spChg chg="add mod">
          <ac:chgData name="NK Chew" userId="59019b54d63ebb42" providerId="LiveId" clId="{0ADD24B4-DAF4-4183-A8C8-44C2B15B37D0}" dt="2021-07-14T18:15:19.341" v="795" actId="255"/>
          <ac:spMkLst>
            <pc:docMk/>
            <pc:sldMk cId="3818317890" sldId="305"/>
            <ac:spMk id="18" creationId="{F1DBAE1B-010B-4B11-8AFE-E836D2CAA5D9}"/>
          </ac:spMkLst>
        </pc:spChg>
        <pc:spChg chg="add mod">
          <ac:chgData name="NK Chew" userId="59019b54d63ebb42" providerId="LiveId" clId="{0ADD24B4-DAF4-4183-A8C8-44C2B15B37D0}" dt="2021-07-14T18:15:33.206" v="800" actId="20577"/>
          <ac:spMkLst>
            <pc:docMk/>
            <pc:sldMk cId="3818317890" sldId="305"/>
            <ac:spMk id="21" creationId="{D92F1013-5E16-4936-B2DC-DFEFAA9561F7}"/>
          </ac:spMkLst>
        </pc:spChg>
        <pc:spChg chg="mod">
          <ac:chgData name="NK Chew" userId="59019b54d63ebb42" providerId="LiveId" clId="{0ADD24B4-DAF4-4183-A8C8-44C2B15B37D0}" dt="2021-07-14T12:07:55.261" v="288" actId="1076"/>
          <ac:spMkLst>
            <pc:docMk/>
            <pc:sldMk cId="3818317890" sldId="305"/>
            <ac:spMk id="1023" creationId="{00000000-0000-0000-0000-000000000000}"/>
          </ac:spMkLst>
        </pc:spChg>
        <pc:spChg chg="del mod">
          <ac:chgData name="NK Chew" userId="59019b54d63ebb42" providerId="LiveId" clId="{0ADD24B4-DAF4-4183-A8C8-44C2B15B37D0}" dt="2021-07-14T13:21:20.525" v="310" actId="21"/>
          <ac:spMkLst>
            <pc:docMk/>
            <pc:sldMk cId="3818317890" sldId="305"/>
            <ac:spMk id="1024" creationId="{00000000-0000-0000-0000-000000000000}"/>
          </ac:spMkLst>
        </pc:spChg>
        <pc:spChg chg="mod">
          <ac:chgData name="NK Chew" userId="59019b54d63ebb42" providerId="LiveId" clId="{0ADD24B4-DAF4-4183-A8C8-44C2B15B37D0}" dt="2021-07-14T12:07:46.435" v="286" actId="1076"/>
          <ac:spMkLst>
            <pc:docMk/>
            <pc:sldMk cId="3818317890" sldId="305"/>
            <ac:spMk id="1065" creationId="{00000000-0000-0000-0000-000000000000}"/>
          </ac:spMkLst>
        </pc:spChg>
        <pc:graphicFrameChg chg="add del mod modGraphic">
          <ac:chgData name="NK Chew" userId="59019b54d63ebb42" providerId="LiveId" clId="{0ADD24B4-DAF4-4183-A8C8-44C2B15B37D0}" dt="2021-07-14T18:13:21.926" v="760" actId="21"/>
          <ac:graphicFrameMkLst>
            <pc:docMk/>
            <pc:sldMk cId="3818317890" sldId="305"/>
            <ac:graphicFrameMk id="9" creationId="{2002E61F-5587-4890-8A7B-D9FAAC94F3F2}"/>
          </ac:graphicFrameMkLst>
        </pc:graphicFrameChg>
        <pc:picChg chg="del mod">
          <ac:chgData name="NK Chew" userId="59019b54d63ebb42" providerId="LiveId" clId="{0ADD24B4-DAF4-4183-A8C8-44C2B15B37D0}" dt="2021-07-14T18:12:25.813" v="746" actId="21"/>
          <ac:picMkLst>
            <pc:docMk/>
            <pc:sldMk cId="3818317890" sldId="305"/>
            <ac:picMk id="3" creationId="{00000000-0000-0000-0000-000000000000}"/>
          </ac:picMkLst>
        </pc:picChg>
        <pc:picChg chg="add del mod">
          <ac:chgData name="NK Chew" userId="59019b54d63ebb42" providerId="LiveId" clId="{0ADD24B4-DAF4-4183-A8C8-44C2B15B37D0}" dt="2021-07-14T13:10:22.923" v="299" actId="21"/>
          <ac:picMkLst>
            <pc:docMk/>
            <pc:sldMk cId="3818317890" sldId="305"/>
            <ac:picMk id="5" creationId="{5F1A4077-1ACE-4369-8FA3-EA010969E725}"/>
          </ac:picMkLst>
        </pc:picChg>
        <pc:picChg chg="add del mod">
          <ac:chgData name="NK Chew" userId="59019b54d63ebb42" providerId="LiveId" clId="{0ADD24B4-DAF4-4183-A8C8-44C2B15B37D0}" dt="2021-07-14T18:13:10.147" v="756" actId="21"/>
          <ac:picMkLst>
            <pc:docMk/>
            <pc:sldMk cId="3818317890" sldId="305"/>
            <ac:picMk id="16" creationId="{A0CD3841-540E-4518-9434-3FC9AF18EEC9}"/>
          </ac:picMkLst>
        </pc:picChg>
        <pc:picChg chg="add mod">
          <ac:chgData name="NK Chew" userId="59019b54d63ebb42" providerId="LiveId" clId="{0ADD24B4-DAF4-4183-A8C8-44C2B15B37D0}" dt="2021-07-14T18:13:19.870" v="759" actId="1076"/>
          <ac:picMkLst>
            <pc:docMk/>
            <pc:sldMk cId="3818317890" sldId="305"/>
            <ac:picMk id="17" creationId="{CC110F80-BA6E-43E2-89EC-5508C94BE5E6}"/>
          </ac:picMkLst>
        </pc:picChg>
      </pc:sldChg>
      <pc:sldChg chg="addSp modSp mod">
        <pc:chgData name="NK Chew" userId="59019b54d63ebb42" providerId="LiveId" clId="{0ADD24B4-DAF4-4183-A8C8-44C2B15B37D0}" dt="2021-07-14T17:25:27.349" v="710" actId="20577"/>
        <pc:sldMkLst>
          <pc:docMk/>
          <pc:sldMk cId="2349666312" sldId="313"/>
        </pc:sldMkLst>
        <pc:spChg chg="add mod">
          <ac:chgData name="NK Chew" userId="59019b54d63ebb42" providerId="LiveId" clId="{0ADD24B4-DAF4-4183-A8C8-44C2B15B37D0}" dt="2021-07-14T14:12:09.746" v="478" actId="14100"/>
          <ac:spMkLst>
            <pc:docMk/>
            <pc:sldMk cId="2349666312" sldId="313"/>
            <ac:spMk id="66" creationId="{1036EBC1-0CB9-49CA-9867-71582925FFAF}"/>
          </ac:spMkLst>
        </pc:spChg>
        <pc:spChg chg="mod">
          <ac:chgData name="NK Chew" userId="59019b54d63ebb42" providerId="LiveId" clId="{0ADD24B4-DAF4-4183-A8C8-44C2B15B37D0}" dt="2021-07-14T17:25:27.349" v="710" actId="20577"/>
          <ac:spMkLst>
            <pc:docMk/>
            <pc:sldMk cId="2349666312" sldId="313"/>
            <ac:spMk id="949" creationId="{00000000-0000-0000-0000-000000000000}"/>
          </ac:spMkLst>
        </pc:spChg>
      </pc:sldChg>
      <pc:sldChg chg="modSp mod">
        <pc:chgData name="NK Chew" userId="59019b54d63ebb42" providerId="LiveId" clId="{0ADD24B4-DAF4-4183-A8C8-44C2B15B37D0}" dt="2021-07-14T14:32:13.927" v="555" actId="20577"/>
        <pc:sldMkLst>
          <pc:docMk/>
          <pc:sldMk cId="3304566397" sldId="317"/>
        </pc:sldMkLst>
        <pc:spChg chg="mod">
          <ac:chgData name="NK Chew" userId="59019b54d63ebb42" providerId="LiveId" clId="{0ADD24B4-DAF4-4183-A8C8-44C2B15B37D0}" dt="2021-07-14T14:17:40.206" v="511" actId="20577"/>
          <ac:spMkLst>
            <pc:docMk/>
            <pc:sldMk cId="3304566397" sldId="317"/>
            <ac:spMk id="10" creationId="{C4B9F002-02F3-45A0-A047-30BE2E5F6992}"/>
          </ac:spMkLst>
        </pc:spChg>
        <pc:spChg chg="mod">
          <ac:chgData name="NK Chew" userId="59019b54d63ebb42" providerId="LiveId" clId="{0ADD24B4-DAF4-4183-A8C8-44C2B15B37D0}" dt="2021-07-14T14:32:13.927" v="555" actId="20577"/>
          <ac:spMkLst>
            <pc:docMk/>
            <pc:sldMk cId="3304566397" sldId="317"/>
            <ac:spMk id="131" creationId="{C2FAB957-85BF-4B4C-8766-F93D17C529BD}"/>
          </ac:spMkLst>
        </pc:spChg>
      </pc:sldChg>
      <pc:sldChg chg="modSp mod">
        <pc:chgData name="NK Chew" userId="59019b54d63ebb42" providerId="LiveId" clId="{0ADD24B4-DAF4-4183-A8C8-44C2B15B37D0}" dt="2021-07-14T11:50:41.790" v="81" actId="20577"/>
        <pc:sldMkLst>
          <pc:docMk/>
          <pc:sldMk cId="2781912453" sldId="318"/>
        </pc:sldMkLst>
        <pc:spChg chg="mod">
          <ac:chgData name="NK Chew" userId="59019b54d63ebb42" providerId="LiveId" clId="{0ADD24B4-DAF4-4183-A8C8-44C2B15B37D0}" dt="2021-07-14T11:50:41.790" v="81" actId="20577"/>
          <ac:spMkLst>
            <pc:docMk/>
            <pc:sldMk cId="2781912453" sldId="318"/>
            <ac:spMk id="5" creationId="{1CD5C005-1C4A-4F14-8802-CED13105AC63}"/>
          </ac:spMkLst>
        </pc:spChg>
      </pc:sldChg>
      <pc:sldChg chg="addSp delSp modSp new mod ord">
        <pc:chgData name="NK Chew" userId="59019b54d63ebb42" providerId="LiveId" clId="{0ADD24B4-DAF4-4183-A8C8-44C2B15B37D0}" dt="2021-07-14T18:16:37.296" v="844" actId="14734"/>
        <pc:sldMkLst>
          <pc:docMk/>
          <pc:sldMk cId="52272039" sldId="319"/>
        </pc:sldMkLst>
        <pc:spChg chg="del">
          <ac:chgData name="NK Chew" userId="59019b54d63ebb42" providerId="LiveId" clId="{0ADD24B4-DAF4-4183-A8C8-44C2B15B37D0}" dt="2021-07-14T13:10:29.629" v="302" actId="478"/>
          <ac:spMkLst>
            <pc:docMk/>
            <pc:sldMk cId="52272039" sldId="319"/>
            <ac:spMk id="2" creationId="{3D370887-CFE3-4CE6-B372-5CE882FAE73B}"/>
          </ac:spMkLst>
        </pc:spChg>
        <pc:spChg chg="del">
          <ac:chgData name="NK Chew" userId="59019b54d63ebb42" providerId="LiveId" clId="{0ADD24B4-DAF4-4183-A8C8-44C2B15B37D0}" dt="2021-07-14T13:10:31.273" v="303" actId="478"/>
          <ac:spMkLst>
            <pc:docMk/>
            <pc:sldMk cId="52272039" sldId="319"/>
            <ac:spMk id="3" creationId="{051DE658-661D-4992-AA32-384971D98509}"/>
          </ac:spMkLst>
        </pc:spChg>
        <pc:spChg chg="del">
          <ac:chgData name="NK Chew" userId="59019b54d63ebb42" providerId="LiveId" clId="{0ADD24B4-DAF4-4183-A8C8-44C2B15B37D0}" dt="2021-07-14T13:10:27.926" v="301" actId="478"/>
          <ac:spMkLst>
            <pc:docMk/>
            <pc:sldMk cId="52272039" sldId="319"/>
            <ac:spMk id="4" creationId="{6A3728BB-51C1-4B08-94F7-5CFBC11ED42C}"/>
          </ac:spMkLst>
        </pc:spChg>
        <pc:spChg chg="add del mod">
          <ac:chgData name="NK Chew" userId="59019b54d63ebb42" providerId="LiveId" clId="{0ADD24B4-DAF4-4183-A8C8-44C2B15B37D0}" dt="2021-07-14T18:14:10.991" v="775" actId="21"/>
          <ac:spMkLst>
            <pc:docMk/>
            <pc:sldMk cId="52272039" sldId="319"/>
            <ac:spMk id="7" creationId="{887271A5-2FE5-4EB5-9DCC-BFD2D146F817}"/>
          </ac:spMkLst>
        </pc:spChg>
        <pc:spChg chg="add del mod">
          <ac:chgData name="NK Chew" userId="59019b54d63ebb42" providerId="LiveId" clId="{0ADD24B4-DAF4-4183-A8C8-44C2B15B37D0}" dt="2021-07-14T13:21:23.615" v="312"/>
          <ac:spMkLst>
            <pc:docMk/>
            <pc:sldMk cId="52272039" sldId="319"/>
            <ac:spMk id="8" creationId="{0D0E6799-9382-4901-B758-D8499F1BCA9E}"/>
          </ac:spMkLst>
        </pc:spChg>
        <pc:spChg chg="add del mod">
          <ac:chgData name="NK Chew" userId="59019b54d63ebb42" providerId="LiveId" clId="{0ADD24B4-DAF4-4183-A8C8-44C2B15B37D0}" dt="2021-07-14T14:01:13.070" v="444" actId="21"/>
          <ac:spMkLst>
            <pc:docMk/>
            <pc:sldMk cId="52272039" sldId="319"/>
            <ac:spMk id="9" creationId="{BEBFD13E-23D1-4299-B5CD-174D788774B3}"/>
          </ac:spMkLst>
        </pc:spChg>
        <pc:spChg chg="add del mod">
          <ac:chgData name="NK Chew" userId="59019b54d63ebb42" providerId="LiveId" clId="{0ADD24B4-DAF4-4183-A8C8-44C2B15B37D0}" dt="2021-07-14T18:13:58.461" v="769" actId="21"/>
          <ac:spMkLst>
            <pc:docMk/>
            <pc:sldMk cId="52272039" sldId="319"/>
            <ac:spMk id="10" creationId="{E3D03C08-76D1-452E-AFB6-CEEDAD42CBFE}"/>
          </ac:spMkLst>
        </pc:spChg>
        <pc:spChg chg="add del mod">
          <ac:chgData name="NK Chew" userId="59019b54d63ebb42" providerId="LiveId" clId="{0ADD24B4-DAF4-4183-A8C8-44C2B15B37D0}" dt="2021-07-14T18:14:30.009" v="780" actId="478"/>
          <ac:spMkLst>
            <pc:docMk/>
            <pc:sldMk cId="52272039" sldId="319"/>
            <ac:spMk id="11" creationId="{1692A78C-97B1-4D7E-BFAB-1BDBE6CDD158}"/>
          </ac:spMkLst>
        </pc:spChg>
        <pc:spChg chg="add mod">
          <ac:chgData name="NK Chew" userId="59019b54d63ebb42" providerId="LiveId" clId="{0ADD24B4-DAF4-4183-A8C8-44C2B15B37D0}" dt="2021-07-14T18:16:06.683" v="837" actId="1076"/>
          <ac:spMkLst>
            <pc:docMk/>
            <pc:sldMk cId="52272039" sldId="319"/>
            <ac:spMk id="16" creationId="{994F8F0A-3D15-4902-B0D5-FA0CB84B4892}"/>
          </ac:spMkLst>
        </pc:spChg>
        <pc:spChg chg="add mod">
          <ac:chgData name="NK Chew" userId="59019b54d63ebb42" providerId="LiveId" clId="{0ADD24B4-DAF4-4183-A8C8-44C2B15B37D0}" dt="2021-07-14T18:16:21.182" v="841" actId="113"/>
          <ac:spMkLst>
            <pc:docMk/>
            <pc:sldMk cId="52272039" sldId="319"/>
            <ac:spMk id="17" creationId="{CECBBA89-FF27-46AF-9C62-051978CB13FD}"/>
          </ac:spMkLst>
        </pc:spChg>
        <pc:graphicFrameChg chg="add mod modGraphic">
          <ac:chgData name="NK Chew" userId="59019b54d63ebb42" providerId="LiveId" clId="{0ADD24B4-DAF4-4183-A8C8-44C2B15B37D0}" dt="2021-07-14T18:16:37.296" v="844" actId="14734"/>
          <ac:graphicFrameMkLst>
            <pc:docMk/>
            <pc:sldMk cId="52272039" sldId="319"/>
            <ac:graphicFrameMk id="15" creationId="{87E4DA83-CB0B-4493-BE0B-7D92C3DE34C2}"/>
          </ac:graphicFrameMkLst>
        </pc:graphicFrameChg>
        <pc:picChg chg="add del mod">
          <ac:chgData name="NK Chew" userId="59019b54d63ebb42" providerId="LiveId" clId="{0ADD24B4-DAF4-4183-A8C8-44C2B15B37D0}" dt="2021-07-14T17:23:38.307" v="569" actId="478"/>
          <ac:picMkLst>
            <pc:docMk/>
            <pc:sldMk cId="52272039" sldId="319"/>
            <ac:picMk id="5" creationId="{63BDA190-DE59-4D85-8037-304B722EB104}"/>
          </ac:picMkLst>
        </pc:picChg>
        <pc:picChg chg="add del mod">
          <ac:chgData name="NK Chew" userId="59019b54d63ebb42" providerId="LiveId" clId="{0ADD24B4-DAF4-4183-A8C8-44C2B15B37D0}" dt="2021-07-14T18:13:05.906" v="754" actId="21"/>
          <ac:picMkLst>
            <pc:docMk/>
            <pc:sldMk cId="52272039" sldId="319"/>
            <ac:picMk id="13" creationId="{53FC8FDA-728F-432B-B2C3-01D4AAB36632}"/>
          </ac:picMkLst>
        </pc:picChg>
        <pc:picChg chg="add mod">
          <ac:chgData name="NK Chew" userId="59019b54d63ebb42" providerId="LiveId" clId="{0ADD24B4-DAF4-4183-A8C8-44C2B15B37D0}" dt="2021-07-14T18:16:02.640" v="836" actId="1076"/>
          <ac:picMkLst>
            <pc:docMk/>
            <pc:sldMk cId="52272039" sldId="319"/>
            <ac:picMk id="14" creationId="{8A6A420D-0662-4EF9-9AB9-B33890E04B2D}"/>
          </ac:picMkLst>
        </pc:picChg>
        <pc:picChg chg="add del mod">
          <ac:chgData name="NK Chew" userId="59019b54d63ebb42" providerId="LiveId" clId="{0ADD24B4-DAF4-4183-A8C8-44C2B15B37D0}" dt="2021-07-14T18:12:33.751" v="748" actId="21"/>
          <ac:picMkLst>
            <pc:docMk/>
            <pc:sldMk cId="52272039" sldId="319"/>
            <ac:picMk id="2050" creationId="{7645D508-172F-4CF0-8179-89B227389E5A}"/>
          </ac:picMkLst>
        </pc:picChg>
      </pc:sldChg>
    </pc:docChg>
  </pc:docChgLst>
  <pc:docChgLst>
    <pc:chgData name="NK Chew" userId="59019b54d63ebb42" providerId="Windows Live" clId="Web-{90D06618-685B-4ED7-8265-28FF0574B619}"/>
    <pc:docChg chg="addSld delSld modSld sldOrd">
      <pc:chgData name="NK Chew" userId="59019b54d63ebb42" providerId="Windows Live" clId="Web-{90D06618-685B-4ED7-8265-28FF0574B619}" dt="2021-07-14T08:41:06.544" v="472" actId="20577"/>
      <pc:docMkLst>
        <pc:docMk/>
      </pc:docMkLst>
      <pc:sldChg chg="modSp">
        <pc:chgData name="NK Chew" userId="59019b54d63ebb42" providerId="Windows Live" clId="Web-{90D06618-685B-4ED7-8265-28FF0574B619}" dt="2021-07-14T08:41:06.544" v="472" actId="20577"/>
        <pc:sldMkLst>
          <pc:docMk/>
          <pc:sldMk cId="3818317890" sldId="305"/>
        </pc:sldMkLst>
        <pc:spChg chg="mod">
          <ac:chgData name="NK Chew" userId="59019b54d63ebb42" providerId="Windows Live" clId="Web-{90D06618-685B-4ED7-8265-28FF0574B619}" dt="2021-07-14T08:41:06.544" v="472" actId="20577"/>
          <ac:spMkLst>
            <pc:docMk/>
            <pc:sldMk cId="3818317890" sldId="305"/>
            <ac:spMk id="1024" creationId="{00000000-0000-0000-0000-000000000000}"/>
          </ac:spMkLst>
        </pc:spChg>
      </pc:sldChg>
      <pc:sldChg chg="addSp modSp">
        <pc:chgData name="NK Chew" userId="59019b54d63ebb42" providerId="Windows Live" clId="Web-{90D06618-685B-4ED7-8265-28FF0574B619}" dt="2021-07-14T08:28:23.156" v="384" actId="14100"/>
        <pc:sldMkLst>
          <pc:docMk/>
          <pc:sldMk cId="2349666312" sldId="313"/>
        </pc:sldMkLst>
        <pc:spChg chg="add mod">
          <ac:chgData name="NK Chew" userId="59019b54d63ebb42" providerId="Windows Live" clId="Web-{90D06618-685B-4ED7-8265-28FF0574B619}" dt="2021-07-14T08:28:23.156" v="384" actId="14100"/>
          <ac:spMkLst>
            <pc:docMk/>
            <pc:sldMk cId="2349666312" sldId="313"/>
            <ac:spMk id="2" creationId="{4CEDAA3D-1E79-42CF-BE55-F44C9C6F4BC7}"/>
          </ac:spMkLst>
        </pc:spChg>
        <pc:spChg chg="mod">
          <ac:chgData name="NK Chew" userId="59019b54d63ebb42" providerId="Windows Live" clId="Web-{90D06618-685B-4ED7-8265-28FF0574B619}" dt="2021-07-14T08:27:50.734" v="381" actId="1076"/>
          <ac:spMkLst>
            <pc:docMk/>
            <pc:sldMk cId="2349666312" sldId="313"/>
            <ac:spMk id="955" creationId="{00000000-0000-0000-0000-000000000000}"/>
          </ac:spMkLst>
        </pc:spChg>
      </pc:sldChg>
      <pc:sldChg chg="addSp delSp modSp new">
        <pc:chgData name="NK Chew" userId="59019b54d63ebb42" providerId="Windows Live" clId="Web-{90D06618-685B-4ED7-8265-28FF0574B619}" dt="2021-07-14T08:26:35.904" v="377" actId="1076"/>
        <pc:sldMkLst>
          <pc:docMk/>
          <pc:sldMk cId="3304566397" sldId="317"/>
        </pc:sldMkLst>
        <pc:spChg chg="del mod">
          <ac:chgData name="NK Chew" userId="59019b54d63ebb42" providerId="Windows Live" clId="Web-{90D06618-685B-4ED7-8265-28FF0574B619}" dt="2021-07-14T07:48:57.195" v="159"/>
          <ac:spMkLst>
            <pc:docMk/>
            <pc:sldMk cId="3304566397" sldId="317"/>
            <ac:spMk id="2" creationId="{BFB3B8A5-8BF9-4444-9340-FB1E4F0BB204}"/>
          </ac:spMkLst>
        </pc:spChg>
        <pc:spChg chg="del mod">
          <ac:chgData name="NK Chew" userId="59019b54d63ebb42" providerId="Windows Live" clId="Web-{90D06618-685B-4ED7-8265-28FF0574B619}" dt="2021-07-14T07:33:04.570" v="73"/>
          <ac:spMkLst>
            <pc:docMk/>
            <pc:sldMk cId="3304566397" sldId="317"/>
            <ac:spMk id="3" creationId="{C76400A3-B9F1-443B-A1C7-360118096F08}"/>
          </ac:spMkLst>
        </pc:spChg>
        <pc:spChg chg="mod">
          <ac:chgData name="NK Chew" userId="59019b54d63ebb42" providerId="Windows Live" clId="Web-{90D06618-685B-4ED7-8265-28FF0574B619}" dt="2021-07-14T07:13:19.722" v="7" actId="20577"/>
          <ac:spMkLst>
            <pc:docMk/>
            <pc:sldMk cId="3304566397" sldId="317"/>
            <ac:spMk id="4" creationId="{90697D9B-AC6A-4382-874F-C99CFA678493}"/>
          </ac:spMkLst>
        </pc:spChg>
        <pc:spChg chg="add del mod">
          <ac:chgData name="NK Chew" userId="59019b54d63ebb42" providerId="Windows Live" clId="Web-{90D06618-685B-4ED7-8265-28FF0574B619}" dt="2021-07-14T07:33:00.288" v="71"/>
          <ac:spMkLst>
            <pc:docMk/>
            <pc:sldMk cId="3304566397" sldId="317"/>
            <ac:spMk id="6" creationId="{3EE1554F-E061-4E9C-B760-742675C2AB87}"/>
          </ac:spMkLst>
        </pc:spChg>
        <pc:spChg chg="add del mod">
          <ac:chgData name="NK Chew" userId="59019b54d63ebb42" providerId="Windows Live" clId="Web-{90D06618-685B-4ED7-8265-28FF0574B619}" dt="2021-07-14T07:33:04.476" v="72"/>
          <ac:spMkLst>
            <pc:docMk/>
            <pc:sldMk cId="3304566397" sldId="317"/>
            <ac:spMk id="7" creationId="{4943B256-4CEF-4417-82BD-FCEC1EB7E176}"/>
          </ac:spMkLst>
        </pc:spChg>
        <pc:spChg chg="add del mod">
          <ac:chgData name="NK Chew" userId="59019b54d63ebb42" providerId="Windows Live" clId="Web-{90D06618-685B-4ED7-8265-28FF0574B619}" dt="2021-07-14T08:23:32.667" v="367"/>
          <ac:spMkLst>
            <pc:docMk/>
            <pc:sldMk cId="3304566397" sldId="317"/>
            <ac:spMk id="9" creationId="{FFD5DFE0-DEF1-44F5-B52F-EE4FF3063553}"/>
          </ac:spMkLst>
        </pc:spChg>
        <pc:spChg chg="add mod">
          <ac:chgData name="NK Chew" userId="59019b54d63ebb42" providerId="Windows Live" clId="Web-{90D06618-685B-4ED7-8265-28FF0574B619}" dt="2021-07-14T08:26:35.904" v="377" actId="1076"/>
          <ac:spMkLst>
            <pc:docMk/>
            <pc:sldMk cId="3304566397" sldId="317"/>
            <ac:spMk id="10" creationId="{C4B9F002-02F3-45A0-A047-30BE2E5F6992}"/>
          </ac:spMkLst>
        </pc:spChg>
        <pc:spChg chg="add del mod">
          <ac:chgData name="NK Chew" userId="59019b54d63ebb42" providerId="Windows Live" clId="Web-{90D06618-685B-4ED7-8265-28FF0574B619}" dt="2021-07-14T08:23:32.276" v="366"/>
          <ac:spMkLst>
            <pc:docMk/>
            <pc:sldMk cId="3304566397" sldId="317"/>
            <ac:spMk id="11" creationId="{69C082B9-DEC7-4446-A7B4-19E4C94C89F2}"/>
          </ac:spMkLst>
        </pc:spChg>
        <pc:spChg chg="add mod">
          <ac:chgData name="NK Chew" userId="59019b54d63ebb42" providerId="Windows Live" clId="Web-{90D06618-685B-4ED7-8265-28FF0574B619}" dt="2021-07-14T08:26:32.467" v="376" actId="1076"/>
          <ac:spMkLst>
            <pc:docMk/>
            <pc:sldMk cId="3304566397" sldId="317"/>
            <ac:spMk id="131" creationId="{C2FAB957-85BF-4B4C-8766-F93D17C529BD}"/>
          </ac:spMkLst>
        </pc:spChg>
        <pc:spChg chg="add del">
          <ac:chgData name="NK Chew" userId="59019b54d63ebb42" providerId="Windows Live" clId="Web-{90D06618-685B-4ED7-8265-28FF0574B619}" dt="2021-07-14T08:05:49.649" v="308"/>
          <ac:spMkLst>
            <pc:docMk/>
            <pc:sldMk cId="3304566397" sldId="317"/>
            <ac:spMk id="132" creationId="{7FB88639-EB61-4622-ADC0-0F3353833932}"/>
          </ac:spMkLst>
        </pc:spChg>
        <pc:graphicFrameChg chg="add del mod modGraphic">
          <ac:chgData name="NK Chew" userId="59019b54d63ebb42" providerId="Windows Live" clId="Web-{90D06618-685B-4ED7-8265-28FF0574B619}" dt="2021-07-14T07:51:18.135" v="168"/>
          <ac:graphicFrameMkLst>
            <pc:docMk/>
            <pc:sldMk cId="3304566397" sldId="317"/>
            <ac:graphicFrameMk id="12" creationId="{7312B349-F00B-4864-A715-A8A9636E1C61}"/>
          </ac:graphicFrameMkLst>
        </pc:graphicFrameChg>
        <pc:graphicFrameChg chg="add del mod modGraphic">
          <ac:chgData name="NK Chew" userId="59019b54d63ebb42" providerId="Windows Live" clId="Web-{90D06618-685B-4ED7-8265-28FF0574B619}" dt="2021-07-14T07:51:11.666" v="166"/>
          <ac:graphicFrameMkLst>
            <pc:docMk/>
            <pc:sldMk cId="3304566397" sldId="317"/>
            <ac:graphicFrameMk id="109" creationId="{ED4C4F93-4BB9-4B00-9979-209D5BA674F1}"/>
          </ac:graphicFrameMkLst>
        </pc:graphicFrameChg>
      </pc:sldChg>
      <pc:sldChg chg="addSp delSp modSp new ord">
        <pc:chgData name="NK Chew" userId="59019b54d63ebb42" providerId="Windows Live" clId="Web-{90D06618-685B-4ED7-8265-28FF0574B619}" dt="2021-07-14T08:23:22.276" v="365" actId="1076"/>
        <pc:sldMkLst>
          <pc:docMk/>
          <pc:sldMk cId="2781912453" sldId="318"/>
        </pc:sldMkLst>
        <pc:spChg chg="del">
          <ac:chgData name="NK Chew" userId="59019b54d63ebb42" providerId="Windows Live" clId="Web-{90D06618-685B-4ED7-8265-28FF0574B619}" dt="2021-07-14T07:38:02.028" v="86"/>
          <ac:spMkLst>
            <pc:docMk/>
            <pc:sldMk cId="2781912453" sldId="318"/>
            <ac:spMk id="2" creationId="{851A6B16-FA0E-497B-AA63-07DF7B3CC921}"/>
          </ac:spMkLst>
        </pc:spChg>
        <pc:spChg chg="del">
          <ac:chgData name="NK Chew" userId="59019b54d63ebb42" providerId="Windows Live" clId="Web-{90D06618-685B-4ED7-8265-28FF0574B619}" dt="2021-07-14T07:38:03.590" v="87"/>
          <ac:spMkLst>
            <pc:docMk/>
            <pc:sldMk cId="2781912453" sldId="318"/>
            <ac:spMk id="3" creationId="{B9A6F3D6-4AE7-491B-9526-EA87CA485281}"/>
          </ac:spMkLst>
        </pc:spChg>
        <pc:spChg chg="add mod">
          <ac:chgData name="NK Chew" userId="59019b54d63ebb42" providerId="Windows Live" clId="Web-{90D06618-685B-4ED7-8265-28FF0574B619}" dt="2021-07-14T08:21:26.243" v="339" actId="20577"/>
          <ac:spMkLst>
            <pc:docMk/>
            <pc:sldMk cId="2781912453" sldId="318"/>
            <ac:spMk id="5" creationId="{1CD5C005-1C4A-4F14-8802-CED13105AC63}"/>
          </ac:spMkLst>
        </pc:spChg>
        <pc:spChg chg="add del mod">
          <ac:chgData name="NK Chew" userId="59019b54d63ebb42" providerId="Windows Live" clId="Web-{90D06618-685B-4ED7-8265-28FF0574B619}" dt="2021-07-14T07:39:04.654" v="97"/>
          <ac:spMkLst>
            <pc:docMk/>
            <pc:sldMk cId="2781912453" sldId="318"/>
            <ac:spMk id="7" creationId="{64ECB679-6271-422F-AE21-AA02DE9DF9EC}"/>
          </ac:spMkLst>
        </pc:spChg>
        <pc:spChg chg="add del mod">
          <ac:chgData name="NK Chew" userId="59019b54d63ebb42" providerId="Windows Live" clId="Web-{90D06618-685B-4ED7-8265-28FF0574B619}" dt="2021-07-14T07:39:22.764" v="101"/>
          <ac:spMkLst>
            <pc:docMk/>
            <pc:sldMk cId="2781912453" sldId="318"/>
            <ac:spMk id="9" creationId="{40D9590E-16F6-42F9-AC47-929426E4F419}"/>
          </ac:spMkLst>
        </pc:spChg>
        <pc:spChg chg="add mod">
          <ac:chgData name="NK Chew" userId="59019b54d63ebb42" providerId="Windows Live" clId="Web-{90D06618-685B-4ED7-8265-28FF0574B619}" dt="2021-07-14T08:21:46.259" v="341" actId="1076"/>
          <ac:spMkLst>
            <pc:docMk/>
            <pc:sldMk cId="2781912453" sldId="318"/>
            <ac:spMk id="11" creationId="{6F9F2FF6-1510-4CEF-9553-23AFB920E844}"/>
          </ac:spMkLst>
        </pc:spChg>
        <pc:spChg chg="add del mod">
          <ac:chgData name="NK Chew" userId="59019b54d63ebb42" providerId="Windows Live" clId="Web-{90D06618-685B-4ED7-8265-28FF0574B619}" dt="2021-07-14T08:20:19.992" v="331"/>
          <ac:spMkLst>
            <pc:docMk/>
            <pc:sldMk cId="2781912453" sldId="318"/>
            <ac:spMk id="12" creationId="{28D6FD9F-0FE6-4AFF-B888-A2B1B74E6FCD}"/>
          </ac:spMkLst>
        </pc:spChg>
        <pc:spChg chg="add mod">
          <ac:chgData name="NK Chew" userId="59019b54d63ebb42" providerId="Windows Live" clId="Web-{90D06618-685B-4ED7-8265-28FF0574B619}" dt="2021-07-14T08:22:11.431" v="343" actId="1076"/>
          <ac:spMkLst>
            <pc:docMk/>
            <pc:sldMk cId="2781912453" sldId="318"/>
            <ac:spMk id="14" creationId="{B7C56733-D4E6-46BF-BA10-269C7CF7C734}"/>
          </ac:spMkLst>
        </pc:spChg>
        <pc:spChg chg="add mod">
          <ac:chgData name="NK Chew" userId="59019b54d63ebb42" providerId="Windows Live" clId="Web-{90D06618-685B-4ED7-8265-28FF0574B619}" dt="2021-07-14T08:22:41.229" v="346" actId="1076"/>
          <ac:spMkLst>
            <pc:docMk/>
            <pc:sldMk cId="2781912453" sldId="318"/>
            <ac:spMk id="16" creationId="{F4C602F7-AE88-4390-8BBE-B1DC475D1F10}"/>
          </ac:spMkLst>
        </pc:spChg>
        <pc:spChg chg="add mod">
          <ac:chgData name="NK Chew" userId="59019b54d63ebb42" providerId="Windows Live" clId="Web-{90D06618-685B-4ED7-8265-28FF0574B619}" dt="2021-07-14T08:23:22.276" v="365" actId="1076"/>
          <ac:spMkLst>
            <pc:docMk/>
            <pc:sldMk cId="2781912453" sldId="318"/>
            <ac:spMk id="18" creationId="{CEEB4645-4B18-4258-B076-890FE72AC274}"/>
          </ac:spMkLst>
        </pc:spChg>
      </pc:sldChg>
      <pc:sldChg chg="new del ord">
        <pc:chgData name="NK Chew" userId="59019b54d63ebb42" providerId="Windows Live" clId="Web-{90D06618-685B-4ED7-8265-28FF0574B619}" dt="2021-07-14T08:27:21.140" v="378"/>
        <pc:sldMkLst>
          <pc:docMk/>
          <pc:sldMk cId="3169665266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7001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25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00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54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03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a71291a82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a71291a82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67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37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3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532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" name="Google Shape;407;p19"/>
          <p:cNvSpPr txBox="1">
            <a:spLocks noGrp="1"/>
          </p:cNvSpPr>
          <p:nvPr>
            <p:ph type="title" hasCustomPrompt="1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2" hasCustomPrompt="1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3" hasCustomPrompt="1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4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5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93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32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8" r:id="rId9"/>
    <p:sldLayoutId id="2147483669" r:id="rId10"/>
    <p:sldLayoutId id="2147483670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 DSI 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entury Gothic"/>
                <a:ea typeface="Century Gothic"/>
                <a:cs typeface="Century Gothic"/>
                <a:sym typeface="Century Gothic"/>
              </a:rPr>
              <a:t>Greg                         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Nura                    Oscar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West Nile Virus Prediction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/>
          <p:cNvSpPr txBox="1">
            <a:spLocks noGrp="1"/>
          </p:cNvSpPr>
          <p:nvPr>
            <p:ph type="subTitle" idx="5"/>
          </p:nvPr>
        </p:nvSpPr>
        <p:spPr>
          <a:xfrm>
            <a:off x="1554739" y="1821433"/>
            <a:ext cx="139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Outside research</a:t>
            </a:r>
            <a:endParaRPr dirty="0"/>
          </a:p>
        </p:txBody>
      </p:sp>
      <p:sp>
        <p:nvSpPr>
          <p:cNvPr id="852" name="Google Shape;852;p37"/>
          <p:cNvSpPr txBox="1">
            <a:spLocks noGrp="1"/>
          </p:cNvSpPr>
          <p:nvPr>
            <p:ph type="subTitle" idx="7"/>
          </p:nvPr>
        </p:nvSpPr>
        <p:spPr>
          <a:xfrm>
            <a:off x="1163139" y="2584487"/>
            <a:ext cx="2976813" cy="116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Impact of climate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Temperature, humidity and rain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Culex lifecycle</a:t>
            </a:r>
            <a:endParaRPr dirty="0"/>
          </a:p>
        </p:txBody>
      </p:sp>
      <p:sp>
        <p:nvSpPr>
          <p:cNvPr id="854" name="Google Shape;854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Dataset Preparation</a:t>
            </a:r>
            <a:endParaRPr dirty="0"/>
          </a:p>
        </p:txBody>
      </p:sp>
      <p:grpSp>
        <p:nvGrpSpPr>
          <p:cNvPr id="855" name="Google Shape;855;p37"/>
          <p:cNvGrpSpPr/>
          <p:nvPr/>
        </p:nvGrpSpPr>
        <p:grpSpPr>
          <a:xfrm>
            <a:off x="1059576" y="1729846"/>
            <a:ext cx="579262" cy="688357"/>
            <a:chOff x="1782113" y="1157525"/>
            <a:chExt cx="414025" cy="492000"/>
          </a:xfrm>
        </p:grpSpPr>
        <p:sp>
          <p:nvSpPr>
            <p:cNvPr id="856" name="Google Shape;856;p37"/>
            <p:cNvSpPr/>
            <p:nvPr/>
          </p:nvSpPr>
          <p:spPr>
            <a:xfrm>
              <a:off x="1789538" y="1180275"/>
              <a:ext cx="143375" cy="97100"/>
            </a:xfrm>
            <a:custGeom>
              <a:avLst/>
              <a:gdLst/>
              <a:ahLst/>
              <a:cxnLst/>
              <a:rect l="l" t="t" r="r" b="b"/>
              <a:pathLst>
                <a:path w="5735" h="3884" extrusionOk="0">
                  <a:moveTo>
                    <a:pt x="3189" y="1"/>
                  </a:moveTo>
                  <a:cubicBezTo>
                    <a:pt x="2804" y="1"/>
                    <a:pt x="2409" y="83"/>
                    <a:pt x="2022" y="258"/>
                  </a:cubicBezTo>
                  <a:cubicBezTo>
                    <a:pt x="645" y="833"/>
                    <a:pt x="0" y="2507"/>
                    <a:pt x="575" y="3884"/>
                  </a:cubicBezTo>
                  <a:lnTo>
                    <a:pt x="5735" y="1705"/>
                  </a:lnTo>
                  <a:cubicBezTo>
                    <a:pt x="5248" y="640"/>
                    <a:pt x="4260" y="1"/>
                    <a:pt x="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052738" y="1180275"/>
              <a:ext cx="143400" cy="97100"/>
            </a:xfrm>
            <a:custGeom>
              <a:avLst/>
              <a:gdLst/>
              <a:ahLst/>
              <a:cxnLst/>
              <a:rect l="l" t="t" r="r" b="b"/>
              <a:pathLst>
                <a:path w="5736" h="3884" extrusionOk="0">
                  <a:moveTo>
                    <a:pt x="2537" y="1"/>
                  </a:moveTo>
                  <a:cubicBezTo>
                    <a:pt x="1469" y="1"/>
                    <a:pt x="475" y="640"/>
                    <a:pt x="0" y="1705"/>
                  </a:cubicBezTo>
                  <a:lnTo>
                    <a:pt x="5160" y="3884"/>
                  </a:lnTo>
                  <a:cubicBezTo>
                    <a:pt x="5735" y="2507"/>
                    <a:pt x="5073" y="833"/>
                    <a:pt x="3696" y="258"/>
                  </a:cubicBezTo>
                  <a:cubicBezTo>
                    <a:pt x="3314" y="83"/>
                    <a:pt x="2920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1814813" y="1257300"/>
              <a:ext cx="357800" cy="357800"/>
            </a:xfrm>
            <a:custGeom>
              <a:avLst/>
              <a:gdLst/>
              <a:ahLst/>
              <a:cxnLst/>
              <a:rect l="l" t="t" r="r" b="b"/>
              <a:pathLst>
                <a:path w="14312" h="14312" extrusionOk="0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cubicBezTo>
                    <a:pt x="11034" y="14312"/>
                    <a:pt x="14311" y="11122"/>
                    <a:pt x="14311" y="7200"/>
                  </a:cubicBezTo>
                  <a:cubicBezTo>
                    <a:pt x="14311" y="3191"/>
                    <a:pt x="11034" y="1"/>
                    <a:pt x="7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1814813" y="1257300"/>
              <a:ext cx="177800" cy="357800"/>
            </a:xfrm>
            <a:custGeom>
              <a:avLst/>
              <a:gdLst/>
              <a:ahLst/>
              <a:cxnLst/>
              <a:rect l="l" t="t" r="r" b="b"/>
              <a:pathLst>
                <a:path w="7112" h="14312" extrusionOk="0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lnTo>
                    <a:pt x="7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1845738" y="1288250"/>
              <a:ext cx="294175" cy="295925"/>
            </a:xfrm>
            <a:custGeom>
              <a:avLst/>
              <a:gdLst/>
              <a:ahLst/>
              <a:cxnLst/>
              <a:rect l="l" t="t" r="r" b="b"/>
              <a:pathLst>
                <a:path w="11767" h="11837" extrusionOk="0">
                  <a:moveTo>
                    <a:pt x="5875" y="1"/>
                  </a:moveTo>
                  <a:cubicBezTo>
                    <a:pt x="2615" y="1"/>
                    <a:pt x="1" y="2685"/>
                    <a:pt x="1" y="5962"/>
                  </a:cubicBezTo>
                  <a:cubicBezTo>
                    <a:pt x="1" y="9152"/>
                    <a:pt x="2615" y="11836"/>
                    <a:pt x="5875" y="11836"/>
                  </a:cubicBezTo>
                  <a:cubicBezTo>
                    <a:pt x="9152" y="11836"/>
                    <a:pt x="11767" y="9152"/>
                    <a:pt x="11767" y="5962"/>
                  </a:cubicBezTo>
                  <a:cubicBezTo>
                    <a:pt x="11767" y="2685"/>
                    <a:pt x="9152" y="1"/>
                    <a:pt x="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1836588" y="1279100"/>
              <a:ext cx="312475" cy="312475"/>
            </a:xfrm>
            <a:custGeom>
              <a:avLst/>
              <a:gdLst/>
              <a:ahLst/>
              <a:cxnLst/>
              <a:rect l="l" t="t" r="r" b="b"/>
              <a:pathLst>
                <a:path w="12499" h="12499" extrusionOk="0">
                  <a:moveTo>
                    <a:pt x="6241" y="663"/>
                  </a:moveTo>
                  <a:cubicBezTo>
                    <a:pt x="9361" y="663"/>
                    <a:pt x="11906" y="3121"/>
                    <a:pt x="11906" y="6241"/>
                  </a:cubicBezTo>
                  <a:cubicBezTo>
                    <a:pt x="11906" y="9378"/>
                    <a:pt x="9361" y="11906"/>
                    <a:pt x="6241" y="11906"/>
                  </a:cubicBezTo>
                  <a:cubicBezTo>
                    <a:pt x="3121" y="11906"/>
                    <a:pt x="646" y="9378"/>
                    <a:pt x="646" y="6241"/>
                  </a:cubicBezTo>
                  <a:cubicBezTo>
                    <a:pt x="646" y="3121"/>
                    <a:pt x="3121" y="663"/>
                    <a:pt x="6241" y="663"/>
                  </a:cubicBezTo>
                  <a:close/>
                  <a:moveTo>
                    <a:pt x="6241" y="1"/>
                  </a:moveTo>
                  <a:cubicBezTo>
                    <a:pt x="2824" y="1"/>
                    <a:pt x="1" y="2842"/>
                    <a:pt x="1" y="6241"/>
                  </a:cubicBezTo>
                  <a:cubicBezTo>
                    <a:pt x="1" y="9727"/>
                    <a:pt x="2824" y="12499"/>
                    <a:pt x="6241" y="12499"/>
                  </a:cubicBezTo>
                  <a:cubicBezTo>
                    <a:pt x="9727" y="12499"/>
                    <a:pt x="12499" y="9727"/>
                    <a:pt x="12499" y="6241"/>
                  </a:cubicBezTo>
                  <a:cubicBezTo>
                    <a:pt x="12499" y="2842"/>
                    <a:pt x="9727" y="1"/>
                    <a:pt x="6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985638" y="1311775"/>
              <a:ext cx="14400" cy="16600"/>
            </a:xfrm>
            <a:custGeom>
              <a:avLst/>
              <a:gdLst/>
              <a:ahLst/>
              <a:cxnLst/>
              <a:rect l="l" t="t" r="r" b="b"/>
              <a:pathLst>
                <a:path w="57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869263" y="1428125"/>
              <a:ext cx="16150" cy="14425"/>
            </a:xfrm>
            <a:custGeom>
              <a:avLst/>
              <a:gdLst/>
              <a:ahLst/>
              <a:cxnLst/>
              <a:rect l="l" t="t" r="r" b="b"/>
              <a:pathLst>
                <a:path w="646" h="577" extrusionOk="0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985638" y="1542300"/>
              <a:ext cx="14400" cy="16600"/>
            </a:xfrm>
            <a:custGeom>
              <a:avLst/>
              <a:gdLst/>
              <a:ahLst/>
              <a:cxnLst/>
              <a:rect l="l" t="t" r="r" b="b"/>
              <a:pathLst>
                <a:path w="57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099813" y="1428125"/>
              <a:ext cx="16575" cy="14425"/>
            </a:xfrm>
            <a:custGeom>
              <a:avLst/>
              <a:gdLst/>
              <a:ahLst/>
              <a:cxnLst/>
              <a:rect l="l" t="t" r="r" b="b"/>
              <a:pathLst>
                <a:path w="663" h="577" extrusionOk="0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25488" y="1368000"/>
              <a:ext cx="125525" cy="158200"/>
            </a:xfrm>
            <a:custGeom>
              <a:avLst/>
              <a:gdLst/>
              <a:ahLst/>
              <a:cxnLst/>
              <a:rect l="l" t="t" r="r" b="b"/>
              <a:pathLst>
                <a:path w="5021" h="6328" extrusionOk="0">
                  <a:moveTo>
                    <a:pt x="436" y="0"/>
                  </a:moveTo>
                  <a:lnTo>
                    <a:pt x="1" y="436"/>
                  </a:lnTo>
                  <a:lnTo>
                    <a:pt x="2406" y="2842"/>
                  </a:lnTo>
                  <a:lnTo>
                    <a:pt x="2406" y="6328"/>
                  </a:lnTo>
                  <a:lnTo>
                    <a:pt x="2981" y="6328"/>
                  </a:lnTo>
                  <a:lnTo>
                    <a:pt x="2981" y="2981"/>
                  </a:lnTo>
                  <a:lnTo>
                    <a:pt x="5021" y="2981"/>
                  </a:lnTo>
                  <a:lnTo>
                    <a:pt x="5021" y="2406"/>
                  </a:lnTo>
                  <a:lnTo>
                    <a:pt x="2842" y="240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782113" y="1176425"/>
              <a:ext cx="154300" cy="111850"/>
            </a:xfrm>
            <a:custGeom>
              <a:avLst/>
              <a:gdLst/>
              <a:ahLst/>
              <a:cxnLst/>
              <a:rect l="l" t="t" r="r" b="b"/>
              <a:pathLst>
                <a:path w="6172" h="4474" extrusionOk="0">
                  <a:moveTo>
                    <a:pt x="3417" y="621"/>
                  </a:moveTo>
                  <a:cubicBezTo>
                    <a:pt x="3626" y="621"/>
                    <a:pt x="3923" y="691"/>
                    <a:pt x="4219" y="761"/>
                  </a:cubicBezTo>
                  <a:cubicBezTo>
                    <a:pt x="4655" y="918"/>
                    <a:pt x="5091" y="1284"/>
                    <a:pt x="5370" y="1719"/>
                  </a:cubicBezTo>
                  <a:lnTo>
                    <a:pt x="1169" y="3672"/>
                  </a:lnTo>
                  <a:cubicBezTo>
                    <a:pt x="803" y="2504"/>
                    <a:pt x="1308" y="1353"/>
                    <a:pt x="2389" y="848"/>
                  </a:cubicBezTo>
                  <a:cubicBezTo>
                    <a:pt x="2755" y="691"/>
                    <a:pt x="3051" y="621"/>
                    <a:pt x="3417" y="621"/>
                  </a:cubicBezTo>
                  <a:close/>
                  <a:moveTo>
                    <a:pt x="3428" y="1"/>
                  </a:moveTo>
                  <a:cubicBezTo>
                    <a:pt x="2983" y="1"/>
                    <a:pt x="2545" y="97"/>
                    <a:pt x="2180" y="255"/>
                  </a:cubicBezTo>
                  <a:cubicBezTo>
                    <a:pt x="646" y="987"/>
                    <a:pt x="1" y="2730"/>
                    <a:pt x="733" y="4177"/>
                  </a:cubicBezTo>
                  <a:lnTo>
                    <a:pt x="872" y="4474"/>
                  </a:lnTo>
                  <a:lnTo>
                    <a:pt x="6171" y="1998"/>
                  </a:lnTo>
                  <a:lnTo>
                    <a:pt x="6102" y="1719"/>
                  </a:lnTo>
                  <a:cubicBezTo>
                    <a:pt x="5736" y="987"/>
                    <a:pt x="5160" y="482"/>
                    <a:pt x="4428" y="186"/>
                  </a:cubicBezTo>
                  <a:cubicBezTo>
                    <a:pt x="4111" y="57"/>
                    <a:pt x="3768" y="1"/>
                    <a:pt x="3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1818288" y="1157525"/>
              <a:ext cx="20075" cy="21800"/>
            </a:xfrm>
            <a:custGeom>
              <a:avLst/>
              <a:gdLst/>
              <a:ahLst/>
              <a:cxnLst/>
              <a:rect l="l" t="t" r="r" b="b"/>
              <a:pathLst>
                <a:path w="803" h="872" extrusionOk="0">
                  <a:moveTo>
                    <a:pt x="593" y="0"/>
                  </a:moveTo>
                  <a:lnTo>
                    <a:pt x="0" y="209"/>
                  </a:lnTo>
                  <a:lnTo>
                    <a:pt x="297" y="872"/>
                  </a:lnTo>
                  <a:lnTo>
                    <a:pt x="802" y="576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048813" y="1176425"/>
              <a:ext cx="145575" cy="111850"/>
            </a:xfrm>
            <a:custGeom>
              <a:avLst/>
              <a:gdLst/>
              <a:ahLst/>
              <a:cxnLst/>
              <a:rect l="l" t="t" r="r" b="b"/>
              <a:pathLst>
                <a:path w="5823" h="4474" extrusionOk="0">
                  <a:moveTo>
                    <a:pt x="2824" y="613"/>
                  </a:moveTo>
                  <a:cubicBezTo>
                    <a:pt x="3153" y="613"/>
                    <a:pt x="3471" y="687"/>
                    <a:pt x="3783" y="848"/>
                  </a:cubicBezTo>
                  <a:cubicBezTo>
                    <a:pt x="4358" y="1127"/>
                    <a:pt x="4794" y="1563"/>
                    <a:pt x="5021" y="2155"/>
                  </a:cubicBezTo>
                  <a:cubicBezTo>
                    <a:pt x="5160" y="2661"/>
                    <a:pt x="5160" y="3166"/>
                    <a:pt x="5021" y="3672"/>
                  </a:cubicBezTo>
                  <a:lnTo>
                    <a:pt x="802" y="1719"/>
                  </a:lnTo>
                  <a:cubicBezTo>
                    <a:pt x="1099" y="1284"/>
                    <a:pt x="1535" y="918"/>
                    <a:pt x="1970" y="761"/>
                  </a:cubicBezTo>
                  <a:cubicBezTo>
                    <a:pt x="2265" y="665"/>
                    <a:pt x="2548" y="613"/>
                    <a:pt x="2824" y="613"/>
                  </a:cubicBezTo>
                  <a:close/>
                  <a:moveTo>
                    <a:pt x="2796" y="1"/>
                  </a:moveTo>
                  <a:cubicBezTo>
                    <a:pt x="2467" y="1"/>
                    <a:pt x="2141" y="57"/>
                    <a:pt x="1831" y="186"/>
                  </a:cubicBezTo>
                  <a:cubicBezTo>
                    <a:pt x="1029" y="482"/>
                    <a:pt x="436" y="987"/>
                    <a:pt x="157" y="1719"/>
                  </a:cubicBezTo>
                  <a:lnTo>
                    <a:pt x="1" y="1998"/>
                  </a:lnTo>
                  <a:lnTo>
                    <a:pt x="5387" y="4474"/>
                  </a:lnTo>
                  <a:lnTo>
                    <a:pt x="5457" y="4177"/>
                  </a:lnTo>
                  <a:cubicBezTo>
                    <a:pt x="5823" y="3463"/>
                    <a:pt x="5823" y="2661"/>
                    <a:pt x="5596" y="1929"/>
                  </a:cubicBezTo>
                  <a:cubicBezTo>
                    <a:pt x="5317" y="1197"/>
                    <a:pt x="4724" y="621"/>
                    <a:pt x="4080" y="255"/>
                  </a:cubicBezTo>
                  <a:cubicBezTo>
                    <a:pt x="3665" y="97"/>
                    <a:pt x="3227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146863" y="1157525"/>
              <a:ext cx="20075" cy="21800"/>
            </a:xfrm>
            <a:custGeom>
              <a:avLst/>
              <a:gdLst/>
              <a:ahLst/>
              <a:cxnLst/>
              <a:rect l="l" t="t" r="r" b="b"/>
              <a:pathLst>
                <a:path w="803" h="872" extrusionOk="0">
                  <a:moveTo>
                    <a:pt x="297" y="0"/>
                  </a:moveTo>
                  <a:lnTo>
                    <a:pt x="1" y="576"/>
                  </a:lnTo>
                  <a:lnTo>
                    <a:pt x="593" y="872"/>
                  </a:lnTo>
                  <a:lnTo>
                    <a:pt x="802" y="20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803913" y="1246425"/>
              <a:ext cx="377850" cy="403100"/>
            </a:xfrm>
            <a:custGeom>
              <a:avLst/>
              <a:gdLst/>
              <a:ahLst/>
              <a:cxnLst/>
              <a:rect l="l" t="t" r="r" b="b"/>
              <a:pathLst>
                <a:path w="15114" h="16124" extrusionOk="0">
                  <a:moveTo>
                    <a:pt x="7548" y="575"/>
                  </a:moveTo>
                  <a:cubicBezTo>
                    <a:pt x="11400" y="575"/>
                    <a:pt x="14520" y="3713"/>
                    <a:pt x="14520" y="7548"/>
                  </a:cubicBezTo>
                  <a:cubicBezTo>
                    <a:pt x="14520" y="11400"/>
                    <a:pt x="11400" y="14520"/>
                    <a:pt x="7548" y="14520"/>
                  </a:cubicBezTo>
                  <a:cubicBezTo>
                    <a:pt x="3696" y="14520"/>
                    <a:pt x="575" y="11400"/>
                    <a:pt x="575" y="7548"/>
                  </a:cubicBezTo>
                  <a:cubicBezTo>
                    <a:pt x="575" y="3713"/>
                    <a:pt x="3696" y="575"/>
                    <a:pt x="7548" y="575"/>
                  </a:cubicBezTo>
                  <a:close/>
                  <a:moveTo>
                    <a:pt x="7548" y="0"/>
                  </a:moveTo>
                  <a:cubicBezTo>
                    <a:pt x="6031" y="0"/>
                    <a:pt x="4567" y="436"/>
                    <a:pt x="3347" y="1238"/>
                  </a:cubicBezTo>
                  <a:lnTo>
                    <a:pt x="3051" y="663"/>
                  </a:lnTo>
                  <a:lnTo>
                    <a:pt x="2545" y="872"/>
                  </a:lnTo>
                  <a:lnTo>
                    <a:pt x="2824" y="1604"/>
                  </a:lnTo>
                  <a:cubicBezTo>
                    <a:pt x="1081" y="2981"/>
                    <a:pt x="0" y="5160"/>
                    <a:pt x="0" y="7548"/>
                  </a:cubicBezTo>
                  <a:cubicBezTo>
                    <a:pt x="0" y="10685"/>
                    <a:pt x="1883" y="13370"/>
                    <a:pt x="4567" y="14520"/>
                  </a:cubicBezTo>
                  <a:lnTo>
                    <a:pt x="4567" y="16124"/>
                  </a:lnTo>
                  <a:lnTo>
                    <a:pt x="5230" y="16124"/>
                  </a:lnTo>
                  <a:lnTo>
                    <a:pt x="5230" y="14747"/>
                  </a:lnTo>
                  <a:cubicBezTo>
                    <a:pt x="5962" y="15043"/>
                    <a:pt x="6746" y="15113"/>
                    <a:pt x="7548" y="15113"/>
                  </a:cubicBezTo>
                  <a:cubicBezTo>
                    <a:pt x="8350" y="15113"/>
                    <a:pt x="9152" y="15043"/>
                    <a:pt x="9884" y="14747"/>
                  </a:cubicBezTo>
                  <a:lnTo>
                    <a:pt x="9884" y="16124"/>
                  </a:lnTo>
                  <a:lnTo>
                    <a:pt x="10529" y="16124"/>
                  </a:lnTo>
                  <a:lnTo>
                    <a:pt x="10529" y="14520"/>
                  </a:lnTo>
                  <a:cubicBezTo>
                    <a:pt x="13213" y="13370"/>
                    <a:pt x="15113" y="10685"/>
                    <a:pt x="15113" y="7548"/>
                  </a:cubicBezTo>
                  <a:cubicBezTo>
                    <a:pt x="15113" y="5160"/>
                    <a:pt x="14015" y="2981"/>
                    <a:pt x="12272" y="1604"/>
                  </a:cubicBezTo>
                  <a:lnTo>
                    <a:pt x="12638" y="872"/>
                  </a:lnTo>
                  <a:lnTo>
                    <a:pt x="12063" y="663"/>
                  </a:lnTo>
                  <a:lnTo>
                    <a:pt x="11766" y="1238"/>
                  </a:lnTo>
                  <a:cubicBezTo>
                    <a:pt x="10529" y="436"/>
                    <a:pt x="9082" y="0"/>
                    <a:pt x="7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967313" y="1204575"/>
              <a:ext cx="51025" cy="32725"/>
            </a:xfrm>
            <a:custGeom>
              <a:avLst/>
              <a:gdLst/>
              <a:ahLst/>
              <a:cxnLst/>
              <a:rect l="l" t="t" r="r" b="b"/>
              <a:pathLst>
                <a:path w="2041" h="1309" extrusionOk="0">
                  <a:moveTo>
                    <a:pt x="1" y="1"/>
                  </a:moveTo>
                  <a:lnTo>
                    <a:pt x="1" y="663"/>
                  </a:lnTo>
                  <a:lnTo>
                    <a:pt x="733" y="663"/>
                  </a:lnTo>
                  <a:lnTo>
                    <a:pt x="733" y="1308"/>
                  </a:lnTo>
                  <a:lnTo>
                    <a:pt x="1308" y="1308"/>
                  </a:lnTo>
                  <a:lnTo>
                    <a:pt x="1308" y="663"/>
                  </a:lnTo>
                  <a:lnTo>
                    <a:pt x="2040" y="663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46;p37">
            <a:extLst>
              <a:ext uri="{FF2B5EF4-FFF2-40B4-BE49-F238E27FC236}">
                <a16:creationId xmlns:a16="http://schemas.microsoft.com/office/drawing/2014/main" xmlns="" id="{42D86868-4F2A-264A-A303-BC8F6FEEEFA5}"/>
              </a:ext>
            </a:extLst>
          </p:cNvPr>
          <p:cNvSpPr txBox="1">
            <a:spLocks/>
          </p:cNvSpPr>
          <p:nvPr/>
        </p:nvSpPr>
        <p:spPr>
          <a:xfrm>
            <a:off x="4645859" y="2398883"/>
            <a:ext cx="3413806" cy="175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SG" dirty="0"/>
              <a:t>Through experimentation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SG" dirty="0"/>
              <a:t>Lag some weather features by 1 up to 10 days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SG" dirty="0"/>
              <a:t>Use each set of merged dataset and ran logistic regression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SG" dirty="0"/>
              <a:t>Roll range of </a:t>
            </a:r>
            <a:r>
              <a:rPr lang="en-SG" u="sng" dirty="0"/>
              <a:t>2 to 6 days</a:t>
            </a:r>
          </a:p>
        </p:txBody>
      </p:sp>
      <p:sp>
        <p:nvSpPr>
          <p:cNvPr id="81" name="Google Shape;847;p37">
            <a:extLst>
              <a:ext uri="{FF2B5EF4-FFF2-40B4-BE49-F238E27FC236}">
                <a16:creationId xmlns:a16="http://schemas.microsoft.com/office/drawing/2014/main" xmlns="" id="{1FC74B9F-4A57-B04B-A4A6-B328B74363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65017" y="1894637"/>
            <a:ext cx="2856052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Rolling and Lagging</a:t>
            </a:r>
            <a:endParaRPr dirty="0"/>
          </a:p>
        </p:txBody>
      </p:sp>
      <p:grpSp>
        <p:nvGrpSpPr>
          <p:cNvPr id="82" name="Google Shape;873;p37">
            <a:extLst>
              <a:ext uri="{FF2B5EF4-FFF2-40B4-BE49-F238E27FC236}">
                <a16:creationId xmlns:a16="http://schemas.microsoft.com/office/drawing/2014/main" xmlns="" id="{2505A107-50BE-1E40-BD82-DD411990B588}"/>
              </a:ext>
            </a:extLst>
          </p:cNvPr>
          <p:cNvGrpSpPr/>
          <p:nvPr/>
        </p:nvGrpSpPr>
        <p:grpSpPr>
          <a:xfrm>
            <a:off x="4559290" y="1692897"/>
            <a:ext cx="559115" cy="688357"/>
            <a:chOff x="4739763" y="1157525"/>
            <a:chExt cx="399625" cy="492000"/>
          </a:xfrm>
        </p:grpSpPr>
        <p:sp>
          <p:nvSpPr>
            <p:cNvPr id="83" name="Google Shape;874;p37">
              <a:extLst>
                <a:ext uri="{FF2B5EF4-FFF2-40B4-BE49-F238E27FC236}">
                  <a16:creationId xmlns:a16="http://schemas.microsoft.com/office/drawing/2014/main" xmlns="" id="{F2BB3573-8210-674B-9885-39CE7B77B1FC}"/>
                </a:ext>
              </a:extLst>
            </p:cNvPr>
            <p:cNvSpPr/>
            <p:nvPr/>
          </p:nvSpPr>
          <p:spPr>
            <a:xfrm>
              <a:off x="4957663" y="1164925"/>
              <a:ext cx="85425" cy="85000"/>
            </a:xfrm>
            <a:custGeom>
              <a:avLst/>
              <a:gdLst/>
              <a:ahLst/>
              <a:cxnLst/>
              <a:rect l="l" t="t" r="r" b="b"/>
              <a:pathLst>
                <a:path w="3417" h="3400" extrusionOk="0">
                  <a:moveTo>
                    <a:pt x="1673" y="1"/>
                  </a:moveTo>
                  <a:cubicBezTo>
                    <a:pt x="732" y="1"/>
                    <a:pt x="0" y="785"/>
                    <a:pt x="0" y="1744"/>
                  </a:cubicBezTo>
                  <a:lnTo>
                    <a:pt x="0" y="3330"/>
                  </a:lnTo>
                  <a:cubicBezTo>
                    <a:pt x="0" y="3400"/>
                    <a:pt x="0" y="3400"/>
                    <a:pt x="87" y="3400"/>
                  </a:cubicBezTo>
                  <a:lnTo>
                    <a:pt x="1673" y="3400"/>
                  </a:lnTo>
                  <a:cubicBezTo>
                    <a:pt x="2615" y="3400"/>
                    <a:pt x="3417" y="2615"/>
                    <a:pt x="3417" y="1657"/>
                  </a:cubicBezTo>
                  <a:lnTo>
                    <a:pt x="3417" y="70"/>
                  </a:lnTo>
                  <a:lnTo>
                    <a:pt x="3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5;p37">
              <a:extLst>
                <a:ext uri="{FF2B5EF4-FFF2-40B4-BE49-F238E27FC236}">
                  <a16:creationId xmlns:a16="http://schemas.microsoft.com/office/drawing/2014/main" xmlns="" id="{20BA1585-2110-4740-B0E0-ACEC36FF1AD9}"/>
                </a:ext>
              </a:extLst>
            </p:cNvPr>
            <p:cNvSpPr/>
            <p:nvPr/>
          </p:nvSpPr>
          <p:spPr>
            <a:xfrm>
              <a:off x="4832588" y="1171900"/>
              <a:ext cx="85425" cy="85425"/>
            </a:xfrm>
            <a:custGeom>
              <a:avLst/>
              <a:gdLst/>
              <a:ahLst/>
              <a:cxnLst/>
              <a:rect l="l" t="t" r="r" b="b"/>
              <a:pathLst>
                <a:path w="3417" h="3417" extrusionOk="0">
                  <a:moveTo>
                    <a:pt x="140" y="1"/>
                  </a:moveTo>
                  <a:cubicBezTo>
                    <a:pt x="70" y="1"/>
                    <a:pt x="0" y="70"/>
                    <a:pt x="0" y="157"/>
                  </a:cubicBezTo>
                  <a:lnTo>
                    <a:pt x="0" y="1604"/>
                  </a:lnTo>
                  <a:cubicBezTo>
                    <a:pt x="0" y="2615"/>
                    <a:pt x="872" y="3417"/>
                    <a:pt x="1883" y="3417"/>
                  </a:cubicBezTo>
                  <a:lnTo>
                    <a:pt x="3347" y="3417"/>
                  </a:lnTo>
                  <a:cubicBezTo>
                    <a:pt x="3417" y="3417"/>
                    <a:pt x="3417" y="3417"/>
                    <a:pt x="3417" y="3347"/>
                  </a:cubicBezTo>
                  <a:lnTo>
                    <a:pt x="3417" y="1900"/>
                  </a:lnTo>
                  <a:cubicBezTo>
                    <a:pt x="3417" y="872"/>
                    <a:pt x="2615" y="1"/>
                    <a:pt x="1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76;p37">
              <a:extLst>
                <a:ext uri="{FF2B5EF4-FFF2-40B4-BE49-F238E27FC236}">
                  <a16:creationId xmlns:a16="http://schemas.microsoft.com/office/drawing/2014/main" xmlns="" id="{4F341AD5-0406-9C4F-AA15-4A859EDB6E71}"/>
                </a:ext>
              </a:extLst>
            </p:cNvPr>
            <p:cNvSpPr/>
            <p:nvPr/>
          </p:nvSpPr>
          <p:spPr>
            <a:xfrm>
              <a:off x="4747163" y="1290000"/>
              <a:ext cx="310750" cy="356050"/>
            </a:xfrm>
            <a:custGeom>
              <a:avLst/>
              <a:gdLst/>
              <a:ahLst/>
              <a:cxnLst/>
              <a:rect l="l" t="t" r="r" b="b"/>
              <a:pathLst>
                <a:path w="12430" h="14242" extrusionOk="0">
                  <a:moveTo>
                    <a:pt x="6241" y="0"/>
                  </a:moveTo>
                  <a:cubicBezTo>
                    <a:pt x="2842" y="0"/>
                    <a:pt x="1" y="3190"/>
                    <a:pt x="1" y="7112"/>
                  </a:cubicBezTo>
                  <a:cubicBezTo>
                    <a:pt x="1" y="11034"/>
                    <a:pt x="2842" y="14242"/>
                    <a:pt x="6241" y="14242"/>
                  </a:cubicBezTo>
                  <a:cubicBezTo>
                    <a:pt x="9658" y="14242"/>
                    <a:pt x="12429" y="11034"/>
                    <a:pt x="12429" y="7112"/>
                  </a:cubicBezTo>
                  <a:cubicBezTo>
                    <a:pt x="12429" y="3190"/>
                    <a:pt x="9658" y="0"/>
                    <a:pt x="6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77;p37">
              <a:extLst>
                <a:ext uri="{FF2B5EF4-FFF2-40B4-BE49-F238E27FC236}">
                  <a16:creationId xmlns:a16="http://schemas.microsoft.com/office/drawing/2014/main" xmlns="" id="{D99CBCB9-68C3-FB40-8BD8-B154B822E5C6}"/>
                </a:ext>
              </a:extLst>
            </p:cNvPr>
            <p:cNvSpPr/>
            <p:nvPr/>
          </p:nvSpPr>
          <p:spPr>
            <a:xfrm>
              <a:off x="4801638" y="1288250"/>
              <a:ext cx="334275" cy="357800"/>
            </a:xfrm>
            <a:custGeom>
              <a:avLst/>
              <a:gdLst/>
              <a:ahLst/>
              <a:cxnLst/>
              <a:rect l="l" t="t" r="r" b="b"/>
              <a:pathLst>
                <a:path w="13371" h="14312" extrusionOk="0">
                  <a:moveTo>
                    <a:pt x="8141" y="1"/>
                  </a:moveTo>
                  <a:cubicBezTo>
                    <a:pt x="3626" y="1"/>
                    <a:pt x="1" y="3626"/>
                    <a:pt x="1" y="8141"/>
                  </a:cubicBezTo>
                  <a:cubicBezTo>
                    <a:pt x="1" y="10459"/>
                    <a:pt x="1012" y="12568"/>
                    <a:pt x="2615" y="14015"/>
                  </a:cubicBezTo>
                  <a:lnTo>
                    <a:pt x="4358" y="14015"/>
                  </a:lnTo>
                  <a:lnTo>
                    <a:pt x="5596" y="13719"/>
                  </a:lnTo>
                  <a:lnTo>
                    <a:pt x="8141" y="14312"/>
                  </a:lnTo>
                  <a:lnTo>
                    <a:pt x="10895" y="12778"/>
                  </a:lnTo>
                  <a:lnTo>
                    <a:pt x="12429" y="10599"/>
                  </a:lnTo>
                  <a:lnTo>
                    <a:pt x="13370" y="7479"/>
                  </a:lnTo>
                  <a:lnTo>
                    <a:pt x="12778" y="4358"/>
                  </a:lnTo>
                  <a:lnTo>
                    <a:pt x="10895" y="1308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8;p37">
              <a:extLst>
                <a:ext uri="{FF2B5EF4-FFF2-40B4-BE49-F238E27FC236}">
                  <a16:creationId xmlns:a16="http://schemas.microsoft.com/office/drawing/2014/main" xmlns="" id="{6CEBD440-C3C3-C544-9ECB-3AAB73345290}"/>
                </a:ext>
              </a:extLst>
            </p:cNvPr>
            <p:cNvSpPr/>
            <p:nvPr/>
          </p:nvSpPr>
          <p:spPr>
            <a:xfrm>
              <a:off x="4927138" y="1213725"/>
              <a:ext cx="16150" cy="65400"/>
            </a:xfrm>
            <a:custGeom>
              <a:avLst/>
              <a:gdLst/>
              <a:ahLst/>
              <a:cxnLst/>
              <a:rect l="l" t="t" r="r" b="b"/>
              <a:pathLst>
                <a:path w="646" h="2616" extrusionOk="0">
                  <a:moveTo>
                    <a:pt x="1" y="1"/>
                  </a:moveTo>
                  <a:lnTo>
                    <a:pt x="1" y="2616"/>
                  </a:lnTo>
                  <a:lnTo>
                    <a:pt x="646" y="261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79;p37">
              <a:extLst>
                <a:ext uri="{FF2B5EF4-FFF2-40B4-BE49-F238E27FC236}">
                  <a16:creationId xmlns:a16="http://schemas.microsoft.com/office/drawing/2014/main" xmlns="" id="{6B8A5747-6FB4-DD44-A62F-79C8575018DE}"/>
                </a:ext>
              </a:extLst>
            </p:cNvPr>
            <p:cNvSpPr/>
            <p:nvPr/>
          </p:nvSpPr>
          <p:spPr>
            <a:xfrm>
              <a:off x="4739763" y="1279100"/>
              <a:ext cx="399625" cy="370425"/>
            </a:xfrm>
            <a:custGeom>
              <a:avLst/>
              <a:gdLst/>
              <a:ahLst/>
              <a:cxnLst/>
              <a:rect l="l" t="t" r="r" b="b"/>
              <a:pathLst>
                <a:path w="15985" h="14817" extrusionOk="0">
                  <a:moveTo>
                    <a:pt x="9884" y="663"/>
                  </a:moveTo>
                  <a:cubicBezTo>
                    <a:pt x="12934" y="663"/>
                    <a:pt x="15340" y="3713"/>
                    <a:pt x="15340" y="7409"/>
                  </a:cubicBezTo>
                  <a:cubicBezTo>
                    <a:pt x="15340" y="11191"/>
                    <a:pt x="12934" y="14242"/>
                    <a:pt x="9884" y="14242"/>
                  </a:cubicBezTo>
                  <a:cubicBezTo>
                    <a:pt x="9309" y="14242"/>
                    <a:pt x="8716" y="14085"/>
                    <a:pt x="8141" y="13876"/>
                  </a:cubicBezTo>
                  <a:lnTo>
                    <a:pt x="8001" y="13806"/>
                  </a:lnTo>
                  <a:lnTo>
                    <a:pt x="7844" y="13876"/>
                  </a:lnTo>
                  <a:cubicBezTo>
                    <a:pt x="7269" y="14085"/>
                    <a:pt x="6694" y="14242"/>
                    <a:pt x="6101" y="14242"/>
                  </a:cubicBezTo>
                  <a:cubicBezTo>
                    <a:pt x="3051" y="14242"/>
                    <a:pt x="663" y="11191"/>
                    <a:pt x="663" y="7409"/>
                  </a:cubicBezTo>
                  <a:cubicBezTo>
                    <a:pt x="663" y="3713"/>
                    <a:pt x="3051" y="663"/>
                    <a:pt x="6101" y="663"/>
                  </a:cubicBezTo>
                  <a:cubicBezTo>
                    <a:pt x="6467" y="663"/>
                    <a:pt x="6903" y="733"/>
                    <a:pt x="7269" y="802"/>
                  </a:cubicBezTo>
                  <a:lnTo>
                    <a:pt x="5753" y="1674"/>
                  </a:lnTo>
                  <a:lnTo>
                    <a:pt x="6032" y="2249"/>
                  </a:lnTo>
                  <a:lnTo>
                    <a:pt x="8141" y="1012"/>
                  </a:lnTo>
                  <a:cubicBezTo>
                    <a:pt x="8716" y="733"/>
                    <a:pt x="9309" y="663"/>
                    <a:pt x="9884" y="663"/>
                  </a:cubicBezTo>
                  <a:close/>
                  <a:moveTo>
                    <a:pt x="6101" y="1"/>
                  </a:moveTo>
                  <a:cubicBezTo>
                    <a:pt x="4445" y="1"/>
                    <a:pt x="2911" y="802"/>
                    <a:pt x="1744" y="2179"/>
                  </a:cubicBezTo>
                  <a:cubicBezTo>
                    <a:pt x="663" y="3626"/>
                    <a:pt x="0" y="5456"/>
                    <a:pt x="0" y="7409"/>
                  </a:cubicBezTo>
                  <a:cubicBezTo>
                    <a:pt x="0" y="9378"/>
                    <a:pt x="663" y="11261"/>
                    <a:pt x="1744" y="12638"/>
                  </a:cubicBezTo>
                  <a:cubicBezTo>
                    <a:pt x="2911" y="14085"/>
                    <a:pt x="4445" y="14817"/>
                    <a:pt x="6101" y="14817"/>
                  </a:cubicBezTo>
                  <a:cubicBezTo>
                    <a:pt x="6764" y="14817"/>
                    <a:pt x="7409" y="14747"/>
                    <a:pt x="8001" y="14451"/>
                  </a:cubicBezTo>
                  <a:cubicBezTo>
                    <a:pt x="8577" y="14747"/>
                    <a:pt x="9239" y="14817"/>
                    <a:pt x="9884" y="14817"/>
                  </a:cubicBezTo>
                  <a:cubicBezTo>
                    <a:pt x="11557" y="14817"/>
                    <a:pt x="13074" y="14085"/>
                    <a:pt x="14242" y="12638"/>
                  </a:cubicBezTo>
                  <a:cubicBezTo>
                    <a:pt x="15340" y="11261"/>
                    <a:pt x="15985" y="9378"/>
                    <a:pt x="15985" y="7409"/>
                  </a:cubicBezTo>
                  <a:cubicBezTo>
                    <a:pt x="15985" y="5456"/>
                    <a:pt x="15340" y="3626"/>
                    <a:pt x="14242" y="2179"/>
                  </a:cubicBezTo>
                  <a:cubicBezTo>
                    <a:pt x="13074" y="802"/>
                    <a:pt x="11557" y="1"/>
                    <a:pt x="9884" y="1"/>
                  </a:cubicBezTo>
                  <a:cubicBezTo>
                    <a:pt x="9239" y="1"/>
                    <a:pt x="8577" y="140"/>
                    <a:pt x="8001" y="367"/>
                  </a:cubicBezTo>
                  <a:cubicBezTo>
                    <a:pt x="7409" y="140"/>
                    <a:pt x="6764" y="1"/>
                    <a:pt x="6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80;p37">
              <a:extLst>
                <a:ext uri="{FF2B5EF4-FFF2-40B4-BE49-F238E27FC236}">
                  <a16:creationId xmlns:a16="http://schemas.microsoft.com/office/drawing/2014/main" xmlns="" id="{6059A2AA-070B-D945-8374-CE052A998A20}"/>
                </a:ext>
              </a:extLst>
            </p:cNvPr>
            <p:cNvSpPr/>
            <p:nvPr/>
          </p:nvSpPr>
          <p:spPr>
            <a:xfrm>
              <a:off x="4952413" y="1157525"/>
              <a:ext cx="98075" cy="96325"/>
            </a:xfrm>
            <a:custGeom>
              <a:avLst/>
              <a:gdLst/>
              <a:ahLst/>
              <a:cxnLst/>
              <a:rect l="l" t="t" r="r" b="b"/>
              <a:pathLst>
                <a:path w="3923" h="3853" extrusionOk="0">
                  <a:moveTo>
                    <a:pt x="3260" y="576"/>
                  </a:moveTo>
                  <a:lnTo>
                    <a:pt x="3260" y="1883"/>
                  </a:lnTo>
                  <a:cubicBezTo>
                    <a:pt x="3260" y="2615"/>
                    <a:pt x="2616" y="3260"/>
                    <a:pt x="1883" y="3260"/>
                  </a:cubicBezTo>
                  <a:lnTo>
                    <a:pt x="1082" y="3260"/>
                  </a:lnTo>
                  <a:lnTo>
                    <a:pt x="2546" y="1743"/>
                  </a:lnTo>
                  <a:lnTo>
                    <a:pt x="2110" y="1308"/>
                  </a:lnTo>
                  <a:lnTo>
                    <a:pt x="646" y="2824"/>
                  </a:lnTo>
                  <a:lnTo>
                    <a:pt x="646" y="1953"/>
                  </a:lnTo>
                  <a:cubicBezTo>
                    <a:pt x="646" y="1238"/>
                    <a:pt x="1238" y="576"/>
                    <a:pt x="1953" y="576"/>
                  </a:cubicBezTo>
                  <a:close/>
                  <a:moveTo>
                    <a:pt x="1953" y="0"/>
                  </a:moveTo>
                  <a:cubicBezTo>
                    <a:pt x="872" y="0"/>
                    <a:pt x="1" y="872"/>
                    <a:pt x="1" y="1953"/>
                  </a:cubicBezTo>
                  <a:lnTo>
                    <a:pt x="1" y="3853"/>
                  </a:lnTo>
                  <a:lnTo>
                    <a:pt x="1883" y="3853"/>
                  </a:lnTo>
                  <a:cubicBezTo>
                    <a:pt x="2982" y="3853"/>
                    <a:pt x="3923" y="2981"/>
                    <a:pt x="3923" y="1883"/>
                  </a:cubicBezTo>
                  <a:lnTo>
                    <a:pt x="3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1;p37">
              <a:extLst>
                <a:ext uri="{FF2B5EF4-FFF2-40B4-BE49-F238E27FC236}">
                  <a16:creationId xmlns:a16="http://schemas.microsoft.com/office/drawing/2014/main" xmlns="" id="{5AA0EC8B-9BAB-A54B-93BD-BFD47A7EA7E8}"/>
                </a:ext>
              </a:extLst>
            </p:cNvPr>
            <p:cNvSpPr/>
            <p:nvPr/>
          </p:nvSpPr>
          <p:spPr>
            <a:xfrm>
              <a:off x="4825163" y="1168425"/>
              <a:ext cx="98075" cy="98075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901" y="645"/>
                  </a:moveTo>
                  <a:cubicBezTo>
                    <a:pt x="2685" y="645"/>
                    <a:pt x="3278" y="1238"/>
                    <a:pt x="3278" y="2039"/>
                  </a:cubicBezTo>
                  <a:lnTo>
                    <a:pt x="3278" y="2824"/>
                  </a:lnTo>
                  <a:lnTo>
                    <a:pt x="1744" y="1307"/>
                  </a:lnTo>
                  <a:lnTo>
                    <a:pt x="1308" y="1743"/>
                  </a:lnTo>
                  <a:lnTo>
                    <a:pt x="2842" y="3260"/>
                  </a:lnTo>
                  <a:lnTo>
                    <a:pt x="1971" y="3260"/>
                  </a:lnTo>
                  <a:cubicBezTo>
                    <a:pt x="1239" y="3260"/>
                    <a:pt x="663" y="2684"/>
                    <a:pt x="663" y="1883"/>
                  </a:cubicBezTo>
                  <a:lnTo>
                    <a:pt x="663" y="645"/>
                  </a:lnTo>
                  <a:close/>
                  <a:moveTo>
                    <a:pt x="1" y="0"/>
                  </a:moveTo>
                  <a:lnTo>
                    <a:pt x="1" y="1883"/>
                  </a:lnTo>
                  <a:cubicBezTo>
                    <a:pt x="1" y="2981"/>
                    <a:pt x="872" y="3922"/>
                    <a:pt x="1971" y="3922"/>
                  </a:cubicBezTo>
                  <a:lnTo>
                    <a:pt x="3923" y="3922"/>
                  </a:lnTo>
                  <a:lnTo>
                    <a:pt x="3923" y="2039"/>
                  </a:lnTo>
                  <a:cubicBezTo>
                    <a:pt x="3923" y="872"/>
                    <a:pt x="2982" y="0"/>
                    <a:pt x="1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2;p37">
              <a:extLst>
                <a:ext uri="{FF2B5EF4-FFF2-40B4-BE49-F238E27FC236}">
                  <a16:creationId xmlns:a16="http://schemas.microsoft.com/office/drawing/2014/main" xmlns="" id="{AB93BCA9-8118-D042-B0A1-4E5279AFE6A5}"/>
                </a:ext>
              </a:extLst>
            </p:cNvPr>
            <p:cNvSpPr/>
            <p:nvPr/>
          </p:nvSpPr>
          <p:spPr>
            <a:xfrm>
              <a:off x="4934113" y="1600700"/>
              <a:ext cx="16600" cy="14400"/>
            </a:xfrm>
            <a:custGeom>
              <a:avLst/>
              <a:gdLst/>
              <a:ahLst/>
              <a:cxnLst/>
              <a:rect l="l" t="t" r="r" b="b"/>
              <a:pathLst>
                <a:path w="664" h="576" extrusionOk="0">
                  <a:moveTo>
                    <a:pt x="1" y="1"/>
                  </a:moveTo>
                  <a:lnTo>
                    <a:pt x="1" y="576"/>
                  </a:lnTo>
                  <a:lnTo>
                    <a:pt x="663" y="576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855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Dataset Preparation</a:t>
            </a:r>
            <a:endParaRPr dirty="0"/>
          </a:p>
        </p:txBody>
      </p:sp>
      <p:sp>
        <p:nvSpPr>
          <p:cNvPr id="86" name="Google Shape;848;p37">
            <a:extLst>
              <a:ext uri="{FF2B5EF4-FFF2-40B4-BE49-F238E27FC236}">
                <a16:creationId xmlns:a16="http://schemas.microsoft.com/office/drawing/2014/main" xmlns="" id="{522A79C9-14BB-1D40-997E-71BEA6E232E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75586" y="2244399"/>
            <a:ext cx="1896693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87" name="Google Shape;849;p37">
            <a:extLst>
              <a:ext uri="{FF2B5EF4-FFF2-40B4-BE49-F238E27FC236}">
                <a16:creationId xmlns:a16="http://schemas.microsoft.com/office/drawing/2014/main" xmlns="" id="{78D673C4-0489-A047-8884-88C0107D3BB1}"/>
              </a:ext>
            </a:extLst>
          </p:cNvPr>
          <p:cNvSpPr txBox="1">
            <a:spLocks/>
          </p:cNvSpPr>
          <p:nvPr/>
        </p:nvSpPr>
        <p:spPr>
          <a:xfrm>
            <a:off x="5475586" y="2616206"/>
            <a:ext cx="2544765" cy="81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dirty="0"/>
              <a:t>Lasso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dirty="0"/>
              <a:t>Further drop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dirty="0"/>
              <a:t>166 features</a:t>
            </a:r>
          </a:p>
        </p:txBody>
      </p:sp>
      <p:sp>
        <p:nvSpPr>
          <p:cNvPr id="88" name="Google Shape;851;p37">
            <a:extLst>
              <a:ext uri="{FF2B5EF4-FFF2-40B4-BE49-F238E27FC236}">
                <a16:creationId xmlns:a16="http://schemas.microsoft.com/office/drawing/2014/main" xmlns="" id="{2E51243C-1379-F949-9E0F-576FB0113BD8}"/>
              </a:ext>
            </a:extLst>
          </p:cNvPr>
          <p:cNvSpPr txBox="1">
            <a:spLocks/>
          </p:cNvSpPr>
          <p:nvPr/>
        </p:nvSpPr>
        <p:spPr>
          <a:xfrm>
            <a:off x="1927102" y="2242648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n-SG" dirty="0"/>
              <a:t>Scaling</a:t>
            </a:r>
          </a:p>
        </p:txBody>
      </p:sp>
      <p:sp>
        <p:nvSpPr>
          <p:cNvPr id="89" name="Google Shape;853;p37">
            <a:extLst>
              <a:ext uri="{FF2B5EF4-FFF2-40B4-BE49-F238E27FC236}">
                <a16:creationId xmlns:a16="http://schemas.microsoft.com/office/drawing/2014/main" xmlns="" id="{8552845F-EAF2-1E45-9BB7-E2459614753E}"/>
              </a:ext>
            </a:extLst>
          </p:cNvPr>
          <p:cNvSpPr txBox="1">
            <a:spLocks/>
          </p:cNvSpPr>
          <p:nvPr/>
        </p:nvSpPr>
        <p:spPr>
          <a:xfrm>
            <a:off x="1927102" y="2658996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/>
              <a:t>Train/test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/>
              <a:t>Standard &amp; SMOTE</a:t>
            </a:r>
            <a:endParaRPr lang="en-SG" dirty="0"/>
          </a:p>
        </p:txBody>
      </p:sp>
      <p:grpSp>
        <p:nvGrpSpPr>
          <p:cNvPr id="90" name="Google Shape;883;p37">
            <a:extLst>
              <a:ext uri="{FF2B5EF4-FFF2-40B4-BE49-F238E27FC236}">
                <a16:creationId xmlns:a16="http://schemas.microsoft.com/office/drawing/2014/main" xmlns="" id="{6A034C99-D14B-8645-B56D-2885AC9ECC4B}"/>
              </a:ext>
            </a:extLst>
          </p:cNvPr>
          <p:cNvGrpSpPr/>
          <p:nvPr/>
        </p:nvGrpSpPr>
        <p:grpSpPr>
          <a:xfrm>
            <a:off x="1142160" y="2239288"/>
            <a:ext cx="632109" cy="631531"/>
            <a:chOff x="6166938" y="1157525"/>
            <a:chExt cx="492450" cy="492000"/>
          </a:xfrm>
        </p:grpSpPr>
        <p:sp>
          <p:nvSpPr>
            <p:cNvPr id="91" name="Google Shape;884;p37">
              <a:extLst>
                <a:ext uri="{FF2B5EF4-FFF2-40B4-BE49-F238E27FC236}">
                  <a16:creationId xmlns:a16="http://schemas.microsoft.com/office/drawing/2014/main" xmlns="" id="{B653F5C3-DD9F-3746-BF74-036AE92EEC83}"/>
                </a:ext>
              </a:extLst>
            </p:cNvPr>
            <p:cNvSpPr/>
            <p:nvPr/>
          </p:nvSpPr>
          <p:spPr>
            <a:xfrm>
              <a:off x="6181763" y="1164925"/>
              <a:ext cx="468475" cy="477200"/>
            </a:xfrm>
            <a:custGeom>
              <a:avLst/>
              <a:gdLst/>
              <a:ahLst/>
              <a:cxnLst/>
              <a:rect l="l" t="t" r="r" b="b"/>
              <a:pathLst>
                <a:path w="18739" h="19088" extrusionOk="0">
                  <a:moveTo>
                    <a:pt x="9361" y="1"/>
                  </a:moveTo>
                  <a:cubicBezTo>
                    <a:pt x="4201" y="1"/>
                    <a:pt x="0" y="4271"/>
                    <a:pt x="0" y="9588"/>
                  </a:cubicBezTo>
                  <a:cubicBezTo>
                    <a:pt x="0" y="14817"/>
                    <a:pt x="4201" y="19088"/>
                    <a:pt x="9361" y="19088"/>
                  </a:cubicBezTo>
                  <a:cubicBezTo>
                    <a:pt x="14521" y="19088"/>
                    <a:pt x="18739" y="14817"/>
                    <a:pt x="18739" y="9588"/>
                  </a:cubicBezTo>
                  <a:cubicBezTo>
                    <a:pt x="18739" y="4271"/>
                    <a:pt x="14521" y="1"/>
                    <a:pt x="9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5;p37">
              <a:extLst>
                <a:ext uri="{FF2B5EF4-FFF2-40B4-BE49-F238E27FC236}">
                  <a16:creationId xmlns:a16="http://schemas.microsoft.com/office/drawing/2014/main" xmlns="" id="{BF2C1348-9214-F545-A025-567949C5E279}"/>
                </a:ext>
              </a:extLst>
            </p:cNvPr>
            <p:cNvSpPr/>
            <p:nvPr/>
          </p:nvSpPr>
          <p:spPr>
            <a:xfrm>
              <a:off x="6174338" y="1164925"/>
              <a:ext cx="237975" cy="477200"/>
            </a:xfrm>
            <a:custGeom>
              <a:avLst/>
              <a:gdLst/>
              <a:ahLst/>
              <a:cxnLst/>
              <a:rect l="l" t="t" r="r" b="b"/>
              <a:pathLst>
                <a:path w="9519" h="19088" extrusionOk="0">
                  <a:moveTo>
                    <a:pt x="9518" y="1"/>
                  </a:moveTo>
                  <a:lnTo>
                    <a:pt x="5806" y="646"/>
                  </a:lnTo>
                  <a:lnTo>
                    <a:pt x="2476" y="3121"/>
                  </a:lnTo>
                  <a:lnTo>
                    <a:pt x="297" y="7112"/>
                  </a:lnTo>
                  <a:lnTo>
                    <a:pt x="1" y="10808"/>
                  </a:lnTo>
                  <a:lnTo>
                    <a:pt x="1239" y="14451"/>
                  </a:lnTo>
                  <a:lnTo>
                    <a:pt x="4585" y="17867"/>
                  </a:lnTo>
                  <a:lnTo>
                    <a:pt x="7706" y="19088"/>
                  </a:lnTo>
                  <a:lnTo>
                    <a:pt x="9518" y="19088"/>
                  </a:lnTo>
                  <a:lnTo>
                    <a:pt x="9518" y="1221"/>
                  </a:lnTo>
                  <a:lnTo>
                    <a:pt x="9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86;p37">
              <a:extLst>
                <a:ext uri="{FF2B5EF4-FFF2-40B4-BE49-F238E27FC236}">
                  <a16:creationId xmlns:a16="http://schemas.microsoft.com/office/drawing/2014/main" xmlns="" id="{8D9FB607-2EC3-0248-A2BB-7FEB8B9EFA05}"/>
                </a:ext>
              </a:extLst>
            </p:cNvPr>
            <p:cNvSpPr/>
            <p:nvPr/>
          </p:nvSpPr>
          <p:spPr>
            <a:xfrm>
              <a:off x="6174338" y="1233775"/>
              <a:ext cx="145150" cy="339500"/>
            </a:xfrm>
            <a:custGeom>
              <a:avLst/>
              <a:gdLst/>
              <a:ahLst/>
              <a:cxnLst/>
              <a:rect l="l" t="t" r="r" b="b"/>
              <a:pathLst>
                <a:path w="5806" h="13580" extrusionOk="0">
                  <a:moveTo>
                    <a:pt x="2755" y="1"/>
                  </a:moveTo>
                  <a:lnTo>
                    <a:pt x="576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14" y="12638"/>
                  </a:lnTo>
                  <a:lnTo>
                    <a:pt x="2755" y="13580"/>
                  </a:lnTo>
                  <a:cubicBezTo>
                    <a:pt x="4585" y="12272"/>
                    <a:pt x="5806" y="9727"/>
                    <a:pt x="5806" y="6834"/>
                  </a:cubicBezTo>
                  <a:cubicBezTo>
                    <a:pt x="5806" y="3853"/>
                    <a:pt x="4585" y="1308"/>
                    <a:pt x="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87;p37">
              <a:extLst>
                <a:ext uri="{FF2B5EF4-FFF2-40B4-BE49-F238E27FC236}">
                  <a16:creationId xmlns:a16="http://schemas.microsoft.com/office/drawing/2014/main" xmlns="" id="{B91A8F80-AD5A-1D4C-AB5C-5D991C31BD88}"/>
                </a:ext>
              </a:extLst>
            </p:cNvPr>
            <p:cNvSpPr/>
            <p:nvPr/>
          </p:nvSpPr>
          <p:spPr>
            <a:xfrm>
              <a:off x="6504663" y="1233775"/>
              <a:ext cx="145575" cy="339500"/>
            </a:xfrm>
            <a:custGeom>
              <a:avLst/>
              <a:gdLst/>
              <a:ahLst/>
              <a:cxnLst/>
              <a:rect l="l" t="t" r="r" b="b"/>
              <a:pathLst>
                <a:path w="5823" h="13580" extrusionOk="0">
                  <a:moveTo>
                    <a:pt x="2772" y="1"/>
                  </a:moveTo>
                  <a:lnTo>
                    <a:pt x="593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31" y="12638"/>
                  </a:lnTo>
                  <a:lnTo>
                    <a:pt x="2772" y="13580"/>
                  </a:lnTo>
                  <a:cubicBezTo>
                    <a:pt x="4585" y="12272"/>
                    <a:pt x="5823" y="9727"/>
                    <a:pt x="5823" y="6834"/>
                  </a:cubicBezTo>
                  <a:cubicBezTo>
                    <a:pt x="5823" y="3853"/>
                    <a:pt x="4585" y="1308"/>
                    <a:pt x="2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88;p37">
              <a:extLst>
                <a:ext uri="{FF2B5EF4-FFF2-40B4-BE49-F238E27FC236}">
                  <a16:creationId xmlns:a16="http://schemas.microsoft.com/office/drawing/2014/main" xmlns="" id="{1C395D27-50EA-D643-8266-08F7771D0976}"/>
                </a:ext>
              </a:extLst>
            </p:cNvPr>
            <p:cNvSpPr/>
            <p:nvPr/>
          </p:nvSpPr>
          <p:spPr>
            <a:xfrm>
              <a:off x="6404888" y="1435100"/>
              <a:ext cx="16575" cy="190900"/>
            </a:xfrm>
            <a:custGeom>
              <a:avLst/>
              <a:gdLst/>
              <a:ahLst/>
              <a:cxnLst/>
              <a:rect l="l" t="t" r="r" b="b"/>
              <a:pathLst>
                <a:path w="663" h="7636" extrusionOk="0">
                  <a:moveTo>
                    <a:pt x="0" y="1"/>
                  </a:moveTo>
                  <a:lnTo>
                    <a:pt x="0" y="7636"/>
                  </a:lnTo>
                  <a:lnTo>
                    <a:pt x="662" y="763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89;p37">
              <a:extLst>
                <a:ext uri="{FF2B5EF4-FFF2-40B4-BE49-F238E27FC236}">
                  <a16:creationId xmlns:a16="http://schemas.microsoft.com/office/drawing/2014/main" xmlns="" id="{80EC4279-3CBF-D648-9A30-44A2F0B659F5}"/>
                </a:ext>
              </a:extLst>
            </p:cNvPr>
            <p:cNvSpPr/>
            <p:nvPr/>
          </p:nvSpPr>
          <p:spPr>
            <a:xfrm>
              <a:off x="6404888" y="1181050"/>
              <a:ext cx="16575" cy="207025"/>
            </a:xfrm>
            <a:custGeom>
              <a:avLst/>
              <a:gdLst/>
              <a:ahLst/>
              <a:cxnLst/>
              <a:rect l="l" t="t" r="r" b="b"/>
              <a:pathLst>
                <a:path w="663" h="8281" extrusionOk="0">
                  <a:moveTo>
                    <a:pt x="0" y="1"/>
                  </a:moveTo>
                  <a:lnTo>
                    <a:pt x="0" y="8280"/>
                  </a:lnTo>
                  <a:lnTo>
                    <a:pt x="662" y="82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90;p37">
              <a:extLst>
                <a:ext uri="{FF2B5EF4-FFF2-40B4-BE49-F238E27FC236}">
                  <a16:creationId xmlns:a16="http://schemas.microsoft.com/office/drawing/2014/main" xmlns="" id="{8DB61A0F-8803-394C-B7C1-B11743A60752}"/>
                </a:ext>
              </a:extLst>
            </p:cNvPr>
            <p:cNvSpPr/>
            <p:nvPr/>
          </p:nvSpPr>
          <p:spPr>
            <a:xfrm>
              <a:off x="6166938" y="1157525"/>
              <a:ext cx="492450" cy="492000"/>
            </a:xfrm>
            <a:custGeom>
              <a:avLst/>
              <a:gdLst/>
              <a:ahLst/>
              <a:cxnLst/>
              <a:rect l="l" t="t" r="r" b="b"/>
              <a:pathLst>
                <a:path w="19698" h="19680" extrusionOk="0">
                  <a:moveTo>
                    <a:pt x="16421" y="3347"/>
                  </a:moveTo>
                  <a:cubicBezTo>
                    <a:pt x="18164" y="5090"/>
                    <a:pt x="19105" y="7408"/>
                    <a:pt x="19105" y="9884"/>
                  </a:cubicBezTo>
                  <a:cubicBezTo>
                    <a:pt x="19105" y="12272"/>
                    <a:pt x="18164" y="14520"/>
                    <a:pt x="16491" y="16263"/>
                  </a:cubicBezTo>
                  <a:cubicBezTo>
                    <a:pt x="15689" y="15462"/>
                    <a:pt x="15114" y="14590"/>
                    <a:pt x="14608" y="13579"/>
                  </a:cubicBezTo>
                  <a:cubicBezTo>
                    <a:pt x="14172" y="12568"/>
                    <a:pt x="13946" y="11540"/>
                    <a:pt x="13876" y="10459"/>
                  </a:cubicBezTo>
                  <a:lnTo>
                    <a:pt x="18739" y="10459"/>
                  </a:lnTo>
                  <a:lnTo>
                    <a:pt x="18739" y="9884"/>
                  </a:lnTo>
                  <a:lnTo>
                    <a:pt x="13806" y="9884"/>
                  </a:lnTo>
                  <a:lnTo>
                    <a:pt x="13806" y="9797"/>
                  </a:lnTo>
                  <a:cubicBezTo>
                    <a:pt x="13806" y="8489"/>
                    <a:pt x="14102" y="7182"/>
                    <a:pt x="14608" y="6031"/>
                  </a:cubicBezTo>
                  <a:cubicBezTo>
                    <a:pt x="15114" y="5003"/>
                    <a:pt x="15689" y="4131"/>
                    <a:pt x="16421" y="3347"/>
                  </a:cubicBezTo>
                  <a:close/>
                  <a:moveTo>
                    <a:pt x="3208" y="3347"/>
                  </a:moveTo>
                  <a:cubicBezTo>
                    <a:pt x="4951" y="5090"/>
                    <a:pt x="5892" y="7408"/>
                    <a:pt x="5892" y="9797"/>
                  </a:cubicBezTo>
                  <a:lnTo>
                    <a:pt x="5892" y="9884"/>
                  </a:lnTo>
                  <a:lnTo>
                    <a:pt x="959" y="9884"/>
                  </a:lnTo>
                  <a:lnTo>
                    <a:pt x="959" y="10459"/>
                  </a:lnTo>
                  <a:lnTo>
                    <a:pt x="5823" y="10459"/>
                  </a:lnTo>
                  <a:cubicBezTo>
                    <a:pt x="5666" y="12638"/>
                    <a:pt x="4794" y="14747"/>
                    <a:pt x="3208" y="16333"/>
                  </a:cubicBezTo>
                  <a:cubicBezTo>
                    <a:pt x="1535" y="14590"/>
                    <a:pt x="593" y="12272"/>
                    <a:pt x="593" y="9884"/>
                  </a:cubicBezTo>
                  <a:cubicBezTo>
                    <a:pt x="593" y="7408"/>
                    <a:pt x="1535" y="5090"/>
                    <a:pt x="3208" y="3347"/>
                  </a:cubicBezTo>
                  <a:close/>
                  <a:moveTo>
                    <a:pt x="9814" y="576"/>
                  </a:moveTo>
                  <a:cubicBezTo>
                    <a:pt x="12133" y="576"/>
                    <a:pt x="14312" y="1447"/>
                    <a:pt x="15985" y="2911"/>
                  </a:cubicBezTo>
                  <a:cubicBezTo>
                    <a:pt x="15183" y="3783"/>
                    <a:pt x="14538" y="4724"/>
                    <a:pt x="14102" y="5805"/>
                  </a:cubicBezTo>
                  <a:cubicBezTo>
                    <a:pt x="13510" y="7042"/>
                    <a:pt x="13231" y="8419"/>
                    <a:pt x="13231" y="9797"/>
                  </a:cubicBezTo>
                  <a:lnTo>
                    <a:pt x="13231" y="9884"/>
                  </a:lnTo>
                  <a:lnTo>
                    <a:pt x="10756" y="9884"/>
                  </a:lnTo>
                  <a:lnTo>
                    <a:pt x="10756" y="10459"/>
                  </a:lnTo>
                  <a:lnTo>
                    <a:pt x="13231" y="10459"/>
                  </a:lnTo>
                  <a:cubicBezTo>
                    <a:pt x="13301" y="11627"/>
                    <a:pt x="13597" y="12777"/>
                    <a:pt x="14102" y="13806"/>
                  </a:cubicBezTo>
                  <a:cubicBezTo>
                    <a:pt x="14538" y="14886"/>
                    <a:pt x="15253" y="15828"/>
                    <a:pt x="16055" y="16699"/>
                  </a:cubicBezTo>
                  <a:cubicBezTo>
                    <a:pt x="14381" y="18233"/>
                    <a:pt x="12133" y="19105"/>
                    <a:pt x="9814" y="19105"/>
                  </a:cubicBezTo>
                  <a:cubicBezTo>
                    <a:pt x="7566" y="19105"/>
                    <a:pt x="5387" y="18233"/>
                    <a:pt x="3644" y="16699"/>
                  </a:cubicBezTo>
                  <a:cubicBezTo>
                    <a:pt x="5317" y="15026"/>
                    <a:pt x="6328" y="12847"/>
                    <a:pt x="6468" y="10459"/>
                  </a:cubicBezTo>
                  <a:lnTo>
                    <a:pt x="8943" y="10459"/>
                  </a:lnTo>
                  <a:lnTo>
                    <a:pt x="8943" y="9884"/>
                  </a:lnTo>
                  <a:lnTo>
                    <a:pt x="6468" y="9884"/>
                  </a:lnTo>
                  <a:lnTo>
                    <a:pt x="6468" y="9797"/>
                  </a:lnTo>
                  <a:cubicBezTo>
                    <a:pt x="6468" y="7269"/>
                    <a:pt x="5457" y="4794"/>
                    <a:pt x="3713" y="2981"/>
                  </a:cubicBezTo>
                  <a:cubicBezTo>
                    <a:pt x="5387" y="1447"/>
                    <a:pt x="7566" y="576"/>
                    <a:pt x="9814" y="576"/>
                  </a:cubicBezTo>
                  <a:close/>
                  <a:moveTo>
                    <a:pt x="9814" y="0"/>
                  </a:moveTo>
                  <a:cubicBezTo>
                    <a:pt x="7200" y="0"/>
                    <a:pt x="4725" y="1011"/>
                    <a:pt x="2842" y="2911"/>
                  </a:cubicBezTo>
                  <a:cubicBezTo>
                    <a:pt x="1029" y="4724"/>
                    <a:pt x="1" y="7182"/>
                    <a:pt x="1" y="9884"/>
                  </a:cubicBezTo>
                  <a:cubicBezTo>
                    <a:pt x="1" y="12498"/>
                    <a:pt x="1029" y="14956"/>
                    <a:pt x="2842" y="16856"/>
                  </a:cubicBezTo>
                  <a:cubicBezTo>
                    <a:pt x="4725" y="18669"/>
                    <a:pt x="7200" y="19680"/>
                    <a:pt x="9814" y="19680"/>
                  </a:cubicBezTo>
                  <a:cubicBezTo>
                    <a:pt x="12499" y="19680"/>
                    <a:pt x="14974" y="18669"/>
                    <a:pt x="16787" y="16856"/>
                  </a:cubicBezTo>
                  <a:cubicBezTo>
                    <a:pt x="18669" y="14956"/>
                    <a:pt x="19698" y="12498"/>
                    <a:pt x="19698" y="9884"/>
                  </a:cubicBezTo>
                  <a:cubicBezTo>
                    <a:pt x="19698" y="7182"/>
                    <a:pt x="18669" y="4724"/>
                    <a:pt x="16787" y="2911"/>
                  </a:cubicBezTo>
                  <a:cubicBezTo>
                    <a:pt x="14974" y="1011"/>
                    <a:pt x="12499" y="0"/>
                    <a:pt x="9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91;p37">
              <a:extLst>
                <a:ext uri="{FF2B5EF4-FFF2-40B4-BE49-F238E27FC236}">
                  <a16:creationId xmlns:a16="http://schemas.microsoft.com/office/drawing/2014/main" xmlns="" id="{C3EA571F-F9FF-1144-812A-108F5486623A}"/>
                </a:ext>
              </a:extLst>
            </p:cNvPr>
            <p:cNvSpPr/>
            <p:nvPr/>
          </p:nvSpPr>
          <p:spPr>
            <a:xfrm>
              <a:off x="6404888" y="1404600"/>
              <a:ext cx="16575" cy="14400"/>
            </a:xfrm>
            <a:custGeom>
              <a:avLst/>
              <a:gdLst/>
              <a:ahLst/>
              <a:cxnLst/>
              <a:rect l="l" t="t" r="r" b="b"/>
              <a:pathLst>
                <a:path w="663" h="576" extrusionOk="0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892;p37">
            <a:extLst>
              <a:ext uri="{FF2B5EF4-FFF2-40B4-BE49-F238E27FC236}">
                <a16:creationId xmlns:a16="http://schemas.microsoft.com/office/drawing/2014/main" xmlns="" id="{8CFD2032-4B14-C54E-BA39-93996C609C8A}"/>
              </a:ext>
            </a:extLst>
          </p:cNvPr>
          <p:cNvGrpSpPr/>
          <p:nvPr/>
        </p:nvGrpSpPr>
        <p:grpSpPr>
          <a:xfrm>
            <a:off x="4780798" y="2184131"/>
            <a:ext cx="451804" cy="688357"/>
            <a:chOff x="6987963" y="1157525"/>
            <a:chExt cx="322925" cy="492000"/>
          </a:xfrm>
        </p:grpSpPr>
        <p:sp>
          <p:nvSpPr>
            <p:cNvPr id="100" name="Google Shape;893;p37">
              <a:extLst>
                <a:ext uri="{FF2B5EF4-FFF2-40B4-BE49-F238E27FC236}">
                  <a16:creationId xmlns:a16="http://schemas.microsoft.com/office/drawing/2014/main" xmlns="" id="{F5010BDA-0C4C-0B4E-B7F1-7B16312445A3}"/>
                </a:ext>
              </a:extLst>
            </p:cNvPr>
            <p:cNvSpPr/>
            <p:nvPr/>
          </p:nvSpPr>
          <p:spPr>
            <a:xfrm>
              <a:off x="7134813" y="1611600"/>
              <a:ext cx="30950" cy="30525"/>
            </a:xfrm>
            <a:custGeom>
              <a:avLst/>
              <a:gdLst/>
              <a:ahLst/>
              <a:cxnLst/>
              <a:rect l="l" t="t" r="r" b="b"/>
              <a:pathLst>
                <a:path w="1238" h="1221" extrusionOk="0">
                  <a:moveTo>
                    <a:pt x="593" y="0"/>
                  </a:moveTo>
                  <a:cubicBezTo>
                    <a:pt x="227" y="0"/>
                    <a:pt x="0" y="279"/>
                    <a:pt x="0" y="645"/>
                  </a:cubicBezTo>
                  <a:cubicBezTo>
                    <a:pt x="0" y="942"/>
                    <a:pt x="227" y="1221"/>
                    <a:pt x="593" y="1221"/>
                  </a:cubicBezTo>
                  <a:cubicBezTo>
                    <a:pt x="942" y="1221"/>
                    <a:pt x="1238" y="942"/>
                    <a:pt x="1238" y="645"/>
                  </a:cubicBezTo>
                  <a:cubicBezTo>
                    <a:pt x="1238" y="279"/>
                    <a:pt x="942" y="0"/>
                    <a:pt x="593" y="0"/>
                  </a:cubicBezTo>
                  <a:close/>
                </a:path>
              </a:pathLst>
            </a:custGeom>
            <a:solidFill>
              <a:srgbClr val="A4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4;p37">
              <a:extLst>
                <a:ext uri="{FF2B5EF4-FFF2-40B4-BE49-F238E27FC236}">
                  <a16:creationId xmlns:a16="http://schemas.microsoft.com/office/drawing/2014/main" xmlns="" id="{4E2F2369-B4D0-AA4A-BA84-3A7D991122C0}"/>
                </a:ext>
              </a:extLst>
            </p:cNvPr>
            <p:cNvSpPr/>
            <p:nvPr/>
          </p:nvSpPr>
          <p:spPr>
            <a:xfrm>
              <a:off x="7025863" y="1199350"/>
              <a:ext cx="247125" cy="342975"/>
            </a:xfrm>
            <a:custGeom>
              <a:avLst/>
              <a:gdLst/>
              <a:ahLst/>
              <a:cxnLst/>
              <a:rect l="l" t="t" r="r" b="b"/>
              <a:pathLst>
                <a:path w="9885" h="13719" extrusionOk="0">
                  <a:moveTo>
                    <a:pt x="4289" y="1"/>
                  </a:moveTo>
                  <a:cubicBezTo>
                    <a:pt x="1970" y="1"/>
                    <a:pt x="1" y="2023"/>
                    <a:pt x="1" y="4358"/>
                  </a:cubicBezTo>
                  <a:lnTo>
                    <a:pt x="1" y="13719"/>
                  </a:lnTo>
                  <a:lnTo>
                    <a:pt x="9884" y="13719"/>
                  </a:lnTo>
                  <a:lnTo>
                    <a:pt x="9884" y="4358"/>
                  </a:lnTo>
                  <a:cubicBezTo>
                    <a:pt x="9884" y="2023"/>
                    <a:pt x="7914" y="1"/>
                    <a:pt x="5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95;p37">
              <a:extLst>
                <a:ext uri="{FF2B5EF4-FFF2-40B4-BE49-F238E27FC236}">
                  <a16:creationId xmlns:a16="http://schemas.microsoft.com/office/drawing/2014/main" xmlns="" id="{46BE58A9-B260-C04C-9619-5E8921639752}"/>
                </a:ext>
              </a:extLst>
            </p:cNvPr>
            <p:cNvSpPr/>
            <p:nvPr/>
          </p:nvSpPr>
          <p:spPr>
            <a:xfrm>
              <a:off x="7205838" y="1212000"/>
              <a:ext cx="67150" cy="330325"/>
            </a:xfrm>
            <a:custGeom>
              <a:avLst/>
              <a:gdLst/>
              <a:ahLst/>
              <a:cxnLst/>
              <a:rect l="l" t="t" r="r" b="b"/>
              <a:pathLst>
                <a:path w="2686" h="13213" extrusionOk="0">
                  <a:moveTo>
                    <a:pt x="1" y="0"/>
                  </a:moveTo>
                  <a:lnTo>
                    <a:pt x="210" y="13213"/>
                  </a:lnTo>
                  <a:lnTo>
                    <a:pt x="2685" y="13213"/>
                  </a:lnTo>
                  <a:lnTo>
                    <a:pt x="2685" y="4428"/>
                  </a:lnTo>
                  <a:cubicBezTo>
                    <a:pt x="2685" y="2615"/>
                    <a:pt x="1587" y="8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96;p37">
              <a:extLst>
                <a:ext uri="{FF2B5EF4-FFF2-40B4-BE49-F238E27FC236}">
                  <a16:creationId xmlns:a16="http://schemas.microsoft.com/office/drawing/2014/main" xmlns="" id="{9AE9C406-8458-1543-AED0-9D8148834D20}"/>
                </a:ext>
              </a:extLst>
            </p:cNvPr>
            <p:cNvSpPr/>
            <p:nvPr/>
          </p:nvSpPr>
          <p:spPr>
            <a:xfrm>
              <a:off x="6994913" y="1542300"/>
              <a:ext cx="309000" cy="30975"/>
            </a:xfrm>
            <a:custGeom>
              <a:avLst/>
              <a:gdLst/>
              <a:ahLst/>
              <a:cxnLst/>
              <a:rect l="l" t="t" r="r" b="b"/>
              <a:pathLst>
                <a:path w="12360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12360" y="1239"/>
                  </a:lnTo>
                  <a:lnTo>
                    <a:pt x="1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97;p37">
              <a:extLst>
                <a:ext uri="{FF2B5EF4-FFF2-40B4-BE49-F238E27FC236}">
                  <a16:creationId xmlns:a16="http://schemas.microsoft.com/office/drawing/2014/main" xmlns="" id="{CD77E457-6932-7D43-8CAD-C155DEA902B3}"/>
                </a:ext>
              </a:extLst>
            </p:cNvPr>
            <p:cNvSpPr/>
            <p:nvPr/>
          </p:nvSpPr>
          <p:spPr>
            <a:xfrm>
              <a:off x="7196688" y="1542300"/>
              <a:ext cx="107225" cy="30975"/>
            </a:xfrm>
            <a:custGeom>
              <a:avLst/>
              <a:gdLst/>
              <a:ahLst/>
              <a:cxnLst/>
              <a:rect l="l" t="t" r="r" b="b"/>
              <a:pathLst>
                <a:path w="4289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4289" y="1239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8;p37">
              <a:extLst>
                <a:ext uri="{FF2B5EF4-FFF2-40B4-BE49-F238E27FC236}">
                  <a16:creationId xmlns:a16="http://schemas.microsoft.com/office/drawing/2014/main" xmlns="" id="{74ADBAFF-551E-D344-87EE-0E79606F9D9D}"/>
                </a:ext>
              </a:extLst>
            </p:cNvPr>
            <p:cNvSpPr/>
            <p:nvPr/>
          </p:nvSpPr>
          <p:spPr>
            <a:xfrm>
              <a:off x="7125663" y="1587625"/>
              <a:ext cx="47525" cy="61900"/>
            </a:xfrm>
            <a:custGeom>
              <a:avLst/>
              <a:gdLst/>
              <a:ahLst/>
              <a:cxnLst/>
              <a:rect l="l" t="t" r="r" b="b"/>
              <a:pathLst>
                <a:path w="1901" h="2476" extrusionOk="0">
                  <a:moveTo>
                    <a:pt x="959" y="1238"/>
                  </a:moveTo>
                  <a:cubicBezTo>
                    <a:pt x="1168" y="1238"/>
                    <a:pt x="1238" y="1395"/>
                    <a:pt x="1238" y="1604"/>
                  </a:cubicBezTo>
                  <a:cubicBezTo>
                    <a:pt x="1238" y="1744"/>
                    <a:pt x="1168" y="1901"/>
                    <a:pt x="959" y="1901"/>
                  </a:cubicBezTo>
                  <a:cubicBezTo>
                    <a:pt x="802" y="1901"/>
                    <a:pt x="663" y="1744"/>
                    <a:pt x="663" y="1604"/>
                  </a:cubicBezTo>
                  <a:cubicBezTo>
                    <a:pt x="663" y="1395"/>
                    <a:pt x="802" y="1238"/>
                    <a:pt x="959" y="1238"/>
                  </a:cubicBezTo>
                  <a:close/>
                  <a:moveTo>
                    <a:pt x="663" y="1"/>
                  </a:moveTo>
                  <a:lnTo>
                    <a:pt x="663" y="733"/>
                  </a:lnTo>
                  <a:cubicBezTo>
                    <a:pt x="297" y="803"/>
                    <a:pt x="0" y="1169"/>
                    <a:pt x="0" y="1604"/>
                  </a:cubicBezTo>
                  <a:cubicBezTo>
                    <a:pt x="0" y="2110"/>
                    <a:pt x="436" y="2476"/>
                    <a:pt x="959" y="2476"/>
                  </a:cubicBezTo>
                  <a:cubicBezTo>
                    <a:pt x="1465" y="2476"/>
                    <a:pt x="1900" y="2110"/>
                    <a:pt x="1900" y="1604"/>
                  </a:cubicBezTo>
                  <a:cubicBezTo>
                    <a:pt x="1900" y="1169"/>
                    <a:pt x="1604" y="803"/>
                    <a:pt x="1238" y="733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99;p37">
              <a:extLst>
                <a:ext uri="{FF2B5EF4-FFF2-40B4-BE49-F238E27FC236}">
                  <a16:creationId xmlns:a16="http://schemas.microsoft.com/office/drawing/2014/main" xmlns="" id="{EE004032-B75A-A747-A216-8A495BD2ACA6}"/>
                </a:ext>
              </a:extLst>
            </p:cNvPr>
            <p:cNvSpPr/>
            <p:nvPr/>
          </p:nvSpPr>
          <p:spPr>
            <a:xfrm>
              <a:off x="6987963" y="1157525"/>
              <a:ext cx="322925" cy="423150"/>
            </a:xfrm>
            <a:custGeom>
              <a:avLst/>
              <a:gdLst/>
              <a:ahLst/>
              <a:cxnLst/>
              <a:rect l="l" t="t" r="r" b="b"/>
              <a:pathLst>
                <a:path w="12917" h="16926" extrusionOk="0">
                  <a:moveTo>
                    <a:pt x="6467" y="1813"/>
                  </a:moveTo>
                  <a:cubicBezTo>
                    <a:pt x="8995" y="1813"/>
                    <a:pt x="11104" y="3922"/>
                    <a:pt x="11104" y="6467"/>
                  </a:cubicBezTo>
                  <a:lnTo>
                    <a:pt x="11104" y="14154"/>
                  </a:lnTo>
                  <a:cubicBezTo>
                    <a:pt x="11104" y="14520"/>
                    <a:pt x="11173" y="14817"/>
                    <a:pt x="11400" y="15113"/>
                  </a:cubicBezTo>
                  <a:lnTo>
                    <a:pt x="1517" y="15113"/>
                  </a:lnTo>
                  <a:cubicBezTo>
                    <a:pt x="1743" y="14817"/>
                    <a:pt x="1883" y="14520"/>
                    <a:pt x="1883" y="14154"/>
                  </a:cubicBezTo>
                  <a:lnTo>
                    <a:pt x="1883" y="6467"/>
                  </a:lnTo>
                  <a:cubicBezTo>
                    <a:pt x="1883" y="3922"/>
                    <a:pt x="3922" y="1813"/>
                    <a:pt x="6467" y="1813"/>
                  </a:cubicBezTo>
                  <a:close/>
                  <a:moveTo>
                    <a:pt x="12341" y="15688"/>
                  </a:moveTo>
                  <a:lnTo>
                    <a:pt x="12341" y="16333"/>
                  </a:lnTo>
                  <a:lnTo>
                    <a:pt x="645" y="16333"/>
                  </a:lnTo>
                  <a:lnTo>
                    <a:pt x="645" y="15688"/>
                  </a:lnTo>
                  <a:close/>
                  <a:moveTo>
                    <a:pt x="6171" y="0"/>
                  </a:moveTo>
                  <a:lnTo>
                    <a:pt x="6171" y="1238"/>
                  </a:lnTo>
                  <a:cubicBezTo>
                    <a:pt x="3417" y="1377"/>
                    <a:pt x="1238" y="3696"/>
                    <a:pt x="1238" y="6467"/>
                  </a:cubicBezTo>
                  <a:lnTo>
                    <a:pt x="1238" y="14154"/>
                  </a:lnTo>
                  <a:cubicBezTo>
                    <a:pt x="1238" y="14677"/>
                    <a:pt x="802" y="15113"/>
                    <a:pt x="279" y="15113"/>
                  </a:cubicBezTo>
                  <a:lnTo>
                    <a:pt x="0" y="15113"/>
                  </a:lnTo>
                  <a:lnTo>
                    <a:pt x="0" y="16926"/>
                  </a:lnTo>
                  <a:lnTo>
                    <a:pt x="12917" y="16926"/>
                  </a:lnTo>
                  <a:lnTo>
                    <a:pt x="12917" y="15113"/>
                  </a:lnTo>
                  <a:lnTo>
                    <a:pt x="12638" y="15113"/>
                  </a:lnTo>
                  <a:cubicBezTo>
                    <a:pt x="12132" y="15113"/>
                    <a:pt x="11696" y="14677"/>
                    <a:pt x="11696" y="14154"/>
                  </a:cubicBezTo>
                  <a:lnTo>
                    <a:pt x="11696" y="6467"/>
                  </a:lnTo>
                  <a:cubicBezTo>
                    <a:pt x="11696" y="3696"/>
                    <a:pt x="9518" y="1377"/>
                    <a:pt x="6746" y="1238"/>
                  </a:cubicBezTo>
                  <a:lnTo>
                    <a:pt x="6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00;p37">
              <a:extLst>
                <a:ext uri="{FF2B5EF4-FFF2-40B4-BE49-F238E27FC236}">
                  <a16:creationId xmlns:a16="http://schemas.microsoft.com/office/drawing/2014/main" xmlns="" id="{06041576-EA1A-6746-AAD4-EACAC810BD09}"/>
                </a:ext>
              </a:extLst>
            </p:cNvPr>
            <p:cNvSpPr/>
            <p:nvPr/>
          </p:nvSpPr>
          <p:spPr>
            <a:xfrm>
              <a:off x="7049388" y="1219400"/>
              <a:ext cx="100275" cy="99825"/>
            </a:xfrm>
            <a:custGeom>
              <a:avLst/>
              <a:gdLst/>
              <a:ahLst/>
              <a:cxnLst/>
              <a:rect l="l" t="t" r="r" b="b"/>
              <a:pathLst>
                <a:path w="4011" h="3993" extrusionOk="0">
                  <a:moveTo>
                    <a:pt x="4010" y="0"/>
                  </a:moveTo>
                  <a:cubicBezTo>
                    <a:pt x="1831" y="0"/>
                    <a:pt x="1" y="1813"/>
                    <a:pt x="1" y="3992"/>
                  </a:cubicBezTo>
                  <a:lnTo>
                    <a:pt x="594" y="3992"/>
                  </a:lnTo>
                  <a:cubicBezTo>
                    <a:pt x="594" y="2092"/>
                    <a:pt x="2110" y="576"/>
                    <a:pt x="4010" y="576"/>
                  </a:cubicBezTo>
                  <a:lnTo>
                    <a:pt x="4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01;p37">
              <a:extLst>
                <a:ext uri="{FF2B5EF4-FFF2-40B4-BE49-F238E27FC236}">
                  <a16:creationId xmlns:a16="http://schemas.microsoft.com/office/drawing/2014/main" xmlns="" id="{F83DA75C-A01A-304D-BB9B-3DFA33750A40}"/>
                </a:ext>
              </a:extLst>
            </p:cNvPr>
            <p:cNvSpPr/>
            <p:nvPr/>
          </p:nvSpPr>
          <p:spPr>
            <a:xfrm>
              <a:off x="7049388" y="1333575"/>
              <a:ext cx="14850" cy="40125"/>
            </a:xfrm>
            <a:custGeom>
              <a:avLst/>
              <a:gdLst/>
              <a:ahLst/>
              <a:cxnLst/>
              <a:rect l="l" t="t" r="r" b="b"/>
              <a:pathLst>
                <a:path w="594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594" y="160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29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Analysis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1CD5C005-1C4A-4F14-8802-CED13105AC63}"/>
              </a:ext>
            </a:extLst>
          </p:cNvPr>
          <p:cNvSpPr txBox="1">
            <a:spLocks/>
          </p:cNvSpPr>
          <p:nvPr/>
        </p:nvSpPr>
        <p:spPr>
          <a:xfrm>
            <a:off x="1719922" y="618380"/>
            <a:ext cx="5520928" cy="75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ldrich"/>
              <a:buNone/>
              <a:defRPr sz="45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Intermediate </a:t>
            </a:r>
            <a:br>
              <a:rPr lang="en-US" sz="2000" dirty="0"/>
            </a:br>
            <a:r>
              <a:rPr lang="en-US" sz="2000" dirty="0"/>
              <a:t>Objective: </a:t>
            </a:r>
            <a:br>
              <a:rPr lang="en-US" sz="2000" dirty="0"/>
            </a:br>
            <a:r>
              <a:rPr lang="en-US" sz="1600" dirty="0"/>
              <a:t>Predict probability of West Nile Virus Present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F9F2FF6-1510-4CEF-9553-23AFB920E844}"/>
              </a:ext>
            </a:extLst>
          </p:cNvPr>
          <p:cNvSpPr txBox="1">
            <a:spLocks/>
          </p:cNvSpPr>
          <p:nvPr/>
        </p:nvSpPr>
        <p:spPr>
          <a:xfrm>
            <a:off x="2286768" y="1250666"/>
            <a:ext cx="4796736" cy="88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Font typeface="Aldrich"/>
              <a:buNone/>
              <a:defRPr sz="50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Challenge:</a:t>
            </a:r>
          </a:p>
          <a:p>
            <a:pPr algn="l"/>
            <a:r>
              <a:rPr lang="en-US" sz="1600" dirty="0"/>
              <a:t>Imbalance dataset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7C56733-D4E6-46BF-BA10-269C7CF7C734}"/>
              </a:ext>
            </a:extLst>
          </p:cNvPr>
          <p:cNvSpPr txBox="1">
            <a:spLocks/>
          </p:cNvSpPr>
          <p:nvPr/>
        </p:nvSpPr>
        <p:spPr>
          <a:xfrm>
            <a:off x="1854871" y="2131911"/>
            <a:ext cx="4866537" cy="75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Font typeface="Aldrich"/>
              <a:buNone/>
              <a:defRPr sz="50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Solution:</a:t>
            </a:r>
            <a:endParaRPr lang="en-US" dirty="0"/>
          </a:p>
          <a:p>
            <a:pPr algn="l"/>
            <a:r>
              <a:rPr lang="en-US" sz="1600" dirty="0"/>
              <a:t>Oversampling / </a:t>
            </a:r>
            <a:r>
              <a:rPr lang="en-US" sz="1600" dirty="0" err="1"/>
              <a:t>Undersampling</a:t>
            </a:r>
            <a:r>
              <a:rPr lang="en-US" sz="1600" dirty="0"/>
              <a:t>?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4C602F7-AE88-4390-8BBE-B1DC475D1F10}"/>
              </a:ext>
            </a:extLst>
          </p:cNvPr>
          <p:cNvSpPr txBox="1"/>
          <p:nvPr/>
        </p:nvSpPr>
        <p:spPr>
          <a:xfrm>
            <a:off x="2053038" y="2967001"/>
            <a:ext cx="25861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4D"/>
                </a:solidFill>
                <a:latin typeface="Aldrich"/>
              </a:rPr>
              <a:t>SMOTE (Oversampling)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EEB4645-4B18-4258-B076-890FE72AC274}"/>
              </a:ext>
            </a:extLst>
          </p:cNvPr>
          <p:cNvSpPr txBox="1"/>
          <p:nvPr/>
        </p:nvSpPr>
        <p:spPr>
          <a:xfrm>
            <a:off x="4897450" y="3032440"/>
            <a:ext cx="2586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4D"/>
                </a:solidFill>
                <a:latin typeface="Aldrich"/>
              </a:rPr>
              <a:t>Metric:</a:t>
            </a:r>
          </a:p>
          <a:p>
            <a:r>
              <a:rPr lang="en-US" sz="1600" dirty="0">
                <a:solidFill>
                  <a:srgbClr val="00004D"/>
                </a:solidFill>
                <a:latin typeface="Aldrich"/>
              </a:rPr>
              <a:t>ROC_AUC Score</a:t>
            </a:r>
          </a:p>
        </p:txBody>
      </p:sp>
    </p:spTree>
    <p:extLst>
      <p:ext uri="{BB962C8B-B14F-4D97-AF65-F5344CB8AC3E}">
        <p14:creationId xmlns:p14="http://schemas.microsoft.com/office/powerpoint/2010/main" val="278191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7D9B-AC6A-4382-874F-C99CFA67849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92100" y="776276"/>
            <a:ext cx="4159800" cy="704700"/>
          </a:xfrm>
        </p:spPr>
        <p:txBody>
          <a:bodyPr/>
          <a:lstStyle/>
          <a:p>
            <a:r>
              <a:rPr lang="en-US" sz="3200" dirty="0"/>
              <a:t>Modeling Process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4B9F002-02F3-45A0-A047-30BE2E5F6992}"/>
              </a:ext>
            </a:extLst>
          </p:cNvPr>
          <p:cNvSpPr txBox="1">
            <a:spLocks/>
          </p:cNvSpPr>
          <p:nvPr/>
        </p:nvSpPr>
        <p:spPr>
          <a:xfrm>
            <a:off x="1335220" y="886098"/>
            <a:ext cx="4796736" cy="79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Font typeface="Aldrich"/>
              <a:buNone/>
              <a:defRPr sz="50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/>
              <a:t>Special Note on the process: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C2FAB957-85BF-4B4C-8766-F93D17C529BD}"/>
              </a:ext>
            </a:extLst>
          </p:cNvPr>
          <p:cNvSpPr txBox="1"/>
          <p:nvPr/>
        </p:nvSpPr>
        <p:spPr>
          <a:xfrm>
            <a:off x="1436752" y="2408589"/>
            <a:ext cx="66927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4D"/>
                </a:solidFill>
                <a:latin typeface="Aldrich"/>
              </a:rPr>
              <a:t>PIPELINE FROM </a:t>
            </a:r>
            <a:r>
              <a:rPr lang="en-US" sz="2000" dirty="0" err="1">
                <a:solidFill>
                  <a:srgbClr val="00004D"/>
                </a:solidFill>
                <a:latin typeface="Aldrich"/>
              </a:rPr>
              <a:t>Imblearn</a:t>
            </a:r>
            <a:r>
              <a:rPr lang="en-US" sz="2000" dirty="0">
                <a:solidFill>
                  <a:srgbClr val="00004D"/>
                </a:solidFill>
                <a:latin typeface="Aldrich"/>
              </a:rPr>
              <a:t> when using </a:t>
            </a:r>
            <a:r>
              <a:rPr lang="en-US" sz="2000" dirty="0" err="1">
                <a:solidFill>
                  <a:srgbClr val="00004D"/>
                </a:solidFill>
                <a:latin typeface="Aldrich"/>
              </a:rPr>
              <a:t>GridSearchCV</a:t>
            </a:r>
            <a:endParaRPr lang="en-US" sz="2000">
              <a:solidFill>
                <a:srgbClr val="00004D"/>
              </a:solidFill>
              <a:latin typeface="Aldrich"/>
            </a:endParaRPr>
          </a:p>
          <a:p>
            <a:r>
              <a:rPr lang="en-US" sz="1600" dirty="0">
                <a:solidFill>
                  <a:srgbClr val="00004D"/>
                </a:solidFill>
                <a:latin typeface="Aldrich"/>
              </a:rPr>
              <a:t>Standard Scaler, SMOTE and Model inside </a:t>
            </a:r>
            <a:r>
              <a:rPr lang="en-US" sz="1600" dirty="0" err="1">
                <a:solidFill>
                  <a:srgbClr val="00004D"/>
                </a:solidFill>
                <a:latin typeface="Aldrich"/>
              </a:rPr>
              <a:t>imblearn</a:t>
            </a:r>
            <a:r>
              <a:rPr lang="en-US" sz="1600" dirty="0">
                <a:solidFill>
                  <a:srgbClr val="00004D"/>
                </a:solidFill>
                <a:latin typeface="Aldrich"/>
              </a:rPr>
              <a:t> Pipeline</a:t>
            </a:r>
            <a:endParaRPr lang="en-US" sz="2000" dirty="0">
              <a:solidFill>
                <a:srgbClr val="00004D"/>
              </a:solidFill>
              <a:latin typeface="Aldrich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6C9717-DAD8-4D4E-997C-BBE3B3D29C3E}"/>
              </a:ext>
            </a:extLst>
          </p:cNvPr>
          <p:cNvSpPr txBox="1"/>
          <p:nvPr/>
        </p:nvSpPr>
        <p:spPr>
          <a:xfrm>
            <a:off x="1082725" y="1918009"/>
            <a:ext cx="66927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4D"/>
                </a:solidFill>
                <a:latin typeface="Aldrich"/>
              </a:rPr>
              <a:t>Train –Test – Split FIRST!!!</a:t>
            </a:r>
          </a:p>
          <a:p>
            <a:endParaRPr lang="en-US" sz="2000" dirty="0">
              <a:solidFill>
                <a:srgbClr val="00004D"/>
              </a:solidFill>
              <a:latin typeface="Aldri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E61E23-1E16-438E-8E51-E967906AE614}"/>
              </a:ext>
            </a:extLst>
          </p:cNvPr>
          <p:cNvSpPr txBox="1"/>
          <p:nvPr/>
        </p:nvSpPr>
        <p:spPr>
          <a:xfrm>
            <a:off x="1183875" y="3637566"/>
            <a:ext cx="66927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4D"/>
                </a:solidFill>
                <a:latin typeface="Aldrich"/>
              </a:rPr>
              <a:t>Scale before SMOTE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/>
          <p:cNvSpPr txBox="1">
            <a:spLocks noGrp="1"/>
          </p:cNvSpPr>
          <p:nvPr>
            <p:ph type="subTitle" idx="1"/>
          </p:nvPr>
        </p:nvSpPr>
        <p:spPr>
          <a:xfrm>
            <a:off x="6169684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Kaggle score: </a:t>
            </a:r>
            <a:r>
              <a:rPr lang="en" b="1" dirty="0"/>
              <a:t>0.71312</a:t>
            </a:r>
            <a:endParaRPr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subTitle" idx="2"/>
          </p:nvPr>
        </p:nvSpPr>
        <p:spPr>
          <a:xfrm>
            <a:off x="3635896" y="1860635"/>
            <a:ext cx="1944216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949" name="Google Shape;949;p39"/>
          <p:cNvSpPr txBox="1">
            <a:spLocks noGrp="1"/>
          </p:cNvSpPr>
          <p:nvPr>
            <p:ph type="subTitle" idx="3"/>
          </p:nvPr>
        </p:nvSpPr>
        <p:spPr>
          <a:xfrm>
            <a:off x="3438150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Kaggle score: </a:t>
            </a:r>
            <a:r>
              <a:rPr lang="en" b="1" dirty="0"/>
              <a:t>0.729</a:t>
            </a:r>
            <a:endParaRPr b="1" dirty="0"/>
          </a:p>
        </p:txBody>
      </p:sp>
      <p:sp>
        <p:nvSpPr>
          <p:cNvPr id="950" name="Google Shape;950;p39"/>
          <p:cNvSpPr txBox="1">
            <a:spLocks noGrp="1"/>
          </p:cNvSpPr>
          <p:nvPr>
            <p:ph type="subTitle" idx="4"/>
          </p:nvPr>
        </p:nvSpPr>
        <p:spPr>
          <a:xfrm>
            <a:off x="1116112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951" name="Google Shape;951;p39"/>
          <p:cNvSpPr txBox="1">
            <a:spLocks noGrp="1"/>
          </p:cNvSpPr>
          <p:nvPr>
            <p:ph type="subTitle" idx="5"/>
          </p:nvPr>
        </p:nvSpPr>
        <p:spPr>
          <a:xfrm>
            <a:off x="710512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 score: </a:t>
            </a:r>
            <a:r>
              <a:rPr lang="en" b="1" dirty="0"/>
              <a:t>0.53941</a:t>
            </a:r>
            <a:endParaRPr b="1"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subTitle" idx="6"/>
          </p:nvPr>
        </p:nvSpPr>
        <p:spPr>
          <a:xfrm>
            <a:off x="6300192" y="1860635"/>
            <a:ext cx="1944216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SG" dirty="0"/>
              <a:t>ï</a:t>
            </a:r>
            <a:r>
              <a:rPr lang="en" dirty="0"/>
              <a:t>ve bayes</a:t>
            </a:r>
            <a:endParaRPr dirty="0"/>
          </a:p>
        </p:txBody>
      </p:sp>
      <p:sp>
        <p:nvSpPr>
          <p:cNvPr id="953" name="Google Shape;953;p39"/>
          <p:cNvSpPr txBox="1">
            <a:spLocks noGrp="1"/>
          </p:cNvSpPr>
          <p:nvPr>
            <p:ph type="subTitle" idx="8"/>
          </p:nvPr>
        </p:nvSpPr>
        <p:spPr>
          <a:xfrm>
            <a:off x="4922683" y="3867894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Kaggle score: </a:t>
            </a:r>
            <a:r>
              <a:rPr lang="en" b="1" dirty="0"/>
              <a:t>0.73467</a:t>
            </a:r>
            <a:endParaRPr b="1" dirty="0"/>
          </a:p>
        </p:txBody>
      </p:sp>
      <p:sp>
        <p:nvSpPr>
          <p:cNvPr id="954" name="Google Shape;954;p39"/>
          <p:cNvSpPr txBox="1">
            <a:spLocks noGrp="1"/>
          </p:cNvSpPr>
          <p:nvPr>
            <p:ph type="subTitle" idx="9"/>
          </p:nvPr>
        </p:nvSpPr>
        <p:spPr>
          <a:xfrm>
            <a:off x="2020168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Kaggle score: </a:t>
            </a:r>
            <a:r>
              <a:rPr lang="en" b="1" dirty="0"/>
              <a:t>0.60934</a:t>
            </a:r>
            <a:endParaRPr b="1" dirty="0"/>
          </a:p>
        </p:txBody>
      </p:sp>
      <p:sp>
        <p:nvSpPr>
          <p:cNvPr id="955" name="Google Shape;955;p39"/>
          <p:cNvSpPr txBox="1">
            <a:spLocks noGrp="1"/>
          </p:cNvSpPr>
          <p:nvPr>
            <p:ph type="subTitle" idx="13"/>
          </p:nvPr>
        </p:nvSpPr>
        <p:spPr>
          <a:xfrm>
            <a:off x="4794820" y="3651870"/>
            <a:ext cx="252028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956" name="Google Shape;956;p39"/>
          <p:cNvSpPr txBox="1">
            <a:spLocks noGrp="1"/>
          </p:cNvSpPr>
          <p:nvPr>
            <p:ph type="subTitle" idx="14"/>
          </p:nvPr>
        </p:nvSpPr>
        <p:spPr>
          <a:xfrm>
            <a:off x="2195736" y="3589521"/>
            <a:ext cx="2016224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grpSp>
        <p:nvGrpSpPr>
          <p:cNvPr id="959" name="Google Shape;959;p39"/>
          <p:cNvGrpSpPr/>
          <p:nvPr/>
        </p:nvGrpSpPr>
        <p:grpSpPr>
          <a:xfrm rot="5400000">
            <a:off x="4485908" y="1226867"/>
            <a:ext cx="172183" cy="756030"/>
            <a:chOff x="4146238" y="3334675"/>
            <a:chExt cx="112450" cy="493750"/>
          </a:xfrm>
        </p:grpSpPr>
        <p:sp>
          <p:nvSpPr>
            <p:cNvPr id="960" name="Google Shape;960;p39"/>
            <p:cNvSpPr/>
            <p:nvPr/>
          </p:nvSpPr>
          <p:spPr>
            <a:xfrm>
              <a:off x="4149713" y="3352525"/>
              <a:ext cx="105475" cy="141650"/>
            </a:xfrm>
            <a:custGeom>
              <a:avLst/>
              <a:gdLst/>
              <a:ahLst/>
              <a:cxnLst/>
              <a:rect l="l" t="t" r="r" b="b"/>
              <a:pathLst>
                <a:path w="4219" h="5666" extrusionOk="0">
                  <a:moveTo>
                    <a:pt x="2110" y="1"/>
                  </a:moveTo>
                  <a:cubicBezTo>
                    <a:pt x="2110" y="1"/>
                    <a:pt x="1" y="2476"/>
                    <a:pt x="1" y="3574"/>
                  </a:cubicBezTo>
                  <a:cubicBezTo>
                    <a:pt x="1" y="4725"/>
                    <a:pt x="942" y="5666"/>
                    <a:pt x="2110" y="5666"/>
                  </a:cubicBezTo>
                  <a:cubicBezTo>
                    <a:pt x="3278" y="5666"/>
                    <a:pt x="4219" y="4725"/>
                    <a:pt x="4219" y="3574"/>
                  </a:cubicBezTo>
                  <a:cubicBezTo>
                    <a:pt x="4219" y="2476"/>
                    <a:pt x="2110" y="1"/>
                    <a:pt x="2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197213" y="3454500"/>
              <a:ext cx="34450" cy="43600"/>
            </a:xfrm>
            <a:custGeom>
              <a:avLst/>
              <a:gdLst/>
              <a:ahLst/>
              <a:cxnLst/>
              <a:rect l="l" t="t" r="r" b="b"/>
              <a:pathLst>
                <a:path w="1378" h="1744" extrusionOk="0">
                  <a:moveTo>
                    <a:pt x="872" y="1"/>
                  </a:moveTo>
                  <a:lnTo>
                    <a:pt x="1" y="1447"/>
                  </a:lnTo>
                  <a:lnTo>
                    <a:pt x="506" y="1744"/>
                  </a:lnTo>
                  <a:lnTo>
                    <a:pt x="1378" y="28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173238" y="3454500"/>
              <a:ext cx="36650" cy="43600"/>
            </a:xfrm>
            <a:custGeom>
              <a:avLst/>
              <a:gdLst/>
              <a:ahLst/>
              <a:cxnLst/>
              <a:rect l="l" t="t" r="r" b="b"/>
              <a:pathLst>
                <a:path w="1466" h="1744" extrusionOk="0">
                  <a:moveTo>
                    <a:pt x="524" y="1"/>
                  </a:moveTo>
                  <a:lnTo>
                    <a:pt x="1" y="280"/>
                  </a:lnTo>
                  <a:lnTo>
                    <a:pt x="960" y="1744"/>
                  </a:lnTo>
                  <a:lnTo>
                    <a:pt x="1465" y="144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188063" y="3518125"/>
              <a:ext cx="30975" cy="43600"/>
            </a:xfrm>
            <a:custGeom>
              <a:avLst/>
              <a:gdLst/>
              <a:ahLst/>
              <a:cxnLst/>
              <a:rect l="l" t="t" r="r" b="b"/>
              <a:pathLst>
                <a:path w="1239" h="1744" extrusionOk="0">
                  <a:moveTo>
                    <a:pt x="0" y="1"/>
                  </a:moveTo>
                  <a:lnTo>
                    <a:pt x="0" y="1744"/>
                  </a:lnTo>
                  <a:lnTo>
                    <a:pt x="1238" y="174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180663" y="3561700"/>
              <a:ext cx="45325" cy="255825"/>
            </a:xfrm>
            <a:custGeom>
              <a:avLst/>
              <a:gdLst/>
              <a:ahLst/>
              <a:cxnLst/>
              <a:rect l="l" t="t" r="r" b="b"/>
              <a:pathLst>
                <a:path w="1813" h="10233" extrusionOk="0">
                  <a:moveTo>
                    <a:pt x="1813" y="1"/>
                  </a:moveTo>
                  <a:lnTo>
                    <a:pt x="70" y="70"/>
                  </a:lnTo>
                  <a:lnTo>
                    <a:pt x="0" y="7845"/>
                  </a:lnTo>
                  <a:lnTo>
                    <a:pt x="872" y="10233"/>
                  </a:lnTo>
                  <a:lnTo>
                    <a:pt x="1743" y="8420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4146238" y="3334675"/>
              <a:ext cx="112450" cy="166925"/>
            </a:xfrm>
            <a:custGeom>
              <a:avLst/>
              <a:gdLst/>
              <a:ahLst/>
              <a:cxnLst/>
              <a:rect l="l" t="t" r="r" b="b"/>
              <a:pathLst>
                <a:path w="4498" h="6677" extrusionOk="0">
                  <a:moveTo>
                    <a:pt x="2249" y="1081"/>
                  </a:moveTo>
                  <a:cubicBezTo>
                    <a:pt x="2911" y="2022"/>
                    <a:pt x="3922" y="3695"/>
                    <a:pt x="3922" y="4428"/>
                  </a:cubicBezTo>
                  <a:cubicBezTo>
                    <a:pt x="3922" y="5369"/>
                    <a:pt x="3190" y="6101"/>
                    <a:pt x="2249" y="6101"/>
                  </a:cubicBezTo>
                  <a:cubicBezTo>
                    <a:pt x="1377" y="6101"/>
                    <a:pt x="645" y="5369"/>
                    <a:pt x="645" y="4428"/>
                  </a:cubicBezTo>
                  <a:cubicBezTo>
                    <a:pt x="645" y="3695"/>
                    <a:pt x="1673" y="2022"/>
                    <a:pt x="2249" y="1081"/>
                  </a:cubicBezTo>
                  <a:close/>
                  <a:moveTo>
                    <a:pt x="2249" y="0"/>
                  </a:moveTo>
                  <a:lnTo>
                    <a:pt x="2040" y="366"/>
                  </a:lnTo>
                  <a:cubicBezTo>
                    <a:pt x="1813" y="645"/>
                    <a:pt x="0" y="3260"/>
                    <a:pt x="0" y="4428"/>
                  </a:cubicBezTo>
                  <a:cubicBezTo>
                    <a:pt x="0" y="5665"/>
                    <a:pt x="1011" y="6676"/>
                    <a:pt x="2249" y="6676"/>
                  </a:cubicBezTo>
                  <a:cubicBezTo>
                    <a:pt x="3486" y="6676"/>
                    <a:pt x="4497" y="5665"/>
                    <a:pt x="4497" y="4428"/>
                  </a:cubicBezTo>
                  <a:cubicBezTo>
                    <a:pt x="4497" y="3260"/>
                    <a:pt x="2684" y="645"/>
                    <a:pt x="2545" y="366"/>
                  </a:cubicBez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168013" y="3507225"/>
              <a:ext cx="68875" cy="63225"/>
            </a:xfrm>
            <a:custGeom>
              <a:avLst/>
              <a:gdLst/>
              <a:ahLst/>
              <a:cxnLst/>
              <a:rect l="l" t="t" r="r" b="b"/>
              <a:pathLst>
                <a:path w="2755" h="2529" extrusionOk="0">
                  <a:moveTo>
                    <a:pt x="1674" y="576"/>
                  </a:moveTo>
                  <a:lnTo>
                    <a:pt x="1883" y="1953"/>
                  </a:lnTo>
                  <a:lnTo>
                    <a:pt x="942" y="1953"/>
                  </a:lnTo>
                  <a:lnTo>
                    <a:pt x="1081" y="576"/>
                  </a:lnTo>
                  <a:close/>
                  <a:moveTo>
                    <a:pt x="297" y="1"/>
                  </a:moveTo>
                  <a:lnTo>
                    <a:pt x="297" y="576"/>
                  </a:lnTo>
                  <a:lnTo>
                    <a:pt x="506" y="576"/>
                  </a:lnTo>
                  <a:lnTo>
                    <a:pt x="297" y="1953"/>
                  </a:lnTo>
                  <a:lnTo>
                    <a:pt x="1" y="1953"/>
                  </a:lnTo>
                  <a:lnTo>
                    <a:pt x="1" y="2528"/>
                  </a:lnTo>
                  <a:lnTo>
                    <a:pt x="2755" y="2528"/>
                  </a:lnTo>
                  <a:lnTo>
                    <a:pt x="2755" y="1953"/>
                  </a:lnTo>
                  <a:lnTo>
                    <a:pt x="2476" y="1953"/>
                  </a:lnTo>
                  <a:lnTo>
                    <a:pt x="2319" y="576"/>
                  </a:lnTo>
                  <a:lnTo>
                    <a:pt x="2546" y="576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164538" y="3577825"/>
              <a:ext cx="78025" cy="250600"/>
            </a:xfrm>
            <a:custGeom>
              <a:avLst/>
              <a:gdLst/>
              <a:ahLst/>
              <a:cxnLst/>
              <a:rect l="l" t="t" r="r" b="b"/>
              <a:pathLst>
                <a:path w="3121" h="10024" extrusionOk="0">
                  <a:moveTo>
                    <a:pt x="436" y="1"/>
                  </a:moveTo>
                  <a:cubicBezTo>
                    <a:pt x="349" y="227"/>
                    <a:pt x="0" y="5962"/>
                    <a:pt x="436" y="7845"/>
                  </a:cubicBezTo>
                  <a:cubicBezTo>
                    <a:pt x="506" y="8350"/>
                    <a:pt x="1220" y="9448"/>
                    <a:pt x="1308" y="9588"/>
                  </a:cubicBezTo>
                  <a:lnTo>
                    <a:pt x="1517" y="10024"/>
                  </a:lnTo>
                  <a:lnTo>
                    <a:pt x="1813" y="9588"/>
                  </a:lnTo>
                  <a:cubicBezTo>
                    <a:pt x="1883" y="9448"/>
                    <a:pt x="2528" y="8350"/>
                    <a:pt x="2685" y="7845"/>
                  </a:cubicBezTo>
                  <a:cubicBezTo>
                    <a:pt x="3120" y="5962"/>
                    <a:pt x="2685" y="227"/>
                    <a:pt x="2685" y="1"/>
                  </a:cubicBezTo>
                  <a:lnTo>
                    <a:pt x="2092" y="1"/>
                  </a:lnTo>
                  <a:cubicBezTo>
                    <a:pt x="2092" y="70"/>
                    <a:pt x="2528" y="5892"/>
                    <a:pt x="2092" y="7705"/>
                  </a:cubicBezTo>
                  <a:cubicBezTo>
                    <a:pt x="2022" y="7914"/>
                    <a:pt x="1813" y="8420"/>
                    <a:pt x="1517" y="8856"/>
                  </a:cubicBezTo>
                  <a:cubicBezTo>
                    <a:pt x="1308" y="8420"/>
                    <a:pt x="1081" y="7914"/>
                    <a:pt x="1011" y="7705"/>
                  </a:cubicBezTo>
                  <a:cubicBezTo>
                    <a:pt x="575" y="5892"/>
                    <a:pt x="1011" y="70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9"/>
          <p:cNvGrpSpPr/>
          <p:nvPr/>
        </p:nvGrpSpPr>
        <p:grpSpPr>
          <a:xfrm rot="5400000">
            <a:off x="7198802" y="1210177"/>
            <a:ext cx="205564" cy="756030"/>
            <a:chOff x="7819413" y="3334675"/>
            <a:chExt cx="134250" cy="493750"/>
          </a:xfrm>
        </p:grpSpPr>
        <p:sp>
          <p:nvSpPr>
            <p:cNvPr id="969" name="Google Shape;969;p39"/>
            <p:cNvSpPr/>
            <p:nvPr/>
          </p:nvSpPr>
          <p:spPr>
            <a:xfrm>
              <a:off x="7848613" y="3679375"/>
              <a:ext cx="59725" cy="122025"/>
            </a:xfrm>
            <a:custGeom>
              <a:avLst/>
              <a:gdLst/>
              <a:ahLst/>
              <a:cxnLst/>
              <a:rect l="l" t="t" r="r" b="b"/>
              <a:pathLst>
                <a:path w="2389" h="4881" extrusionOk="0">
                  <a:moveTo>
                    <a:pt x="280" y="0"/>
                  </a:moveTo>
                  <a:lnTo>
                    <a:pt x="280" y="1238"/>
                  </a:lnTo>
                  <a:lnTo>
                    <a:pt x="1" y="2109"/>
                  </a:lnTo>
                  <a:lnTo>
                    <a:pt x="1238" y="4881"/>
                  </a:lnTo>
                  <a:lnTo>
                    <a:pt x="2389" y="2109"/>
                  </a:lnTo>
                  <a:lnTo>
                    <a:pt x="2110" y="1238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7848613" y="3545150"/>
              <a:ext cx="59725" cy="134250"/>
            </a:xfrm>
            <a:custGeom>
              <a:avLst/>
              <a:gdLst/>
              <a:ahLst/>
              <a:cxnLst/>
              <a:rect l="l" t="t" r="r" b="b"/>
              <a:pathLst>
                <a:path w="2389" h="5370" extrusionOk="0">
                  <a:moveTo>
                    <a:pt x="1" y="0"/>
                  </a:moveTo>
                  <a:lnTo>
                    <a:pt x="280" y="5369"/>
                  </a:lnTo>
                  <a:lnTo>
                    <a:pt x="2110" y="5369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7841213" y="3537725"/>
              <a:ext cx="76275" cy="150825"/>
            </a:xfrm>
            <a:custGeom>
              <a:avLst/>
              <a:gdLst/>
              <a:ahLst/>
              <a:cxnLst/>
              <a:rect l="l" t="t" r="r" b="b"/>
              <a:pathLst>
                <a:path w="3051" h="6033" extrusionOk="0">
                  <a:moveTo>
                    <a:pt x="2406" y="594"/>
                  </a:moveTo>
                  <a:lnTo>
                    <a:pt x="2110" y="5387"/>
                  </a:lnTo>
                  <a:lnTo>
                    <a:pt x="872" y="5387"/>
                  </a:lnTo>
                  <a:lnTo>
                    <a:pt x="663" y="594"/>
                  </a:lnTo>
                  <a:close/>
                  <a:moveTo>
                    <a:pt x="0" y="1"/>
                  </a:moveTo>
                  <a:lnTo>
                    <a:pt x="297" y="6032"/>
                  </a:lnTo>
                  <a:lnTo>
                    <a:pt x="2685" y="6032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7848613" y="3341625"/>
              <a:ext cx="59725" cy="38375"/>
            </a:xfrm>
            <a:custGeom>
              <a:avLst/>
              <a:gdLst/>
              <a:ahLst/>
              <a:cxnLst/>
              <a:rect l="l" t="t" r="r" b="b"/>
              <a:pathLst>
                <a:path w="2389" h="1535" extrusionOk="0">
                  <a:moveTo>
                    <a:pt x="1" y="1"/>
                  </a:moveTo>
                  <a:lnTo>
                    <a:pt x="1" y="1535"/>
                  </a:lnTo>
                  <a:lnTo>
                    <a:pt x="2389" y="1535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7841213" y="3379975"/>
              <a:ext cx="74550" cy="165200"/>
            </a:xfrm>
            <a:custGeom>
              <a:avLst/>
              <a:gdLst/>
              <a:ahLst/>
              <a:cxnLst/>
              <a:rect l="l" t="t" r="r" b="b"/>
              <a:pathLst>
                <a:path w="2982" h="6608" extrusionOk="0">
                  <a:moveTo>
                    <a:pt x="0" y="1"/>
                  </a:moveTo>
                  <a:lnTo>
                    <a:pt x="0" y="6607"/>
                  </a:lnTo>
                  <a:lnTo>
                    <a:pt x="2981" y="660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7819413" y="3334675"/>
              <a:ext cx="134250" cy="493750"/>
            </a:xfrm>
            <a:custGeom>
              <a:avLst/>
              <a:gdLst/>
              <a:ahLst/>
              <a:cxnLst/>
              <a:rect l="l" t="t" r="r" b="b"/>
              <a:pathLst>
                <a:path w="5370" h="19750" extrusionOk="0">
                  <a:moveTo>
                    <a:pt x="3278" y="645"/>
                  </a:moveTo>
                  <a:lnTo>
                    <a:pt x="3278" y="1517"/>
                  </a:lnTo>
                  <a:lnTo>
                    <a:pt x="1448" y="1517"/>
                  </a:lnTo>
                  <a:lnTo>
                    <a:pt x="1448" y="645"/>
                  </a:lnTo>
                  <a:close/>
                  <a:moveTo>
                    <a:pt x="3557" y="2109"/>
                  </a:moveTo>
                  <a:lnTo>
                    <a:pt x="3557" y="2388"/>
                  </a:lnTo>
                  <a:lnTo>
                    <a:pt x="3557" y="8123"/>
                  </a:lnTo>
                  <a:lnTo>
                    <a:pt x="1169" y="8123"/>
                  </a:lnTo>
                  <a:lnTo>
                    <a:pt x="1169" y="2388"/>
                  </a:lnTo>
                  <a:lnTo>
                    <a:pt x="1169" y="2109"/>
                  </a:lnTo>
                  <a:close/>
                  <a:moveTo>
                    <a:pt x="3278" y="8716"/>
                  </a:moveTo>
                  <a:lnTo>
                    <a:pt x="2982" y="13509"/>
                  </a:lnTo>
                  <a:lnTo>
                    <a:pt x="1744" y="13509"/>
                  </a:lnTo>
                  <a:lnTo>
                    <a:pt x="1535" y="8716"/>
                  </a:lnTo>
                  <a:close/>
                  <a:moveTo>
                    <a:pt x="2982" y="14154"/>
                  </a:moveTo>
                  <a:lnTo>
                    <a:pt x="2982" y="15095"/>
                  </a:lnTo>
                  <a:lnTo>
                    <a:pt x="3278" y="15897"/>
                  </a:lnTo>
                  <a:lnTo>
                    <a:pt x="2685" y="17205"/>
                  </a:lnTo>
                  <a:lnTo>
                    <a:pt x="2685" y="16194"/>
                  </a:lnTo>
                  <a:lnTo>
                    <a:pt x="2110" y="16194"/>
                  </a:lnTo>
                  <a:lnTo>
                    <a:pt x="2110" y="17205"/>
                  </a:lnTo>
                  <a:lnTo>
                    <a:pt x="1535" y="15897"/>
                  </a:lnTo>
                  <a:lnTo>
                    <a:pt x="1814" y="15095"/>
                  </a:lnTo>
                  <a:lnTo>
                    <a:pt x="1814" y="14154"/>
                  </a:lnTo>
                  <a:close/>
                  <a:moveTo>
                    <a:pt x="872" y="0"/>
                  </a:moveTo>
                  <a:lnTo>
                    <a:pt x="872" y="1517"/>
                  </a:lnTo>
                  <a:lnTo>
                    <a:pt x="1" y="1517"/>
                  </a:lnTo>
                  <a:lnTo>
                    <a:pt x="1" y="2109"/>
                  </a:lnTo>
                  <a:lnTo>
                    <a:pt x="576" y="2109"/>
                  </a:lnTo>
                  <a:lnTo>
                    <a:pt x="576" y="2388"/>
                  </a:lnTo>
                  <a:lnTo>
                    <a:pt x="576" y="8716"/>
                  </a:lnTo>
                  <a:lnTo>
                    <a:pt x="872" y="8716"/>
                  </a:lnTo>
                  <a:lnTo>
                    <a:pt x="1169" y="13875"/>
                  </a:lnTo>
                  <a:lnTo>
                    <a:pt x="1169" y="14956"/>
                  </a:lnTo>
                  <a:lnTo>
                    <a:pt x="872" y="15967"/>
                  </a:lnTo>
                  <a:lnTo>
                    <a:pt x="2406" y="19750"/>
                  </a:lnTo>
                  <a:lnTo>
                    <a:pt x="3923" y="15967"/>
                  </a:lnTo>
                  <a:lnTo>
                    <a:pt x="3557" y="14956"/>
                  </a:lnTo>
                  <a:lnTo>
                    <a:pt x="3557" y="13875"/>
                  </a:lnTo>
                  <a:lnTo>
                    <a:pt x="3853" y="8716"/>
                  </a:lnTo>
                  <a:lnTo>
                    <a:pt x="4219" y="8716"/>
                  </a:lnTo>
                  <a:lnTo>
                    <a:pt x="4219" y="2388"/>
                  </a:lnTo>
                  <a:lnTo>
                    <a:pt x="4219" y="2109"/>
                  </a:lnTo>
                  <a:lnTo>
                    <a:pt x="4794" y="2109"/>
                  </a:lnTo>
                  <a:lnTo>
                    <a:pt x="4794" y="6310"/>
                  </a:lnTo>
                  <a:lnTo>
                    <a:pt x="5370" y="6310"/>
                  </a:lnTo>
                  <a:lnTo>
                    <a:pt x="5370" y="1517"/>
                  </a:lnTo>
                  <a:lnTo>
                    <a:pt x="3853" y="1517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7855588" y="3507225"/>
              <a:ext cx="45775" cy="16150"/>
            </a:xfrm>
            <a:custGeom>
              <a:avLst/>
              <a:gdLst/>
              <a:ahLst/>
              <a:cxnLst/>
              <a:rect l="l" t="t" r="r" b="b"/>
              <a:pathLst>
                <a:path w="1831" h="646" extrusionOk="0">
                  <a:moveTo>
                    <a:pt x="1" y="1"/>
                  </a:moveTo>
                  <a:lnTo>
                    <a:pt x="1" y="646"/>
                  </a:lnTo>
                  <a:lnTo>
                    <a:pt x="1831" y="646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9"/>
          <p:cNvGrpSpPr/>
          <p:nvPr/>
        </p:nvGrpSpPr>
        <p:grpSpPr>
          <a:xfrm rot="-5400000">
            <a:off x="5946723" y="2964907"/>
            <a:ext cx="166824" cy="756030"/>
            <a:chOff x="7095163" y="3382300"/>
            <a:chExt cx="108950" cy="493750"/>
          </a:xfrm>
        </p:grpSpPr>
        <p:grpSp>
          <p:nvGrpSpPr>
            <p:cNvPr id="985" name="Google Shape;985;p39"/>
            <p:cNvGrpSpPr/>
            <p:nvPr/>
          </p:nvGrpSpPr>
          <p:grpSpPr>
            <a:xfrm>
              <a:off x="7095163" y="3389250"/>
              <a:ext cx="108950" cy="486800"/>
              <a:chOff x="7095163" y="3341625"/>
              <a:chExt cx="108950" cy="48680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5663" y="3728600"/>
                <a:ext cx="47525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052" extrusionOk="0">
                    <a:moveTo>
                      <a:pt x="0" y="1"/>
                    </a:moveTo>
                    <a:lnTo>
                      <a:pt x="366" y="2476"/>
                    </a:lnTo>
                    <a:lnTo>
                      <a:pt x="959" y="3051"/>
                    </a:lnTo>
                    <a:lnTo>
                      <a:pt x="1604" y="2476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134813" y="3341625"/>
                <a:ext cx="309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477" extrusionOk="0">
                    <a:moveTo>
                      <a:pt x="0" y="1"/>
                    </a:moveTo>
                    <a:lnTo>
                      <a:pt x="0" y="2476"/>
                    </a:lnTo>
                    <a:lnTo>
                      <a:pt x="1238" y="2476"/>
                    </a:lnTo>
                    <a:lnTo>
                      <a:pt x="1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11288" y="3403525"/>
                <a:ext cx="76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883" extrusionOk="0">
                    <a:moveTo>
                      <a:pt x="0" y="0"/>
                    </a:moveTo>
                    <a:lnTo>
                      <a:pt x="0" y="1883"/>
                    </a:lnTo>
                    <a:lnTo>
                      <a:pt x="3051" y="1883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7118688" y="3427050"/>
                <a:ext cx="614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239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2458" y="1238"/>
                    </a:lnTo>
                    <a:lnTo>
                      <a:pt x="24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7118688" y="3458000"/>
                <a:ext cx="61475" cy="27062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0825" extrusionOk="0">
                    <a:moveTo>
                      <a:pt x="0" y="0"/>
                    </a:moveTo>
                    <a:lnTo>
                      <a:pt x="0" y="10825"/>
                    </a:lnTo>
                    <a:lnTo>
                      <a:pt x="2458" y="10825"/>
                    </a:lnTo>
                    <a:lnTo>
                      <a:pt x="2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7095163" y="3420075"/>
                <a:ext cx="108950" cy="4083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16334" extrusionOk="0">
                    <a:moveTo>
                      <a:pt x="3120" y="576"/>
                    </a:moveTo>
                    <a:lnTo>
                      <a:pt x="3120" y="1221"/>
                    </a:lnTo>
                    <a:lnTo>
                      <a:pt x="1220" y="1221"/>
                    </a:lnTo>
                    <a:lnTo>
                      <a:pt x="1220" y="576"/>
                    </a:lnTo>
                    <a:close/>
                    <a:moveTo>
                      <a:pt x="3120" y="1813"/>
                    </a:moveTo>
                    <a:lnTo>
                      <a:pt x="3120" y="12045"/>
                    </a:lnTo>
                    <a:lnTo>
                      <a:pt x="1220" y="12045"/>
                    </a:lnTo>
                    <a:lnTo>
                      <a:pt x="1220" y="1813"/>
                    </a:lnTo>
                    <a:lnTo>
                      <a:pt x="1883" y="1813"/>
                    </a:lnTo>
                    <a:lnTo>
                      <a:pt x="1883" y="6171"/>
                    </a:lnTo>
                    <a:lnTo>
                      <a:pt x="2458" y="6171"/>
                    </a:lnTo>
                    <a:lnTo>
                      <a:pt x="2458" y="1813"/>
                    </a:lnTo>
                    <a:close/>
                    <a:moveTo>
                      <a:pt x="2824" y="12638"/>
                    </a:moveTo>
                    <a:lnTo>
                      <a:pt x="2824" y="14085"/>
                    </a:lnTo>
                    <a:lnTo>
                      <a:pt x="2318" y="14817"/>
                    </a:lnTo>
                    <a:lnTo>
                      <a:pt x="2022" y="14817"/>
                    </a:lnTo>
                    <a:lnTo>
                      <a:pt x="1586" y="14085"/>
                    </a:lnTo>
                    <a:lnTo>
                      <a:pt x="1586" y="12638"/>
                    </a:lnTo>
                    <a:close/>
                    <a:moveTo>
                      <a:pt x="645" y="1"/>
                    </a:moveTo>
                    <a:lnTo>
                      <a:pt x="645" y="1221"/>
                    </a:lnTo>
                    <a:lnTo>
                      <a:pt x="0" y="1221"/>
                    </a:lnTo>
                    <a:lnTo>
                      <a:pt x="0" y="1813"/>
                    </a:lnTo>
                    <a:lnTo>
                      <a:pt x="645" y="1813"/>
                    </a:lnTo>
                    <a:lnTo>
                      <a:pt x="645" y="12638"/>
                    </a:lnTo>
                    <a:lnTo>
                      <a:pt x="941" y="12638"/>
                    </a:lnTo>
                    <a:lnTo>
                      <a:pt x="941" y="14224"/>
                    </a:lnTo>
                    <a:lnTo>
                      <a:pt x="1743" y="15392"/>
                    </a:lnTo>
                    <a:lnTo>
                      <a:pt x="1883" y="15392"/>
                    </a:lnTo>
                    <a:lnTo>
                      <a:pt x="1883" y="16334"/>
                    </a:lnTo>
                    <a:lnTo>
                      <a:pt x="2458" y="16334"/>
                    </a:lnTo>
                    <a:lnTo>
                      <a:pt x="2458" y="15392"/>
                    </a:lnTo>
                    <a:lnTo>
                      <a:pt x="2685" y="15392"/>
                    </a:lnTo>
                    <a:lnTo>
                      <a:pt x="3399" y="14224"/>
                    </a:lnTo>
                    <a:lnTo>
                      <a:pt x="3399" y="12638"/>
                    </a:lnTo>
                    <a:lnTo>
                      <a:pt x="3696" y="12638"/>
                    </a:lnTo>
                    <a:lnTo>
                      <a:pt x="3696" y="1813"/>
                    </a:lnTo>
                    <a:lnTo>
                      <a:pt x="4358" y="1813"/>
                    </a:lnTo>
                    <a:lnTo>
                      <a:pt x="4358" y="1221"/>
                    </a:lnTo>
                    <a:lnTo>
                      <a:pt x="3696" y="1221"/>
                    </a:lnTo>
                    <a:lnTo>
                      <a:pt x="36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7134813" y="3628825"/>
                <a:ext cx="309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576" extrusionOk="0">
                    <a:moveTo>
                      <a:pt x="0" y="0"/>
                    </a:moveTo>
                    <a:lnTo>
                      <a:pt x="0" y="575"/>
                    </a:lnTo>
                    <a:lnTo>
                      <a:pt x="1238" y="575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3" name="Google Shape;993;p39"/>
            <p:cNvSpPr/>
            <p:nvPr/>
          </p:nvSpPr>
          <p:spPr>
            <a:xfrm>
              <a:off x="7111288" y="3382300"/>
              <a:ext cx="76275" cy="78025"/>
            </a:xfrm>
            <a:custGeom>
              <a:avLst/>
              <a:gdLst/>
              <a:ahLst/>
              <a:cxnLst/>
              <a:rect l="l" t="t" r="r" b="b"/>
              <a:pathLst>
                <a:path w="3051" h="3121" extrusionOk="0">
                  <a:moveTo>
                    <a:pt x="1813" y="645"/>
                  </a:moveTo>
                  <a:lnTo>
                    <a:pt x="1813" y="2458"/>
                  </a:lnTo>
                  <a:lnTo>
                    <a:pt x="1238" y="2458"/>
                  </a:lnTo>
                  <a:lnTo>
                    <a:pt x="1238" y="645"/>
                  </a:lnTo>
                  <a:close/>
                  <a:moveTo>
                    <a:pt x="575" y="0"/>
                  </a:moveTo>
                  <a:lnTo>
                    <a:pt x="662" y="2458"/>
                  </a:lnTo>
                  <a:lnTo>
                    <a:pt x="0" y="2458"/>
                  </a:lnTo>
                  <a:lnTo>
                    <a:pt x="0" y="3120"/>
                  </a:lnTo>
                  <a:lnTo>
                    <a:pt x="3051" y="3120"/>
                  </a:lnTo>
                  <a:lnTo>
                    <a:pt x="3051" y="2458"/>
                  </a:lnTo>
                  <a:lnTo>
                    <a:pt x="2475" y="2458"/>
                  </a:lnTo>
                  <a:lnTo>
                    <a:pt x="24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 rot="5400000">
            <a:off x="1760321" y="1230522"/>
            <a:ext cx="164183" cy="756719"/>
            <a:chOff x="1202963" y="4060675"/>
            <a:chExt cx="107225" cy="494200"/>
          </a:xfrm>
        </p:grpSpPr>
        <p:grpSp>
          <p:nvGrpSpPr>
            <p:cNvPr id="995" name="Google Shape;995;p39"/>
            <p:cNvGrpSpPr/>
            <p:nvPr/>
          </p:nvGrpSpPr>
          <p:grpSpPr>
            <a:xfrm>
              <a:off x="1202963" y="4060675"/>
              <a:ext cx="107225" cy="475900"/>
              <a:chOff x="1202963" y="4060675"/>
              <a:chExt cx="107225" cy="475900"/>
            </a:xfrm>
          </p:grpSpPr>
          <p:sp>
            <p:nvSpPr>
              <p:cNvPr id="996" name="Google Shape;996;p39"/>
              <p:cNvSpPr/>
              <p:nvPr/>
            </p:nvSpPr>
            <p:spPr>
              <a:xfrm>
                <a:off x="1240888" y="4491225"/>
                <a:ext cx="3095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14" extrusionOk="0">
                    <a:moveTo>
                      <a:pt x="296" y="0"/>
                    </a:moveTo>
                    <a:lnTo>
                      <a:pt x="0" y="297"/>
                    </a:lnTo>
                    <a:lnTo>
                      <a:pt x="593" y="1813"/>
                    </a:lnTo>
                    <a:lnTo>
                      <a:pt x="1238" y="29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A4C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1209938" y="4429325"/>
                <a:ext cx="928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2477" extrusionOk="0">
                    <a:moveTo>
                      <a:pt x="297" y="1"/>
                    </a:moveTo>
                    <a:lnTo>
                      <a:pt x="1" y="594"/>
                    </a:lnTo>
                    <a:lnTo>
                      <a:pt x="1238" y="2476"/>
                    </a:lnTo>
                    <a:lnTo>
                      <a:pt x="2476" y="2476"/>
                    </a:lnTo>
                    <a:lnTo>
                      <a:pt x="2772" y="2110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1209938" y="4068075"/>
                <a:ext cx="9285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884" extrusionOk="0">
                    <a:moveTo>
                      <a:pt x="1" y="1"/>
                    </a:moveTo>
                    <a:lnTo>
                      <a:pt x="1" y="1883"/>
                    </a:lnTo>
                    <a:lnTo>
                      <a:pt x="3713" y="1883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1279238" y="4115150"/>
                <a:ext cx="2355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290" extrusionOk="0">
                    <a:moveTo>
                      <a:pt x="0" y="0"/>
                    </a:moveTo>
                    <a:lnTo>
                      <a:pt x="0" y="12289"/>
                    </a:lnTo>
                    <a:lnTo>
                      <a:pt x="941" y="1228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1209938" y="4115150"/>
                <a:ext cx="240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290" extrusionOk="0">
                    <a:moveTo>
                      <a:pt x="1" y="0"/>
                    </a:moveTo>
                    <a:lnTo>
                      <a:pt x="1" y="12289"/>
                    </a:lnTo>
                    <a:lnTo>
                      <a:pt x="959" y="1228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1233913" y="4115150"/>
                <a:ext cx="45350" cy="314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2568" extrusionOk="0">
                    <a:moveTo>
                      <a:pt x="0" y="0"/>
                    </a:moveTo>
                    <a:lnTo>
                      <a:pt x="0" y="12568"/>
                    </a:lnTo>
                    <a:lnTo>
                      <a:pt x="1813" y="1256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1202963" y="4106425"/>
                <a:ext cx="1072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646" extrusionOk="0">
                    <a:moveTo>
                      <a:pt x="1" y="1"/>
                    </a:moveTo>
                    <a:lnTo>
                      <a:pt x="1" y="645"/>
                    </a:lnTo>
                    <a:lnTo>
                      <a:pt x="4289" y="645"/>
                    </a:lnTo>
                    <a:lnTo>
                      <a:pt x="42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1202963" y="4060675"/>
                <a:ext cx="10722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1535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576" y="1534"/>
                    </a:lnTo>
                    <a:lnTo>
                      <a:pt x="576" y="593"/>
                    </a:lnTo>
                    <a:lnTo>
                      <a:pt x="3696" y="593"/>
                    </a:lnTo>
                    <a:lnTo>
                      <a:pt x="3696" y="1534"/>
                    </a:lnTo>
                    <a:lnTo>
                      <a:pt x="4289" y="1534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39"/>
            <p:cNvSpPr/>
            <p:nvPr/>
          </p:nvSpPr>
          <p:spPr>
            <a:xfrm>
              <a:off x="1202963" y="4129950"/>
              <a:ext cx="107225" cy="424925"/>
            </a:xfrm>
            <a:custGeom>
              <a:avLst/>
              <a:gdLst/>
              <a:ahLst/>
              <a:cxnLst/>
              <a:rect l="l" t="t" r="r" b="b"/>
              <a:pathLst>
                <a:path w="4289" h="16997" extrusionOk="0">
                  <a:moveTo>
                    <a:pt x="3051" y="12046"/>
                  </a:moveTo>
                  <a:lnTo>
                    <a:pt x="3626" y="12412"/>
                  </a:lnTo>
                  <a:lnTo>
                    <a:pt x="2755" y="14085"/>
                  </a:lnTo>
                  <a:lnTo>
                    <a:pt x="1447" y="14085"/>
                  </a:lnTo>
                  <a:lnTo>
                    <a:pt x="646" y="12412"/>
                  </a:lnTo>
                  <a:lnTo>
                    <a:pt x="1238" y="12046"/>
                  </a:lnTo>
                  <a:lnTo>
                    <a:pt x="2110" y="12638"/>
                  </a:lnTo>
                  <a:lnTo>
                    <a:pt x="3051" y="12046"/>
                  </a:lnTo>
                  <a:close/>
                  <a:moveTo>
                    <a:pt x="2546" y="14748"/>
                  </a:moveTo>
                  <a:lnTo>
                    <a:pt x="2110" y="15532"/>
                  </a:lnTo>
                  <a:lnTo>
                    <a:pt x="1744" y="14748"/>
                  </a:lnTo>
                  <a:close/>
                  <a:moveTo>
                    <a:pt x="1" y="1"/>
                  </a:moveTo>
                  <a:lnTo>
                    <a:pt x="1" y="12342"/>
                  </a:lnTo>
                  <a:lnTo>
                    <a:pt x="2110" y="16996"/>
                  </a:lnTo>
                  <a:lnTo>
                    <a:pt x="4289" y="12342"/>
                  </a:lnTo>
                  <a:lnTo>
                    <a:pt x="4289" y="1"/>
                  </a:lnTo>
                  <a:lnTo>
                    <a:pt x="3696" y="1"/>
                  </a:lnTo>
                  <a:lnTo>
                    <a:pt x="3696" y="11697"/>
                  </a:lnTo>
                  <a:lnTo>
                    <a:pt x="3330" y="11470"/>
                  </a:lnTo>
                  <a:lnTo>
                    <a:pt x="3330" y="1"/>
                  </a:lnTo>
                  <a:lnTo>
                    <a:pt x="2755" y="1"/>
                  </a:lnTo>
                  <a:lnTo>
                    <a:pt x="2755" y="11470"/>
                  </a:lnTo>
                  <a:lnTo>
                    <a:pt x="2110" y="11906"/>
                  </a:lnTo>
                  <a:lnTo>
                    <a:pt x="1517" y="11470"/>
                  </a:lnTo>
                  <a:lnTo>
                    <a:pt x="1517" y="1"/>
                  </a:lnTo>
                  <a:lnTo>
                    <a:pt x="942" y="1"/>
                  </a:lnTo>
                  <a:lnTo>
                    <a:pt x="942" y="11470"/>
                  </a:lnTo>
                  <a:lnTo>
                    <a:pt x="576" y="1169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9"/>
          <p:cNvGrpSpPr/>
          <p:nvPr/>
        </p:nvGrpSpPr>
        <p:grpSpPr>
          <a:xfrm>
            <a:off x="2823661" y="3091098"/>
            <a:ext cx="812235" cy="326672"/>
            <a:chOff x="3220188" y="2757250"/>
            <a:chExt cx="492025" cy="197875"/>
          </a:xfrm>
        </p:grpSpPr>
        <p:sp>
          <p:nvSpPr>
            <p:cNvPr id="1006" name="Google Shape;1006;p39"/>
            <p:cNvSpPr/>
            <p:nvPr/>
          </p:nvSpPr>
          <p:spPr>
            <a:xfrm>
              <a:off x="3258113" y="2871425"/>
              <a:ext cx="169100" cy="76300"/>
            </a:xfrm>
            <a:custGeom>
              <a:avLst/>
              <a:gdLst/>
              <a:ahLst/>
              <a:cxnLst/>
              <a:rect l="l" t="t" r="r" b="b"/>
              <a:pathLst>
                <a:path w="6764" h="3052" extrusionOk="0">
                  <a:moveTo>
                    <a:pt x="0" y="1"/>
                  </a:moveTo>
                  <a:lnTo>
                    <a:pt x="0" y="3051"/>
                  </a:lnTo>
                  <a:lnTo>
                    <a:pt x="6764" y="3051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505188" y="2871425"/>
              <a:ext cx="169125" cy="76300"/>
            </a:xfrm>
            <a:custGeom>
              <a:avLst/>
              <a:gdLst/>
              <a:ahLst/>
              <a:cxnLst/>
              <a:rect l="l" t="t" r="r" b="b"/>
              <a:pathLst>
                <a:path w="6765" h="3052" extrusionOk="0">
                  <a:moveTo>
                    <a:pt x="1" y="1"/>
                  </a:moveTo>
                  <a:lnTo>
                    <a:pt x="1" y="3051"/>
                  </a:lnTo>
                  <a:lnTo>
                    <a:pt x="6764" y="3051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258113" y="2871425"/>
              <a:ext cx="76275" cy="76300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0" y="1"/>
                  </a:moveTo>
                  <a:lnTo>
                    <a:pt x="0" y="3051"/>
                  </a:lnTo>
                  <a:lnTo>
                    <a:pt x="3051" y="3051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505188" y="2871425"/>
              <a:ext cx="76300" cy="76300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1" y="1"/>
                  </a:moveTo>
                  <a:lnTo>
                    <a:pt x="1" y="3051"/>
                  </a:lnTo>
                  <a:lnTo>
                    <a:pt x="3051" y="3051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220188" y="2864450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1" y="1"/>
                  </a:moveTo>
                  <a:lnTo>
                    <a:pt x="1" y="506"/>
                  </a:lnTo>
                  <a:lnTo>
                    <a:pt x="1517" y="506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674288" y="2864450"/>
              <a:ext cx="37925" cy="12675"/>
            </a:xfrm>
            <a:custGeom>
              <a:avLst/>
              <a:gdLst/>
              <a:ahLst/>
              <a:cxnLst/>
              <a:rect l="l" t="t" r="r" b="b"/>
              <a:pathLst>
                <a:path w="1517" h="507" extrusionOk="0">
                  <a:moveTo>
                    <a:pt x="0" y="1"/>
                  </a:moveTo>
                  <a:lnTo>
                    <a:pt x="0" y="506"/>
                  </a:lnTo>
                  <a:lnTo>
                    <a:pt x="1517" y="506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3251138" y="2864450"/>
              <a:ext cx="430125" cy="90675"/>
            </a:xfrm>
            <a:custGeom>
              <a:avLst/>
              <a:gdLst/>
              <a:ahLst/>
              <a:cxnLst/>
              <a:rect l="l" t="t" r="r" b="b"/>
              <a:pathLst>
                <a:path w="17205" h="3627" extrusionOk="0">
                  <a:moveTo>
                    <a:pt x="6816" y="506"/>
                  </a:moveTo>
                  <a:lnTo>
                    <a:pt x="6816" y="3121"/>
                  </a:lnTo>
                  <a:lnTo>
                    <a:pt x="576" y="3121"/>
                  </a:lnTo>
                  <a:lnTo>
                    <a:pt x="576" y="506"/>
                  </a:lnTo>
                  <a:close/>
                  <a:moveTo>
                    <a:pt x="16699" y="506"/>
                  </a:moveTo>
                  <a:lnTo>
                    <a:pt x="16699" y="3121"/>
                  </a:lnTo>
                  <a:lnTo>
                    <a:pt x="10389" y="3121"/>
                  </a:lnTo>
                  <a:lnTo>
                    <a:pt x="10389" y="506"/>
                  </a:lnTo>
                  <a:close/>
                  <a:moveTo>
                    <a:pt x="0" y="1"/>
                  </a:moveTo>
                  <a:lnTo>
                    <a:pt x="0" y="3627"/>
                  </a:lnTo>
                  <a:lnTo>
                    <a:pt x="7339" y="3627"/>
                  </a:lnTo>
                  <a:lnTo>
                    <a:pt x="7339" y="1814"/>
                  </a:lnTo>
                  <a:cubicBezTo>
                    <a:pt x="7339" y="1082"/>
                    <a:pt x="7914" y="506"/>
                    <a:pt x="8646" y="506"/>
                  </a:cubicBezTo>
                  <a:cubicBezTo>
                    <a:pt x="9291" y="506"/>
                    <a:pt x="9866" y="1082"/>
                    <a:pt x="9866" y="1814"/>
                  </a:cubicBezTo>
                  <a:lnTo>
                    <a:pt x="9866" y="3627"/>
                  </a:lnTo>
                  <a:lnTo>
                    <a:pt x="17205" y="3627"/>
                  </a:lnTo>
                  <a:lnTo>
                    <a:pt x="17205" y="1"/>
                  </a:lnTo>
                  <a:lnTo>
                    <a:pt x="9866" y="1"/>
                  </a:lnTo>
                  <a:lnTo>
                    <a:pt x="9866" y="506"/>
                  </a:lnTo>
                  <a:cubicBezTo>
                    <a:pt x="9588" y="210"/>
                    <a:pt x="9082" y="1"/>
                    <a:pt x="8646" y="1"/>
                  </a:cubicBezTo>
                  <a:cubicBezTo>
                    <a:pt x="8123" y="1"/>
                    <a:pt x="7618" y="210"/>
                    <a:pt x="7339" y="506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3221938" y="2757250"/>
              <a:ext cx="159950" cy="118125"/>
            </a:xfrm>
            <a:custGeom>
              <a:avLst/>
              <a:gdLst/>
              <a:ahLst/>
              <a:cxnLst/>
              <a:rect l="l" t="t" r="r" b="b"/>
              <a:pathLst>
                <a:path w="6398" h="4725" extrusionOk="0">
                  <a:moveTo>
                    <a:pt x="4428" y="1"/>
                  </a:moveTo>
                  <a:lnTo>
                    <a:pt x="0" y="4359"/>
                  </a:lnTo>
                  <a:lnTo>
                    <a:pt x="436" y="4725"/>
                  </a:lnTo>
                  <a:lnTo>
                    <a:pt x="4655" y="506"/>
                  </a:lnTo>
                  <a:lnTo>
                    <a:pt x="6398" y="506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550513" y="2757250"/>
              <a:ext cx="159950" cy="118125"/>
            </a:xfrm>
            <a:custGeom>
              <a:avLst/>
              <a:gdLst/>
              <a:ahLst/>
              <a:cxnLst/>
              <a:rect l="l" t="t" r="r" b="b"/>
              <a:pathLst>
                <a:path w="6398" h="4725" extrusionOk="0">
                  <a:moveTo>
                    <a:pt x="1" y="1"/>
                  </a:moveTo>
                  <a:lnTo>
                    <a:pt x="1" y="506"/>
                  </a:lnTo>
                  <a:lnTo>
                    <a:pt x="1744" y="506"/>
                  </a:lnTo>
                  <a:lnTo>
                    <a:pt x="6032" y="4725"/>
                  </a:lnTo>
                  <a:lnTo>
                    <a:pt x="6398" y="4359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276413" y="2886250"/>
              <a:ext cx="43600" cy="43600"/>
            </a:xfrm>
            <a:custGeom>
              <a:avLst/>
              <a:gdLst/>
              <a:ahLst/>
              <a:cxnLst/>
              <a:rect l="l" t="t" r="r" b="b"/>
              <a:pathLst>
                <a:path w="1744" h="1744" extrusionOk="0">
                  <a:moveTo>
                    <a:pt x="1377" y="0"/>
                  </a:moveTo>
                  <a:lnTo>
                    <a:pt x="0" y="1378"/>
                  </a:lnTo>
                  <a:lnTo>
                    <a:pt x="366" y="1744"/>
                  </a:lnTo>
                  <a:lnTo>
                    <a:pt x="1743" y="349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318238" y="2886250"/>
              <a:ext cx="45350" cy="43600"/>
            </a:xfrm>
            <a:custGeom>
              <a:avLst/>
              <a:gdLst/>
              <a:ahLst/>
              <a:cxnLst/>
              <a:rect l="l" t="t" r="r" b="b"/>
              <a:pathLst>
                <a:path w="1814" h="1744" extrusionOk="0">
                  <a:moveTo>
                    <a:pt x="1448" y="0"/>
                  </a:moveTo>
                  <a:lnTo>
                    <a:pt x="1" y="1378"/>
                  </a:lnTo>
                  <a:lnTo>
                    <a:pt x="437" y="1744"/>
                  </a:lnTo>
                  <a:lnTo>
                    <a:pt x="1814" y="349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523488" y="2886250"/>
              <a:ext cx="43600" cy="43600"/>
            </a:xfrm>
            <a:custGeom>
              <a:avLst/>
              <a:gdLst/>
              <a:ahLst/>
              <a:cxnLst/>
              <a:rect l="l" t="t" r="r" b="b"/>
              <a:pathLst>
                <a:path w="1744" h="1744" extrusionOk="0">
                  <a:moveTo>
                    <a:pt x="1378" y="0"/>
                  </a:moveTo>
                  <a:lnTo>
                    <a:pt x="1" y="1378"/>
                  </a:lnTo>
                  <a:lnTo>
                    <a:pt x="367" y="1744"/>
                  </a:lnTo>
                  <a:lnTo>
                    <a:pt x="1744" y="349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565338" y="2886250"/>
              <a:ext cx="45350" cy="43600"/>
            </a:xfrm>
            <a:custGeom>
              <a:avLst/>
              <a:gdLst/>
              <a:ahLst/>
              <a:cxnLst/>
              <a:rect l="l" t="t" r="r" b="b"/>
              <a:pathLst>
                <a:path w="1814" h="1744" extrusionOk="0">
                  <a:moveTo>
                    <a:pt x="1377" y="0"/>
                  </a:moveTo>
                  <a:lnTo>
                    <a:pt x="0" y="1378"/>
                  </a:lnTo>
                  <a:lnTo>
                    <a:pt x="349" y="1744"/>
                  </a:lnTo>
                  <a:lnTo>
                    <a:pt x="1813" y="349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CEDAA3D-1E79-42CF-BE55-F44C9C6F4BC7}"/>
              </a:ext>
            </a:extLst>
          </p:cNvPr>
          <p:cNvSpPr/>
          <p:nvPr/>
        </p:nvSpPr>
        <p:spPr>
          <a:xfrm>
            <a:off x="4642673" y="2734038"/>
            <a:ext cx="3040729" cy="191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951;p39">
            <a:extLst>
              <a:ext uri="{FF2B5EF4-FFF2-40B4-BE49-F238E27FC236}">
                <a16:creationId xmlns="" xmlns:a16="http://schemas.microsoft.com/office/drawing/2014/main" id="{1036EBC1-0CB9-49CA-9867-71582925FFAF}"/>
              </a:ext>
            </a:extLst>
          </p:cNvPr>
          <p:cNvSpPr txBox="1">
            <a:spLocks/>
          </p:cNvSpPr>
          <p:nvPr/>
        </p:nvSpPr>
        <p:spPr>
          <a:xfrm>
            <a:off x="1570126" y="998148"/>
            <a:ext cx="2857858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SG" dirty="0"/>
              <a:t>Baseline ROC AUC score: </a:t>
            </a:r>
            <a:r>
              <a:rPr lang="en-SG" b="1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34966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8A6A420D-0662-4EF9-9AB9-B33890E0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3598"/>
            <a:ext cx="3240360" cy="29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87E4DA83-CB0B-4493-BE0B-7D92C3DE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91050"/>
              </p:ext>
            </p:extLst>
          </p:nvPr>
        </p:nvGraphicFramePr>
        <p:xfrm>
          <a:off x="990340" y="1687665"/>
          <a:ext cx="3653668" cy="1811949"/>
        </p:xfrm>
        <a:graphic>
          <a:graphicData uri="http://schemas.openxmlformats.org/drawingml/2006/table">
            <a:tbl>
              <a:tblPr>
                <a:tableStyleId>{267DF51B-2632-441D-A468-98822311ACED}</a:tableStyleId>
              </a:tblPr>
              <a:tblGrid>
                <a:gridCol w="2645556">
                  <a:extLst>
                    <a:ext uri="{9D8B030D-6E8A-4147-A177-3AD203B41FA5}">
                      <a16:colId xmlns="" xmlns:a16="http://schemas.microsoft.com/office/drawing/2014/main" val="30809965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419373597"/>
                    </a:ext>
                  </a:extLst>
                </a:gridCol>
              </a:tblGrid>
              <a:tr h="20470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u="none" strike="noStrike" dirty="0">
                          <a:effectLst/>
                        </a:rPr>
                        <a:t> Most Important Features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u="none" strike="noStrike" dirty="0">
                          <a:effectLst/>
                        </a:rPr>
                        <a:t>Coefficients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37276044"/>
                  </a:ext>
                </a:extLst>
              </a:tr>
              <a:tr h="204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Average Temperature Rolling 6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2.755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198516595"/>
                  </a:ext>
                </a:extLst>
              </a:tr>
              <a:tr h="204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Average dew point Rolling 2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0.978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11149537"/>
                  </a:ext>
                </a:extLst>
              </a:tr>
              <a:tr h="399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precipitation for 24hr period (rolling 5 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0.726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60504687"/>
                  </a:ext>
                </a:extLst>
              </a:tr>
              <a:tr h="399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Total precipitation for 24hr period (rolling 2 days)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0.610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04627491"/>
                  </a:ext>
                </a:extLst>
              </a:tr>
              <a:tr h="399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Average station pressure (inches of HG)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0.501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39467649"/>
                  </a:ext>
                </a:extLst>
              </a:tr>
            </a:tbl>
          </a:graphicData>
        </a:graphic>
      </p:graphicFrame>
      <p:sp>
        <p:nvSpPr>
          <p:cNvPr id="16" name="Google Shape;951;p39">
            <a:extLst>
              <a:ext uri="{FF2B5EF4-FFF2-40B4-BE49-F238E27FC236}">
                <a16:creationId xmlns="" xmlns:a16="http://schemas.microsoft.com/office/drawing/2014/main" id="{994F8F0A-3D15-4902-B0D5-FA0CB84B4892}"/>
              </a:ext>
            </a:extLst>
          </p:cNvPr>
          <p:cNvSpPr txBox="1">
            <a:spLocks/>
          </p:cNvSpPr>
          <p:nvPr/>
        </p:nvSpPr>
        <p:spPr>
          <a:xfrm>
            <a:off x="2308200" y="3723878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b="1" dirty="0"/>
              <a:t>Feature Engineering Important!!!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ECBBA89-FF27-46AF-9C62-051978CB13FD}"/>
              </a:ext>
            </a:extLst>
          </p:cNvPr>
          <p:cNvSpPr txBox="1">
            <a:spLocks/>
          </p:cNvSpPr>
          <p:nvPr/>
        </p:nvSpPr>
        <p:spPr>
          <a:xfrm>
            <a:off x="2771800" y="724177"/>
            <a:ext cx="2088232" cy="3010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b="1" dirty="0"/>
              <a:t>Evaluation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5227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/>
          <p:cNvSpPr txBox="1">
            <a:spLocks noGrp="1"/>
          </p:cNvSpPr>
          <p:nvPr>
            <p:ph type="subTitle" idx="1"/>
          </p:nvPr>
        </p:nvSpPr>
        <p:spPr>
          <a:xfrm>
            <a:off x="755576" y="111807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 Score: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0.73467</a:t>
            </a:r>
            <a:endParaRPr sz="2800" dirty="0"/>
          </a:p>
        </p:txBody>
      </p:sp>
      <p:sp>
        <p:nvSpPr>
          <p:cNvPr id="1065" name="Google Shape;1065;p40"/>
          <p:cNvSpPr txBox="1">
            <a:spLocks noGrp="1"/>
          </p:cNvSpPr>
          <p:nvPr>
            <p:ph type="title"/>
          </p:nvPr>
        </p:nvSpPr>
        <p:spPr>
          <a:xfrm>
            <a:off x="1276426" y="69777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C110F80-BA6E-43E2-89EC-5508C94BE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9975"/>
            <a:ext cx="2016224" cy="2517771"/>
          </a:xfrm>
          <a:prstGeom prst="rect">
            <a:avLst/>
          </a:prstGeom>
        </p:spPr>
      </p:pic>
      <p:sp>
        <p:nvSpPr>
          <p:cNvPr id="18" name="Google Shape;1024;p40">
            <a:extLst>
              <a:ext uri="{FF2B5EF4-FFF2-40B4-BE49-F238E27FC236}">
                <a16:creationId xmlns="" xmlns:a16="http://schemas.microsoft.com/office/drawing/2014/main" id="{F1DBAE1B-010B-4B11-8AFE-E836D2CAA5D9}"/>
              </a:ext>
            </a:extLst>
          </p:cNvPr>
          <p:cNvSpPr txBox="1">
            <a:spLocks/>
          </p:cNvSpPr>
          <p:nvPr/>
        </p:nvSpPr>
        <p:spPr>
          <a:xfrm>
            <a:off x="5152528" y="763909"/>
            <a:ext cx="2938129" cy="77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ldrich"/>
              <a:buNone/>
              <a:defRPr sz="7000" b="0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Possible Further Improvements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="" xmlns:a16="http://schemas.microsoft.com/office/drawing/2014/main" id="{D92F1013-5E16-4936-B2DC-DFEFAA9561F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076056" y="1743104"/>
            <a:ext cx="2736304" cy="1692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dirty="0"/>
              <a:t>- </a:t>
            </a:r>
            <a:r>
              <a:rPr lang="en-GB" sz="1600" b="0" dirty="0" err="1"/>
              <a:t>VotingClassifier</a:t>
            </a:r>
            <a:r>
              <a:rPr lang="en-GB" sz="1600" b="0" dirty="0"/>
              <a:t> for top 3 models</a:t>
            </a:r>
            <a:br>
              <a:rPr lang="en-GB" sz="1600" b="0" dirty="0"/>
            </a:br>
            <a:r>
              <a:rPr lang="en-GB" sz="1600" b="0" dirty="0"/>
              <a:t/>
            </a:r>
            <a:br>
              <a:rPr lang="en-GB" sz="1600" b="0" dirty="0"/>
            </a:br>
            <a:r>
              <a:rPr lang="en-GB" sz="1600" b="0" dirty="0"/>
              <a:t>- Do more feature engineering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1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Cost-benefit analysis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121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"/>
          <p:cNvSpPr txBox="1">
            <a:spLocks noGrp="1"/>
          </p:cNvSpPr>
          <p:nvPr>
            <p:ph type="subTitle" idx="7"/>
          </p:nvPr>
        </p:nvSpPr>
        <p:spPr>
          <a:xfrm>
            <a:off x="5940152" y="254098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Spraying occurred on 10 distinct dates (2 in 2011 and 8 in 2013)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Spraying occurs in the late evening/ at night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Spraying is done on only a concentrated area as compared to the observation areas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Spraying EDA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53476FE-78D0-4A78-AAE7-39A50D23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29490"/>
            <a:ext cx="2289251" cy="23418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0DA69EC-0FCF-4591-8CC1-5D5543C9B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65" y="1520616"/>
            <a:ext cx="2313182" cy="23418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875723E6-B395-4C9C-A80B-D6AA70B6EA3F}"/>
              </a:ext>
            </a:extLst>
          </p:cNvPr>
          <p:cNvCxnSpPr>
            <a:cxnSpLocks/>
          </p:cNvCxnSpPr>
          <p:nvPr/>
        </p:nvCxnSpPr>
        <p:spPr>
          <a:xfrm flipV="1">
            <a:off x="1619672" y="3075806"/>
            <a:ext cx="280530" cy="9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>
            <a:extLst>
              <a:ext uri="{FF2B5EF4-FFF2-40B4-BE49-F238E27FC236}">
                <a16:creationId xmlns="" xmlns:a16="http://schemas.microsoft.com/office/drawing/2014/main" id="{05580D93-5C4A-4261-8789-AADE4DD09AE5}"/>
              </a:ext>
            </a:extLst>
          </p:cNvPr>
          <p:cNvCxnSpPr>
            <a:cxnSpLocks/>
          </p:cNvCxnSpPr>
          <p:nvPr/>
        </p:nvCxnSpPr>
        <p:spPr>
          <a:xfrm flipV="1">
            <a:off x="3923928" y="3363838"/>
            <a:ext cx="311536" cy="648072"/>
          </a:xfrm>
          <a:prstGeom prst="straightConnector1">
            <a:avLst/>
          </a:prstGeom>
          <a:ln>
            <a:solidFill>
              <a:srgbClr val="F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947;p39">
            <a:extLst>
              <a:ext uri="{FF2B5EF4-FFF2-40B4-BE49-F238E27FC236}">
                <a16:creationId xmlns="" xmlns:a16="http://schemas.microsoft.com/office/drawing/2014/main" id="{C2DB5DE6-B5E8-45AF-BD93-63478DCE3861}"/>
              </a:ext>
            </a:extLst>
          </p:cNvPr>
          <p:cNvSpPr txBox="1">
            <a:spLocks/>
          </p:cNvSpPr>
          <p:nvPr/>
        </p:nvSpPr>
        <p:spPr>
          <a:xfrm>
            <a:off x="628037" y="4052660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GB" dirty="0"/>
              <a:t>Spraying area in </a:t>
            </a:r>
            <a:r>
              <a:rPr lang="en-GB" b="1" dirty="0">
                <a:solidFill>
                  <a:srgbClr val="0000F6"/>
                </a:solidFill>
              </a:rPr>
              <a:t>blue</a:t>
            </a:r>
          </a:p>
        </p:txBody>
      </p:sp>
      <p:sp>
        <p:nvSpPr>
          <p:cNvPr id="111" name="Google Shape;947;p39">
            <a:extLst>
              <a:ext uri="{FF2B5EF4-FFF2-40B4-BE49-F238E27FC236}">
                <a16:creationId xmlns="" xmlns:a16="http://schemas.microsoft.com/office/drawing/2014/main" id="{1E3D7D24-1A5D-49AD-86EE-CE3474F3E948}"/>
              </a:ext>
            </a:extLst>
          </p:cNvPr>
          <p:cNvSpPr txBox="1">
            <a:spLocks/>
          </p:cNvSpPr>
          <p:nvPr/>
        </p:nvSpPr>
        <p:spPr>
          <a:xfrm>
            <a:off x="3347864" y="4056542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GB" dirty="0"/>
              <a:t>Traps in </a:t>
            </a:r>
            <a:r>
              <a:rPr lang="en-GB" b="1" dirty="0">
                <a:solidFill>
                  <a:srgbClr val="FC0808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0939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Objectives</a:t>
            </a:r>
            <a:endParaRPr dirty="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evaluation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</a:t>
            </a:r>
            <a:r>
              <a:rPr lang="en" dirty="0" smtClean="0"/>
              <a:t>each &amp; Final </a:t>
            </a:r>
            <a:r>
              <a:rPr lang="en" dirty="0"/>
              <a:t>model</a:t>
            </a:r>
            <a:endParaRPr dirty="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&amp; EDA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Analysis</a:t>
            </a:r>
            <a:endParaRPr dirty="0"/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5322225" y="3795886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" dirty="0" smtClean="0"/>
              <a:t>ost </a:t>
            </a:r>
            <a:r>
              <a:rPr lang="en" dirty="0"/>
              <a:t>benefit analysis</a:t>
            </a:r>
            <a:endParaRPr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Conclusion &amp; recommendations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"/>
          <p:cNvSpPr txBox="1">
            <a:spLocks noGrp="1"/>
          </p:cNvSpPr>
          <p:nvPr>
            <p:ph type="subTitle" idx="7"/>
          </p:nvPr>
        </p:nvSpPr>
        <p:spPr>
          <a:xfrm>
            <a:off x="3426852" y="2441329"/>
            <a:ext cx="5001703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We segregate areas into spray and non-spray areas.</a:t>
            </a:r>
          </a:p>
          <a:p>
            <a:pPr marL="654050" lvl="1" indent="-171450" algn="l">
              <a:buFontTx/>
              <a:buChar char="-"/>
            </a:pPr>
            <a:r>
              <a:rPr lang="en-SG" sz="1200" b="1" dirty="0"/>
              <a:t>(Test) Spray areas</a:t>
            </a:r>
            <a:r>
              <a:rPr lang="en-SG" sz="1200" dirty="0"/>
              <a:t>: traps within </a:t>
            </a:r>
            <a:r>
              <a:rPr lang="en-SG" sz="1200" dirty="0" smtClean="0"/>
              <a:t>0.05 </a:t>
            </a:r>
            <a:r>
              <a:rPr lang="en-SG" sz="1200" dirty="0"/>
              <a:t>latitude and longitude of spraying</a:t>
            </a:r>
          </a:p>
          <a:p>
            <a:pPr marL="654050" lvl="1" indent="-171450" algn="l">
              <a:buFontTx/>
              <a:buChar char="-"/>
            </a:pPr>
            <a:r>
              <a:rPr lang="en-SG" sz="1200" b="1" dirty="0"/>
              <a:t>(Control) Non spray areas</a:t>
            </a:r>
            <a:r>
              <a:rPr lang="en-SG" sz="1200" dirty="0"/>
              <a:t>: all other traps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We observe the mean number of mosquitos and WNV rate per trap before and after spraying.</a:t>
            </a:r>
          </a:p>
          <a:p>
            <a:pPr marL="482600" lvl="1" indent="0" algn="l"/>
            <a:r>
              <a:rPr lang="en-SG" sz="1200" b="1" dirty="0"/>
              <a:t>- </a:t>
            </a:r>
            <a:r>
              <a:rPr lang="en-SG" sz="1200" dirty="0"/>
              <a:t>We use </a:t>
            </a:r>
            <a:r>
              <a:rPr lang="en-SG" sz="1200" b="1" dirty="0"/>
              <a:t>10 days</a:t>
            </a:r>
            <a:r>
              <a:rPr lang="en-SG" sz="1200" dirty="0"/>
              <a:t> before and after in view of a mosquito’s complete life cycle</a:t>
            </a:r>
            <a:endParaRPr lang="en-SG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SG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SG" dirty="0"/>
              <a:t>Observe the differences and see if any conclusions can be drawn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‘test and control’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29C7C27-0E8C-47D4-96BA-8E3E10F6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" y="1370080"/>
            <a:ext cx="2289251" cy="23418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19603C3-4158-4B7B-9204-8714D2FBEC13}"/>
              </a:ext>
            </a:extLst>
          </p:cNvPr>
          <p:cNvSpPr/>
          <p:nvPr/>
        </p:nvSpPr>
        <p:spPr>
          <a:xfrm>
            <a:off x="1331640" y="2571750"/>
            <a:ext cx="864096" cy="936104"/>
          </a:xfrm>
          <a:prstGeom prst="rect">
            <a:avLst/>
          </a:prstGeom>
          <a:solidFill>
            <a:srgbClr val="FC08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B3D2F3D-B112-41DE-A7D8-117DE47DB0E1}"/>
              </a:ext>
            </a:extLst>
          </p:cNvPr>
          <p:cNvSpPr/>
          <p:nvPr/>
        </p:nvSpPr>
        <p:spPr>
          <a:xfrm>
            <a:off x="1763688" y="2787774"/>
            <a:ext cx="216024" cy="199311"/>
          </a:xfrm>
          <a:prstGeom prst="rect">
            <a:avLst/>
          </a:prstGeom>
          <a:solidFill>
            <a:srgbClr val="0000F6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C1D3686-235C-4114-BEE0-961180A8CA35}"/>
              </a:ext>
            </a:extLst>
          </p:cNvPr>
          <p:cNvCxnSpPr>
            <a:cxnSpLocks/>
          </p:cNvCxnSpPr>
          <p:nvPr/>
        </p:nvCxnSpPr>
        <p:spPr>
          <a:xfrm flipV="1">
            <a:off x="1331640" y="2987085"/>
            <a:ext cx="432048" cy="110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9BEB71B-72DD-478D-8C00-BE437A808E7C}"/>
              </a:ext>
            </a:extLst>
          </p:cNvPr>
          <p:cNvCxnSpPr>
            <a:cxnSpLocks/>
          </p:cNvCxnSpPr>
          <p:nvPr/>
        </p:nvCxnSpPr>
        <p:spPr>
          <a:xfrm flipH="1" flipV="1">
            <a:off x="2156073" y="3328260"/>
            <a:ext cx="247276" cy="767259"/>
          </a:xfrm>
          <a:prstGeom prst="straightConnector1">
            <a:avLst/>
          </a:prstGeom>
          <a:ln>
            <a:solidFill>
              <a:srgbClr val="F0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47;p39">
            <a:extLst>
              <a:ext uri="{FF2B5EF4-FFF2-40B4-BE49-F238E27FC236}">
                <a16:creationId xmlns="" xmlns:a16="http://schemas.microsoft.com/office/drawing/2014/main" id="{B3782D70-8703-43EE-ADD9-2341C6D9C735}"/>
              </a:ext>
            </a:extLst>
          </p:cNvPr>
          <p:cNvSpPr txBox="1">
            <a:spLocks/>
          </p:cNvSpPr>
          <p:nvPr/>
        </p:nvSpPr>
        <p:spPr>
          <a:xfrm>
            <a:off x="628037" y="4052660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GB" b="1" dirty="0">
                <a:solidFill>
                  <a:srgbClr val="0000F6"/>
                </a:solidFill>
              </a:rPr>
              <a:t>Spray Area</a:t>
            </a:r>
          </a:p>
        </p:txBody>
      </p:sp>
      <p:sp>
        <p:nvSpPr>
          <p:cNvPr id="21" name="Google Shape;947;p39">
            <a:extLst>
              <a:ext uri="{FF2B5EF4-FFF2-40B4-BE49-F238E27FC236}">
                <a16:creationId xmlns="" xmlns:a16="http://schemas.microsoft.com/office/drawing/2014/main" id="{FB30FBFC-362B-448A-9928-4A5F8C44659B}"/>
              </a:ext>
            </a:extLst>
          </p:cNvPr>
          <p:cNvSpPr txBox="1">
            <a:spLocks/>
          </p:cNvSpPr>
          <p:nvPr/>
        </p:nvSpPr>
        <p:spPr>
          <a:xfrm>
            <a:off x="1975961" y="4022300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GB" b="1" dirty="0">
                <a:solidFill>
                  <a:srgbClr val="FC0808"/>
                </a:solidFill>
              </a:rPr>
              <a:t>Non-spray area</a:t>
            </a:r>
          </a:p>
        </p:txBody>
      </p:sp>
    </p:spTree>
    <p:extLst>
      <p:ext uri="{BB962C8B-B14F-4D97-AF65-F5344CB8AC3E}">
        <p14:creationId xmlns:p14="http://schemas.microsoft.com/office/powerpoint/2010/main" val="4622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show spraying has little effect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572DCDD0-57CF-4C8F-9056-35463BC35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8199"/>
              </p:ext>
            </p:extLst>
          </p:nvPr>
        </p:nvGraphicFramePr>
        <p:xfrm>
          <a:off x="395536" y="1419622"/>
          <a:ext cx="2691488" cy="1432560"/>
        </p:xfrm>
        <a:graphic>
          <a:graphicData uri="http://schemas.openxmlformats.org/drawingml/2006/table">
            <a:tbl>
              <a:tblPr firstRow="1" bandRow="1">
                <a:tableStyleId>{267DF51B-2632-441D-A468-98822311ACED}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3248936078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5191809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4196648440"/>
                    </a:ext>
                  </a:extLst>
                </a:gridCol>
                <a:gridCol w="531248">
                  <a:extLst>
                    <a:ext uri="{9D8B030D-6E8A-4147-A177-3AD203B41FA5}">
                      <a16:colId xmlns="" xmlns:a16="http://schemas.microsoft.com/office/drawing/2014/main" val="3726727926"/>
                    </a:ext>
                  </a:extLst>
                </a:gridCol>
              </a:tblGrid>
              <a:tr h="193145">
                <a:tc gridSpan="4">
                  <a:txBody>
                    <a:bodyPr/>
                    <a:lstStyle/>
                    <a:p>
                      <a:r>
                        <a:rPr lang="en-SG" sz="1000" b="1" dirty="0">
                          <a:latin typeface="Didact Gothic" panose="020B0604020202020204" charset="0"/>
                        </a:rPr>
                        <a:t>Spray Date: 7 September 2011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6161408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 err="1">
                          <a:latin typeface="Didact Gothic" panose="020B0604020202020204" charset="0"/>
                        </a:rPr>
                        <a:t>Avg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</a:t>
                      </a:r>
                      <a:r>
                        <a:rPr lang="en-SG" sz="800" b="1" dirty="0" err="1">
                          <a:latin typeface="Didact Gothic" panose="020B0604020202020204" charset="0"/>
                        </a:rPr>
                        <a:t>Num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Mosquitos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WNV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6689647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411433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4.9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0.02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341382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163961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4.7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0.03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8688601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="" xmlns:a16="http://schemas.microsoft.com/office/drawing/2014/main" id="{B92DB354-FE88-40E5-9C8C-2F25F4D3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98669"/>
              </p:ext>
            </p:extLst>
          </p:nvPr>
        </p:nvGraphicFramePr>
        <p:xfrm>
          <a:off x="6056978" y="1419622"/>
          <a:ext cx="2691488" cy="1432560"/>
        </p:xfrm>
        <a:graphic>
          <a:graphicData uri="http://schemas.openxmlformats.org/drawingml/2006/table">
            <a:tbl>
              <a:tblPr firstRow="1" bandRow="1">
                <a:tableStyleId>{267DF51B-2632-441D-A468-98822311ACED}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3248936078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5191809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4196648440"/>
                    </a:ext>
                  </a:extLst>
                </a:gridCol>
                <a:gridCol w="531248">
                  <a:extLst>
                    <a:ext uri="{9D8B030D-6E8A-4147-A177-3AD203B41FA5}">
                      <a16:colId xmlns="" xmlns:a16="http://schemas.microsoft.com/office/drawing/2014/main" val="3726727926"/>
                    </a:ext>
                  </a:extLst>
                </a:gridCol>
              </a:tblGrid>
              <a:tr h="193145">
                <a:tc gridSpan="4">
                  <a:txBody>
                    <a:bodyPr/>
                    <a:lstStyle/>
                    <a:p>
                      <a:r>
                        <a:rPr lang="en-SG" sz="1000" b="1" dirty="0">
                          <a:latin typeface="Didact Gothic" panose="020B0604020202020204" charset="0"/>
                        </a:rPr>
                        <a:t>Spray Date: 8 August 2013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6161408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 err="1">
                          <a:latin typeface="Didact Gothic" panose="020B0604020202020204" charset="0"/>
                        </a:rPr>
                        <a:t>Avg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</a:t>
                      </a:r>
                      <a:r>
                        <a:rPr lang="en-SG" sz="800" b="1" dirty="0" err="1">
                          <a:latin typeface="Didact Gothic" panose="020B0604020202020204" charset="0"/>
                        </a:rPr>
                        <a:t>Num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Mosquitos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WNV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6689647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411433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15.4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0.11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341382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163961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14.6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0.16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8688601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="" xmlns:a16="http://schemas.microsoft.com/office/drawing/2014/main" id="{BF4AAF72-FA8E-4725-A5A0-EA93141C3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58609"/>
              </p:ext>
            </p:extLst>
          </p:nvPr>
        </p:nvGraphicFramePr>
        <p:xfrm>
          <a:off x="3275856" y="1419622"/>
          <a:ext cx="2691488" cy="1432560"/>
        </p:xfrm>
        <a:graphic>
          <a:graphicData uri="http://schemas.openxmlformats.org/drawingml/2006/table">
            <a:tbl>
              <a:tblPr firstRow="1" bandRow="1">
                <a:tableStyleId>{267DF51B-2632-441D-A468-98822311ACED}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3248936078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5191809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4196648440"/>
                    </a:ext>
                  </a:extLst>
                </a:gridCol>
                <a:gridCol w="531248">
                  <a:extLst>
                    <a:ext uri="{9D8B030D-6E8A-4147-A177-3AD203B41FA5}">
                      <a16:colId xmlns="" xmlns:a16="http://schemas.microsoft.com/office/drawing/2014/main" val="3726727926"/>
                    </a:ext>
                  </a:extLst>
                </a:gridCol>
              </a:tblGrid>
              <a:tr h="193145">
                <a:tc gridSpan="4">
                  <a:txBody>
                    <a:bodyPr/>
                    <a:lstStyle/>
                    <a:p>
                      <a:r>
                        <a:rPr lang="en-SG" sz="1000" b="1" dirty="0">
                          <a:latin typeface="Didact Gothic" panose="020B0604020202020204" charset="0"/>
                        </a:rPr>
                        <a:t>Spray Date: 5 September 2013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800" b="1" dirty="0">
                        <a:latin typeface="Didact Gothic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6161408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 err="1">
                          <a:latin typeface="Didact Gothic" panose="020B0604020202020204" charset="0"/>
                        </a:rPr>
                        <a:t>Avg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</a:t>
                      </a:r>
                      <a:r>
                        <a:rPr lang="en-SG" sz="800" b="1" dirty="0" err="1">
                          <a:latin typeface="Didact Gothic" panose="020B0604020202020204" charset="0"/>
                        </a:rPr>
                        <a:t>Num</a:t>
                      </a:r>
                      <a:r>
                        <a:rPr lang="en-SG" sz="800" b="1" dirty="0">
                          <a:latin typeface="Didact Gothic" panose="020B0604020202020204" charset="0"/>
                        </a:rPr>
                        <a:t> Mosquitos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Didact Gothic" panose="020B0604020202020204" charset="0"/>
                        </a:rPr>
                        <a:t>WNV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6689647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411433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Non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15.3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0.14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341382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Before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48.4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163961"/>
                  </a:ext>
                </a:extLst>
              </a:tr>
              <a:tr h="193145"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After 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Spray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33.7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>
                          <a:latin typeface="Didact Gothic" panose="020B0604020202020204" charset="0"/>
                        </a:rPr>
                        <a:t>0.28</a:t>
                      </a:r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86886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E60542-BE39-49FB-BF53-B03B0571B80E}"/>
              </a:ext>
            </a:extLst>
          </p:cNvPr>
          <p:cNvSpPr/>
          <p:nvPr/>
        </p:nvSpPr>
        <p:spPr>
          <a:xfrm>
            <a:off x="395536" y="2427734"/>
            <a:ext cx="2691487" cy="42444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DEE07A-770C-45AE-8877-E65122ED4EDC}"/>
              </a:ext>
            </a:extLst>
          </p:cNvPr>
          <p:cNvSpPr/>
          <p:nvPr/>
        </p:nvSpPr>
        <p:spPr>
          <a:xfrm>
            <a:off x="5425349" y="1995686"/>
            <a:ext cx="541995" cy="8564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Google Shape;947;p39">
            <a:extLst>
              <a:ext uri="{FF2B5EF4-FFF2-40B4-BE49-F238E27FC236}">
                <a16:creationId xmlns="" xmlns:a16="http://schemas.microsoft.com/office/drawing/2014/main" id="{0A2A7130-732F-467C-9B64-98A57399A488}"/>
              </a:ext>
            </a:extLst>
          </p:cNvPr>
          <p:cNvSpPr txBox="1">
            <a:spLocks/>
          </p:cNvSpPr>
          <p:nvPr/>
        </p:nvSpPr>
        <p:spPr>
          <a:xfrm>
            <a:off x="595964" y="3291830"/>
            <a:ext cx="229063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200" dirty="0"/>
              <a:t>Even though some dates seem to show significant reduction in number of mosquitos and the WNV rate</a:t>
            </a:r>
          </a:p>
        </p:txBody>
      </p:sp>
      <p:sp>
        <p:nvSpPr>
          <p:cNvPr id="23" name="Google Shape;947;p39">
            <a:extLst>
              <a:ext uri="{FF2B5EF4-FFF2-40B4-BE49-F238E27FC236}">
                <a16:creationId xmlns="" xmlns:a16="http://schemas.microsoft.com/office/drawing/2014/main" id="{8AC37C00-6555-47E8-906E-DDADC750A2E8}"/>
              </a:ext>
            </a:extLst>
          </p:cNvPr>
          <p:cNvSpPr txBox="1">
            <a:spLocks/>
          </p:cNvSpPr>
          <p:nvPr/>
        </p:nvSpPr>
        <p:spPr>
          <a:xfrm>
            <a:off x="3440075" y="3291830"/>
            <a:ext cx="229063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200" dirty="0"/>
              <a:t>Others showed that the reduction wasn’t significant as compared to the control</a:t>
            </a:r>
          </a:p>
          <a:p>
            <a:pPr marL="0" indent="0"/>
            <a:r>
              <a:rPr lang="en-GB" sz="1200" dirty="0"/>
              <a:t>(control WNV rate decreased by ~22% while spray areas reduced by ~20%)</a:t>
            </a:r>
          </a:p>
        </p:txBody>
      </p:sp>
      <p:sp>
        <p:nvSpPr>
          <p:cNvPr id="24" name="Google Shape;947;p39">
            <a:extLst>
              <a:ext uri="{FF2B5EF4-FFF2-40B4-BE49-F238E27FC236}">
                <a16:creationId xmlns="" xmlns:a16="http://schemas.microsoft.com/office/drawing/2014/main" id="{5307E6B0-4F63-446D-AF95-2F520F6A67CB}"/>
              </a:ext>
            </a:extLst>
          </p:cNvPr>
          <p:cNvSpPr txBox="1">
            <a:spLocks/>
          </p:cNvSpPr>
          <p:nvPr/>
        </p:nvSpPr>
        <p:spPr>
          <a:xfrm>
            <a:off x="6372200" y="3257819"/>
            <a:ext cx="229063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GB" sz="1200" dirty="0"/>
              <a:t>Some dates even showed spray areas with an increased number of mosquitos and WNV rate</a:t>
            </a:r>
          </a:p>
        </p:txBody>
      </p:sp>
    </p:spTree>
    <p:extLst>
      <p:ext uri="{BB962C8B-B14F-4D97-AF65-F5344CB8AC3E}">
        <p14:creationId xmlns:p14="http://schemas.microsoft.com/office/powerpoint/2010/main" val="25048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6"/>
          <p:cNvSpPr txBox="1">
            <a:spLocks noGrp="1"/>
          </p:cNvSpPr>
          <p:nvPr>
            <p:ph type="title"/>
          </p:nvPr>
        </p:nvSpPr>
        <p:spPr>
          <a:xfrm>
            <a:off x="2518494" y="2499742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0.73</a:t>
            </a:r>
            <a:endParaRPr dirty="0"/>
          </a:p>
        </p:txBody>
      </p:sp>
      <p:sp>
        <p:nvSpPr>
          <p:cNvPr id="831" name="Google Shape;831;p36"/>
          <p:cNvSpPr txBox="1">
            <a:spLocks noGrp="1"/>
          </p:cNvSpPr>
          <p:nvPr>
            <p:ph type="title" idx="2"/>
          </p:nvPr>
        </p:nvSpPr>
        <p:spPr>
          <a:xfrm>
            <a:off x="2268900" y="1486594"/>
            <a:ext cx="46062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$21,000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title" idx="3"/>
          </p:nvPr>
        </p:nvSpPr>
        <p:spPr>
          <a:xfrm>
            <a:off x="2518494" y="3574826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-SG" dirty="0"/>
              <a:t>$1,191,811</a:t>
            </a:r>
          </a:p>
        </p:txBody>
      </p:sp>
      <p:sp>
        <p:nvSpPr>
          <p:cNvPr id="833" name="Google Shape;833;p36"/>
          <p:cNvSpPr txBox="1">
            <a:spLocks noGrp="1"/>
          </p:cNvSpPr>
          <p:nvPr>
            <p:ph type="subTitle" idx="1"/>
          </p:nvPr>
        </p:nvSpPr>
        <p:spPr>
          <a:xfrm>
            <a:off x="2123728" y="3107362"/>
            <a:ext cx="4824536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dirty="0"/>
              <a:t>Our accuracy in predicting presence of WNV</a:t>
            </a:r>
          </a:p>
        </p:txBody>
      </p:sp>
      <p:sp>
        <p:nvSpPr>
          <p:cNvPr id="834" name="Google Shape;834;p36"/>
          <p:cNvSpPr txBox="1">
            <a:spLocks noGrp="1"/>
          </p:cNvSpPr>
          <p:nvPr>
            <p:ph type="subTitle" idx="4"/>
          </p:nvPr>
        </p:nvSpPr>
        <p:spPr>
          <a:xfrm>
            <a:off x="1638580" y="2099250"/>
            <a:ext cx="5701737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dirty="0"/>
              <a:t>Average cost of per WNV case reported in the US</a:t>
            </a:r>
          </a:p>
        </p:txBody>
      </p:sp>
      <p:sp>
        <p:nvSpPr>
          <p:cNvPr id="835" name="Google Shape;835;p36"/>
          <p:cNvSpPr txBox="1">
            <a:spLocks noGrp="1"/>
          </p:cNvSpPr>
          <p:nvPr>
            <p:ph type="subTitle" idx="5"/>
          </p:nvPr>
        </p:nvSpPr>
        <p:spPr>
          <a:xfrm>
            <a:off x="1979712" y="4187482"/>
            <a:ext cx="5263922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GB" dirty="0"/>
              <a:t>Chicago </a:t>
            </a:r>
            <a:r>
              <a:rPr lang="en-GB" dirty="0" err="1"/>
              <a:t>gov</a:t>
            </a:r>
            <a:r>
              <a:rPr lang="en-GB" dirty="0"/>
              <a:t> budget allocated to Environmental Health in 2013</a:t>
            </a:r>
          </a:p>
        </p:txBody>
      </p:sp>
      <p:sp>
        <p:nvSpPr>
          <p:cNvPr id="836" name="Google Shape;836;p36"/>
          <p:cNvSpPr/>
          <p:nvPr/>
        </p:nvSpPr>
        <p:spPr>
          <a:xfrm>
            <a:off x="-193825" y="96007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36"/>
          <p:cNvGrpSpPr/>
          <p:nvPr/>
        </p:nvGrpSpPr>
        <p:grpSpPr>
          <a:xfrm rot="-9105843">
            <a:off x="7595279" y="1884345"/>
            <a:ext cx="1385920" cy="2705233"/>
            <a:chOff x="409722" y="228600"/>
            <a:chExt cx="1385931" cy="2705253"/>
          </a:xfrm>
        </p:grpSpPr>
        <p:grpSp>
          <p:nvGrpSpPr>
            <p:cNvPr id="838" name="Google Shape;838;p3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9" name="Google Shape;839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1" name="Google Shape;841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91680" y="62753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latin typeface="Didact Gothic" charset="0"/>
              </a:rPr>
              <a:t>How can we generalise a CBA?</a:t>
            </a:r>
            <a:endParaRPr lang="en-SG" sz="3200" b="1" dirty="0">
              <a:latin typeface="Didact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generalise a guide for calculation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49ED543-78B8-4430-B46D-E70124AB7AA2}"/>
              </a:ext>
            </a:extLst>
          </p:cNvPr>
          <p:cNvSpPr txBox="1"/>
          <p:nvPr/>
        </p:nvSpPr>
        <p:spPr>
          <a:xfrm>
            <a:off x="1245913" y="2028245"/>
            <a:ext cx="180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  <a:p>
            <a:pPr algn="ctr"/>
            <a:r>
              <a:rPr lang="en-SG" dirty="0"/>
              <a:t>Accuracy of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980C82C-5B11-48E8-B245-C3BD51A4C40F}"/>
              </a:ext>
            </a:extLst>
          </p:cNvPr>
          <p:cNvSpPr txBox="1"/>
          <p:nvPr/>
        </p:nvSpPr>
        <p:spPr>
          <a:xfrm>
            <a:off x="2904037" y="2020868"/>
            <a:ext cx="1805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  <a:p>
            <a:pPr algn="ctr"/>
            <a:r>
              <a:rPr lang="en-SG" dirty="0"/>
              <a:t>Efficacy of </a:t>
            </a:r>
          </a:p>
          <a:p>
            <a:pPr algn="ctr"/>
            <a:r>
              <a:rPr lang="en-SG" dirty="0"/>
              <a:t>spraying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A27549-79ED-467B-9CC4-804C2C3F8654}"/>
              </a:ext>
            </a:extLst>
          </p:cNvPr>
          <p:cNvSpPr txBox="1"/>
          <p:nvPr/>
        </p:nvSpPr>
        <p:spPr>
          <a:xfrm>
            <a:off x="4506605" y="2056566"/>
            <a:ext cx="1805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Mosquito </a:t>
            </a:r>
          </a:p>
          <a:p>
            <a:pPr algn="ctr"/>
            <a:r>
              <a:rPr lang="en-SG" dirty="0"/>
              <a:t>Infection </a:t>
            </a:r>
          </a:p>
          <a:p>
            <a:pPr algn="ctr"/>
            <a:r>
              <a:rPr lang="en-SG" dirty="0"/>
              <a:t>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310C5E3-5B1B-4FE2-8A03-A12D09743D3F}"/>
              </a:ext>
            </a:extLst>
          </p:cNvPr>
          <p:cNvSpPr txBox="1"/>
          <p:nvPr/>
        </p:nvSpPr>
        <p:spPr>
          <a:xfrm>
            <a:off x="5706535" y="2053939"/>
            <a:ext cx="180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Population </a:t>
            </a:r>
          </a:p>
          <a:p>
            <a:pPr algn="ctr"/>
            <a:r>
              <a:rPr lang="en-SG" dirty="0"/>
              <a:t>Density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A940FC0-96F0-4D1B-ABEE-4BD4ABA28271}"/>
              </a:ext>
            </a:extLst>
          </p:cNvPr>
          <p:cNvSpPr txBox="1"/>
          <p:nvPr/>
        </p:nvSpPr>
        <p:spPr>
          <a:xfrm>
            <a:off x="6992062" y="2115488"/>
            <a:ext cx="18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$21,000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574C69-89F0-45DF-B8C3-699CB6CFC6E9}"/>
              </a:ext>
            </a:extLst>
          </p:cNvPr>
          <p:cNvSpPr txBox="1"/>
          <p:nvPr/>
        </p:nvSpPr>
        <p:spPr>
          <a:xfrm>
            <a:off x="-100103" y="2134186"/>
            <a:ext cx="180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Cost of </a:t>
            </a:r>
          </a:p>
          <a:p>
            <a:pPr algn="ctr"/>
            <a:r>
              <a:rPr lang="en-SG" dirty="0"/>
              <a:t>spraying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C24A7CB-E8B0-4BE9-8E76-1271BE62D9FC}"/>
              </a:ext>
            </a:extLst>
          </p:cNvPr>
          <p:cNvCxnSpPr/>
          <p:nvPr/>
        </p:nvCxnSpPr>
        <p:spPr>
          <a:xfrm>
            <a:off x="1619672" y="2283718"/>
            <a:ext cx="1204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6D0B09B-599C-4FF3-BCB8-5314FFF0D93F}"/>
              </a:ext>
            </a:extLst>
          </p:cNvPr>
          <p:cNvCxnSpPr/>
          <p:nvPr/>
        </p:nvCxnSpPr>
        <p:spPr>
          <a:xfrm>
            <a:off x="3195592" y="2289574"/>
            <a:ext cx="1204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BF706FF-F81A-46F5-AEDE-F9D8E8C84F2B}"/>
              </a:ext>
            </a:extLst>
          </p:cNvPr>
          <p:cNvSpPr txBox="1"/>
          <p:nvPr/>
        </p:nvSpPr>
        <p:spPr>
          <a:xfrm>
            <a:off x="1118707" y="2224536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49AFAB2-E2D9-4842-A538-5C378CB65329}"/>
              </a:ext>
            </a:extLst>
          </p:cNvPr>
          <p:cNvSpPr txBox="1"/>
          <p:nvPr/>
        </p:nvSpPr>
        <p:spPr>
          <a:xfrm>
            <a:off x="2758980" y="2196285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47543BF-0DA8-4217-A009-74A045D246D1}"/>
              </a:ext>
            </a:extLst>
          </p:cNvPr>
          <p:cNvSpPr txBox="1"/>
          <p:nvPr/>
        </p:nvSpPr>
        <p:spPr>
          <a:xfrm>
            <a:off x="5826215" y="2145266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0064FA3-31D3-4BE1-8755-6CFCF23A06C7}"/>
              </a:ext>
            </a:extLst>
          </p:cNvPr>
          <p:cNvSpPr txBox="1"/>
          <p:nvPr/>
        </p:nvSpPr>
        <p:spPr>
          <a:xfrm>
            <a:off x="7024991" y="2145603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A7DFC1-A26B-4725-A729-FCD61E9ED219}"/>
              </a:ext>
            </a:extLst>
          </p:cNvPr>
          <p:cNvSpPr txBox="1"/>
          <p:nvPr/>
        </p:nvSpPr>
        <p:spPr>
          <a:xfrm>
            <a:off x="4491654" y="2060258"/>
            <a:ext cx="41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&lt;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AFDA1EBB-7F8F-4EB2-AFB2-2FFDB8144022}"/>
              </a:ext>
            </a:extLst>
          </p:cNvPr>
          <p:cNvSpPr/>
          <p:nvPr/>
        </p:nvSpPr>
        <p:spPr>
          <a:xfrm rot="5400000">
            <a:off x="2242508" y="1097330"/>
            <a:ext cx="478951" cy="39155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Brace 44">
            <a:extLst>
              <a:ext uri="{FF2B5EF4-FFF2-40B4-BE49-F238E27FC236}">
                <a16:creationId xmlns="" xmlns:a16="http://schemas.microsoft.com/office/drawing/2014/main" id="{2BA31D49-6E49-47CB-9A68-D52C4F902069}"/>
              </a:ext>
            </a:extLst>
          </p:cNvPr>
          <p:cNvSpPr/>
          <p:nvPr/>
        </p:nvSpPr>
        <p:spPr>
          <a:xfrm rot="16200000">
            <a:off x="6371463" y="208650"/>
            <a:ext cx="478951" cy="31229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8CA3622-A702-4937-B8C6-7A96327C2337}"/>
              </a:ext>
            </a:extLst>
          </p:cNvPr>
          <p:cNvSpPr txBox="1"/>
          <p:nvPr/>
        </p:nvSpPr>
        <p:spPr>
          <a:xfrm>
            <a:off x="5364088" y="1209349"/>
            <a:ext cx="39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Potential economic impact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B984936-DF36-4A6B-BFCD-A83782FA1D54}"/>
              </a:ext>
            </a:extLst>
          </p:cNvPr>
          <p:cNvSpPr txBox="1"/>
          <p:nvPr/>
        </p:nvSpPr>
        <p:spPr>
          <a:xfrm>
            <a:off x="555893" y="3362310"/>
            <a:ext cx="395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 dirty="0"/>
              <a:t>Cost of spraying with </a:t>
            </a:r>
          </a:p>
          <a:p>
            <a:pPr algn="ctr"/>
            <a:r>
              <a:rPr lang="en-SG" i="1" dirty="0"/>
              <a:t>Margin for error</a:t>
            </a:r>
          </a:p>
        </p:txBody>
      </p:sp>
    </p:spTree>
    <p:extLst>
      <p:ext uri="{BB962C8B-B14F-4D97-AF65-F5344CB8AC3E}">
        <p14:creationId xmlns:p14="http://schemas.microsoft.com/office/powerpoint/2010/main" val="33405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generalise a guide for calculation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49ED543-78B8-4430-B46D-E70124AB7AA2}"/>
              </a:ext>
            </a:extLst>
          </p:cNvPr>
          <p:cNvSpPr txBox="1"/>
          <p:nvPr/>
        </p:nvSpPr>
        <p:spPr>
          <a:xfrm>
            <a:off x="1245913" y="2028245"/>
            <a:ext cx="180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  <a:p>
            <a:pPr algn="ctr"/>
            <a:r>
              <a:rPr lang="en-SG" dirty="0"/>
              <a:t>Accuracy of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980C82C-5B11-48E8-B245-C3BD51A4C40F}"/>
              </a:ext>
            </a:extLst>
          </p:cNvPr>
          <p:cNvSpPr txBox="1"/>
          <p:nvPr/>
        </p:nvSpPr>
        <p:spPr>
          <a:xfrm>
            <a:off x="2904037" y="2020868"/>
            <a:ext cx="1805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  <a:p>
            <a:pPr algn="ctr"/>
            <a:r>
              <a:rPr lang="en-SG" dirty="0"/>
              <a:t>Efficacy of </a:t>
            </a:r>
          </a:p>
          <a:p>
            <a:pPr algn="ctr"/>
            <a:r>
              <a:rPr lang="en-SG" dirty="0"/>
              <a:t>spraying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A27549-79ED-467B-9CC4-804C2C3F8654}"/>
              </a:ext>
            </a:extLst>
          </p:cNvPr>
          <p:cNvSpPr txBox="1"/>
          <p:nvPr/>
        </p:nvSpPr>
        <p:spPr>
          <a:xfrm>
            <a:off x="4506605" y="2056566"/>
            <a:ext cx="1805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Mosquito </a:t>
            </a:r>
          </a:p>
          <a:p>
            <a:pPr algn="ctr"/>
            <a:r>
              <a:rPr lang="en-SG" dirty="0"/>
              <a:t>Infection </a:t>
            </a:r>
          </a:p>
          <a:p>
            <a:pPr algn="ctr"/>
            <a:r>
              <a:rPr lang="en-SG" dirty="0"/>
              <a:t>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310C5E3-5B1B-4FE2-8A03-A12D09743D3F}"/>
              </a:ext>
            </a:extLst>
          </p:cNvPr>
          <p:cNvSpPr txBox="1"/>
          <p:nvPr/>
        </p:nvSpPr>
        <p:spPr>
          <a:xfrm>
            <a:off x="5706535" y="2053939"/>
            <a:ext cx="180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Population </a:t>
            </a:r>
          </a:p>
          <a:p>
            <a:pPr algn="ctr"/>
            <a:r>
              <a:rPr lang="en-SG" dirty="0"/>
              <a:t>Density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A940FC0-96F0-4D1B-ABEE-4BD4ABA28271}"/>
              </a:ext>
            </a:extLst>
          </p:cNvPr>
          <p:cNvSpPr txBox="1"/>
          <p:nvPr/>
        </p:nvSpPr>
        <p:spPr>
          <a:xfrm>
            <a:off x="6992062" y="2115488"/>
            <a:ext cx="18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$21,000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574C69-89F0-45DF-B8C3-699CB6CFC6E9}"/>
              </a:ext>
            </a:extLst>
          </p:cNvPr>
          <p:cNvSpPr txBox="1"/>
          <p:nvPr/>
        </p:nvSpPr>
        <p:spPr>
          <a:xfrm>
            <a:off x="-100103" y="2134186"/>
            <a:ext cx="180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Cost of </a:t>
            </a:r>
          </a:p>
          <a:p>
            <a:pPr algn="ctr"/>
            <a:r>
              <a:rPr lang="en-SG" dirty="0"/>
              <a:t>spraying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C24A7CB-E8B0-4BE9-8E76-1271BE62D9FC}"/>
              </a:ext>
            </a:extLst>
          </p:cNvPr>
          <p:cNvCxnSpPr/>
          <p:nvPr/>
        </p:nvCxnSpPr>
        <p:spPr>
          <a:xfrm>
            <a:off x="1619672" y="2283718"/>
            <a:ext cx="1204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6D0B09B-599C-4FF3-BCB8-5314FFF0D93F}"/>
              </a:ext>
            </a:extLst>
          </p:cNvPr>
          <p:cNvCxnSpPr/>
          <p:nvPr/>
        </p:nvCxnSpPr>
        <p:spPr>
          <a:xfrm>
            <a:off x="3195592" y="2289574"/>
            <a:ext cx="1204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BF706FF-F81A-46F5-AEDE-F9D8E8C84F2B}"/>
              </a:ext>
            </a:extLst>
          </p:cNvPr>
          <p:cNvSpPr txBox="1"/>
          <p:nvPr/>
        </p:nvSpPr>
        <p:spPr>
          <a:xfrm>
            <a:off x="1118707" y="2224536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49AFAB2-E2D9-4842-A538-5C378CB65329}"/>
              </a:ext>
            </a:extLst>
          </p:cNvPr>
          <p:cNvSpPr txBox="1"/>
          <p:nvPr/>
        </p:nvSpPr>
        <p:spPr>
          <a:xfrm>
            <a:off x="2758980" y="2196285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47543BF-0DA8-4217-A009-74A045D246D1}"/>
              </a:ext>
            </a:extLst>
          </p:cNvPr>
          <p:cNvSpPr txBox="1"/>
          <p:nvPr/>
        </p:nvSpPr>
        <p:spPr>
          <a:xfrm>
            <a:off x="5826215" y="2145266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0064FA3-31D3-4BE1-8755-6CFCF23A06C7}"/>
              </a:ext>
            </a:extLst>
          </p:cNvPr>
          <p:cNvSpPr txBox="1"/>
          <p:nvPr/>
        </p:nvSpPr>
        <p:spPr>
          <a:xfrm>
            <a:off x="7024991" y="2145603"/>
            <a:ext cx="4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A7DFC1-A26B-4725-A729-FCD61E9ED219}"/>
              </a:ext>
            </a:extLst>
          </p:cNvPr>
          <p:cNvSpPr txBox="1"/>
          <p:nvPr/>
        </p:nvSpPr>
        <p:spPr>
          <a:xfrm>
            <a:off x="4491654" y="2060258"/>
            <a:ext cx="41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&lt;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AFDA1EBB-7F8F-4EB2-AFB2-2FFDB8144022}"/>
              </a:ext>
            </a:extLst>
          </p:cNvPr>
          <p:cNvSpPr/>
          <p:nvPr/>
        </p:nvSpPr>
        <p:spPr>
          <a:xfrm rot="5400000">
            <a:off x="2242508" y="1097330"/>
            <a:ext cx="478951" cy="39155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Brace 44">
            <a:extLst>
              <a:ext uri="{FF2B5EF4-FFF2-40B4-BE49-F238E27FC236}">
                <a16:creationId xmlns="" xmlns:a16="http://schemas.microsoft.com/office/drawing/2014/main" id="{2BA31D49-6E49-47CB-9A68-D52C4F902069}"/>
              </a:ext>
            </a:extLst>
          </p:cNvPr>
          <p:cNvSpPr/>
          <p:nvPr/>
        </p:nvSpPr>
        <p:spPr>
          <a:xfrm rot="16200000">
            <a:off x="6371463" y="208650"/>
            <a:ext cx="478951" cy="31229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8CA3622-A702-4937-B8C6-7A96327C2337}"/>
              </a:ext>
            </a:extLst>
          </p:cNvPr>
          <p:cNvSpPr txBox="1"/>
          <p:nvPr/>
        </p:nvSpPr>
        <p:spPr>
          <a:xfrm>
            <a:off x="4932040" y="1178588"/>
            <a:ext cx="39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Potential economic impact: $1,050,000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B984936-DF36-4A6B-BFCD-A83782FA1D54}"/>
              </a:ext>
            </a:extLst>
          </p:cNvPr>
          <p:cNvSpPr txBox="1"/>
          <p:nvPr/>
        </p:nvSpPr>
        <p:spPr>
          <a:xfrm>
            <a:off x="555893" y="3362310"/>
            <a:ext cx="39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 dirty="0"/>
              <a:t>Cost of spraying with </a:t>
            </a:r>
          </a:p>
          <a:p>
            <a:pPr algn="ctr"/>
            <a:r>
              <a:rPr lang="en-SG" i="1" dirty="0"/>
              <a:t>Margin for error: $1,053,740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A64F2D0-CEB5-425E-A08A-4D1860429AFF}"/>
              </a:ext>
            </a:extLst>
          </p:cNvPr>
          <p:cNvSpPr txBox="1"/>
          <p:nvPr/>
        </p:nvSpPr>
        <p:spPr>
          <a:xfrm>
            <a:off x="-100103" y="1730326"/>
            <a:ext cx="180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$500,000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B6E881-A36C-419E-8D20-7E965538C138}"/>
              </a:ext>
            </a:extLst>
          </p:cNvPr>
          <p:cNvSpPr txBox="1"/>
          <p:nvPr/>
        </p:nvSpPr>
        <p:spPr>
          <a:xfrm>
            <a:off x="1260864" y="1709402"/>
            <a:ext cx="180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1/0.73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7FC6BD-FF1D-4CE8-A4B2-98144D0B3C8B}"/>
              </a:ext>
            </a:extLst>
          </p:cNvPr>
          <p:cNvSpPr txBox="1"/>
          <p:nvPr/>
        </p:nvSpPr>
        <p:spPr>
          <a:xfrm>
            <a:off x="2915044" y="1707558"/>
            <a:ext cx="180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1/0.65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D2CCA3D-3491-4DA1-ACA1-C63798A9AFED}"/>
              </a:ext>
            </a:extLst>
          </p:cNvPr>
          <p:cNvSpPr txBox="1"/>
          <p:nvPr/>
        </p:nvSpPr>
        <p:spPr>
          <a:xfrm>
            <a:off x="4506605" y="2823790"/>
            <a:ext cx="180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0.5%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A67962-79AD-4A4C-9418-F065D53D91C9}"/>
              </a:ext>
            </a:extLst>
          </p:cNvPr>
          <p:cNvSpPr txBox="1"/>
          <p:nvPr/>
        </p:nvSpPr>
        <p:spPr>
          <a:xfrm>
            <a:off x="5630415" y="2808816"/>
            <a:ext cx="180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31168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SG" dirty="0"/>
              <a:t>Conclusion &amp; recommendations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04.2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6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136738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1567074"/>
            <a:ext cx="3029100" cy="28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Our proposed equation to calculate the cost and benefit of spraying</a:t>
            </a:r>
          </a:p>
          <a:p>
            <a:pPr marL="0" lvl="0" indent="0" algn="l">
              <a:spcAft>
                <a:spcPts val="1600"/>
              </a:spcAft>
            </a:pPr>
            <a:endParaRPr lang="en-GB" dirty="0"/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The total cost of spraying only slightly above the potential economic impact of not spraying</a:t>
            </a:r>
          </a:p>
          <a:p>
            <a:pPr marL="0" lvl="0" indent="0" algn="l">
              <a:spcAft>
                <a:spcPts val="1600"/>
              </a:spcAft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355697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059582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Recommendations</a:t>
            </a:r>
            <a:endParaRPr sz="28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1567074"/>
            <a:ext cx="3029100" cy="28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There are other "cheaper" ways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Chicago budget in 2013 showed $9,000,000 dedicated to community engaged care.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SG" dirty="0"/>
              <a:t>Education, policy and service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Report on dead birds &amp; tall grass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3556" y1="81778" x2="63556" y2="81778"/>
                        <a14:foregroundMark x1="64000" y1="88444" x2="64000" y2="88444"/>
                        <a14:foregroundMark x1="66222" y1="92889" x2="66222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46309"/>
            <a:ext cx="3525642" cy="35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9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Do you have any questions? </a:t>
            </a:r>
            <a:r>
              <a:rPr lang="en" dirty="0" smtClean="0"/>
              <a:t>1MoreProjectToGo</a:t>
            </a:r>
            <a:r>
              <a:rPr lang="en" dirty="0" smtClean="0">
                <a:solidFill>
                  <a:schemeClr val="accent5"/>
                </a:solidFill>
              </a:rPr>
              <a:t>@almostfree.com 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+</a:t>
            </a:r>
            <a:r>
              <a:rPr lang="en" dirty="0" smtClean="0"/>
              <a:t>2353535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generalassembly</a:t>
            </a:r>
            <a:r>
              <a:rPr lang="en" dirty="0" smtClean="0">
                <a:solidFill>
                  <a:schemeClr val="accent5"/>
                </a:solidFill>
              </a:rPr>
              <a:t>.com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49"/>
          <p:cNvGrpSpPr/>
          <p:nvPr/>
        </p:nvGrpSpPr>
        <p:grpSpPr>
          <a:xfrm>
            <a:off x="5774556" y="990842"/>
            <a:ext cx="434447" cy="434447"/>
            <a:chOff x="2866317" y="3817357"/>
            <a:chExt cx="356865" cy="356865"/>
          </a:xfrm>
        </p:grpSpPr>
        <p:sp>
          <p:nvSpPr>
            <p:cNvPr id="1264" name="Google Shape;1264;p4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429669" y="991017"/>
            <a:ext cx="434447" cy="434000"/>
            <a:chOff x="3761646" y="3817357"/>
            <a:chExt cx="356865" cy="356498"/>
          </a:xfrm>
        </p:grpSpPr>
        <p:sp>
          <p:nvSpPr>
            <p:cNvPr id="1267" name="Google Shape;1267;p49"/>
            <p:cNvSpPr/>
            <p:nvPr/>
          </p:nvSpPr>
          <p:spPr>
            <a:xfrm>
              <a:off x="3761646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7089005" y="991017"/>
            <a:ext cx="434000" cy="434000"/>
            <a:chOff x="4211985" y="3817357"/>
            <a:chExt cx="356498" cy="356498"/>
          </a:xfrm>
        </p:grpSpPr>
        <p:sp>
          <p:nvSpPr>
            <p:cNvPr id="1272" name="Google Shape;1272;p49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49"/>
          <p:cNvSpPr txBox="1"/>
          <p:nvPr/>
        </p:nvSpPr>
        <p:spPr>
          <a:xfrm>
            <a:off x="5689014" y="2743775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6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34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Objectives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059582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1567074"/>
            <a:ext cx="3029100" cy="28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/>
              <a:t>West Nile Virus in city of Chicago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Chicago Department of Public Health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r>
              <a:rPr lang="en-GB" dirty="0"/>
              <a:t>Most commonly spread to humans through infected mosquitos.</a:t>
            </a:r>
          </a:p>
          <a:p>
            <a:pPr marL="285750" lvl="0" indent="-285750" algn="l">
              <a:spcAft>
                <a:spcPts val="1600"/>
              </a:spcAft>
              <a:buFont typeface="Arial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43558"/>
            <a:ext cx="1800200" cy="1639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43558"/>
            <a:ext cx="1898173" cy="1639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9742"/>
            <a:ext cx="266429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8A6A420D-0662-4EF9-9AB9-B33890E0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5" y="987574"/>
            <a:ext cx="3768551" cy="33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ECBBA89-FF27-46AF-9C62-051978CB13FD}"/>
              </a:ext>
            </a:extLst>
          </p:cNvPr>
          <p:cNvSpPr txBox="1">
            <a:spLocks/>
          </p:cNvSpPr>
          <p:nvPr/>
        </p:nvSpPr>
        <p:spPr>
          <a:xfrm>
            <a:off x="5220072" y="987574"/>
            <a:ext cx="2592288" cy="2232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 smtClean="0"/>
              <a:t>Life cycle of </a:t>
            </a:r>
            <a:r>
              <a:rPr lang="en-GB" sz="4000" b="1" dirty="0" err="1" smtClean="0"/>
              <a:t>Culex</a:t>
            </a:r>
            <a:r>
              <a:rPr lang="en-GB" sz="4000" b="1" dirty="0" smtClean="0"/>
              <a:t> species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12429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685" name="Google Shape;685;p32"/>
          <p:cNvSpPr/>
          <p:nvPr/>
        </p:nvSpPr>
        <p:spPr>
          <a:xfrm>
            <a:off x="3197998" y="1473195"/>
            <a:ext cx="2742154" cy="2682731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216165" y="1491630"/>
            <a:ext cx="2723987" cy="2664296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6516216" y="18690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Best model to predict locations of outbreaks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6535689" y="157266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Prediction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755576" y="278777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GB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Weather, traps &amp; spray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190002" y="263726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Data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6452840" y="415206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On the spraying of pesticide on different locations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444208" y="366001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Cost-benefit Analysis</a:t>
            </a:r>
            <a:endParaRPr sz="16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5" name="Google Shape;705;p32"/>
          <p:cNvCxnSpPr/>
          <p:nvPr/>
        </p:nvCxnSpPr>
        <p:spPr>
          <a:xfrm>
            <a:off x="2292321" y="2823778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2"/>
          <p:cNvSpPr/>
          <p:nvPr/>
        </p:nvSpPr>
        <p:spPr>
          <a:xfrm>
            <a:off x="5186363" y="1749961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590400" y="174996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90400" y="3863283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216165" y="2704678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186363" y="36528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34" y="2066605"/>
            <a:ext cx="2071378" cy="1551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&amp; EDA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46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954075" y="1366400"/>
            <a:ext cx="4044600" cy="30735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"/>
          <p:cNvSpPr txBox="1">
            <a:spLocks noGrp="1"/>
          </p:cNvSpPr>
          <p:nvPr>
            <p:ph type="body" idx="1"/>
          </p:nvPr>
        </p:nvSpPr>
        <p:spPr>
          <a:xfrm>
            <a:off x="5569499" y="1707654"/>
            <a:ext cx="2674909" cy="658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GB" sz="1500" dirty="0">
                <a:solidFill>
                  <a:schemeClr val="accent5"/>
                </a:solidFill>
              </a:rPr>
              <a:t>Traps, mosquito species, date</a:t>
            </a:r>
            <a:endParaRPr sz="1500" dirty="0">
              <a:solidFill>
                <a:schemeClr val="accent5"/>
              </a:solidFill>
            </a:endParaRPr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722375" y="26749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816" name="Google Shape;816;p35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2730040" y="1471162"/>
            <a:ext cx="492658" cy="106303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82738"/>
            <a:ext cx="3744416" cy="2429493"/>
          </a:xfrm>
          <a:prstGeom prst="rect">
            <a:avLst/>
          </a:prstGeom>
        </p:spPr>
      </p:pic>
      <p:sp>
        <p:nvSpPr>
          <p:cNvPr id="18" name="Google Shape;1239;p47">
            <a:extLst>
              <a:ext uri="{FF2B5EF4-FFF2-40B4-BE49-F238E27FC236}">
                <a16:creationId xmlns:a16="http://schemas.microsoft.com/office/drawing/2014/main" xmlns="" id="{7B52BDDD-AFFC-874B-96F9-C571FA7ADDB5}"/>
              </a:ext>
            </a:extLst>
          </p:cNvPr>
          <p:cNvSpPr/>
          <p:nvPr/>
        </p:nvSpPr>
        <p:spPr>
          <a:xfrm>
            <a:off x="5365799" y="1582496"/>
            <a:ext cx="190500" cy="190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40;p47">
            <a:extLst>
              <a:ext uri="{FF2B5EF4-FFF2-40B4-BE49-F238E27FC236}">
                <a16:creationId xmlns:a16="http://schemas.microsoft.com/office/drawing/2014/main" xmlns="" id="{FC93C016-849E-CE4B-833E-4D336061C180}"/>
              </a:ext>
            </a:extLst>
          </p:cNvPr>
          <p:cNvSpPr/>
          <p:nvPr/>
        </p:nvSpPr>
        <p:spPr>
          <a:xfrm>
            <a:off x="5365799" y="2997484"/>
            <a:ext cx="190500" cy="190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48;p37">
            <a:extLst>
              <a:ext uri="{FF2B5EF4-FFF2-40B4-BE49-F238E27FC236}">
                <a16:creationId xmlns:a16="http://schemas.microsoft.com/office/drawing/2014/main" xmlns="" id="{517DE58C-AFFF-F94C-8F0B-8A7E34F36E0F}"/>
              </a:ext>
            </a:extLst>
          </p:cNvPr>
          <p:cNvSpPr txBox="1">
            <a:spLocks/>
          </p:cNvSpPr>
          <p:nvPr/>
        </p:nvSpPr>
        <p:spPr>
          <a:xfrm>
            <a:off x="5652120" y="1474946"/>
            <a:ext cx="1896693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800" b="1" dirty="0">
                <a:solidFill>
                  <a:schemeClr val="accent5"/>
                </a:solidFill>
                <a:latin typeface="Aldrich"/>
                <a:sym typeface="Aldrich"/>
              </a:rPr>
              <a:t>Train</a:t>
            </a:r>
            <a:r>
              <a:rPr lang="en-SG" sz="1800" b="1" dirty="0"/>
              <a:t> </a:t>
            </a:r>
            <a:r>
              <a:rPr lang="en-SG" sz="1800" b="1" dirty="0">
                <a:solidFill>
                  <a:schemeClr val="accent5"/>
                </a:solidFill>
                <a:latin typeface="Aldrich"/>
              </a:rPr>
              <a:t>Dataset</a:t>
            </a:r>
          </a:p>
        </p:txBody>
      </p:sp>
      <p:sp>
        <p:nvSpPr>
          <p:cNvPr id="25" name="Google Shape;811;p35">
            <a:extLst>
              <a:ext uri="{FF2B5EF4-FFF2-40B4-BE49-F238E27FC236}">
                <a16:creationId xmlns:a16="http://schemas.microsoft.com/office/drawing/2014/main" xmlns="" id="{4F76C806-E13F-334C-9DCF-A0BB2382CA09}"/>
              </a:ext>
            </a:extLst>
          </p:cNvPr>
          <p:cNvSpPr txBox="1">
            <a:spLocks/>
          </p:cNvSpPr>
          <p:nvPr/>
        </p:nvSpPr>
        <p:spPr>
          <a:xfrm>
            <a:off x="5569499" y="3219822"/>
            <a:ext cx="2760117" cy="147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-330200">
              <a:buClr>
                <a:schemeClr val="accent5"/>
              </a:buClr>
              <a:buSzPts val="1600"/>
            </a:pPr>
            <a:r>
              <a:rPr lang="en-GB" sz="1500" dirty="0">
                <a:solidFill>
                  <a:schemeClr val="accent5"/>
                </a:solidFill>
              </a:rPr>
              <a:t>Missing values in various representations</a:t>
            </a:r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</a:pPr>
            <a:r>
              <a:rPr lang="en-GB" sz="1500" dirty="0">
                <a:solidFill>
                  <a:schemeClr val="accent5"/>
                </a:solidFill>
              </a:rPr>
              <a:t>Take the average of 2 stations</a:t>
            </a:r>
          </a:p>
        </p:txBody>
      </p:sp>
      <p:sp>
        <p:nvSpPr>
          <p:cNvPr id="36" name="Google Shape;848;p37">
            <a:extLst>
              <a:ext uri="{FF2B5EF4-FFF2-40B4-BE49-F238E27FC236}">
                <a16:creationId xmlns:a16="http://schemas.microsoft.com/office/drawing/2014/main" xmlns="" id="{A854147D-F194-F04F-A944-3CD5C2435463}"/>
              </a:ext>
            </a:extLst>
          </p:cNvPr>
          <p:cNvSpPr txBox="1">
            <a:spLocks/>
          </p:cNvSpPr>
          <p:nvPr/>
        </p:nvSpPr>
        <p:spPr>
          <a:xfrm>
            <a:off x="5652120" y="2903150"/>
            <a:ext cx="2376264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800" b="1" dirty="0">
                <a:solidFill>
                  <a:schemeClr val="accent5"/>
                </a:solidFill>
                <a:latin typeface="Aldrich"/>
                <a:sym typeface="Aldrich"/>
              </a:rPr>
              <a:t>Weather</a:t>
            </a:r>
            <a:r>
              <a:rPr lang="en-SG" sz="1800" b="1" dirty="0"/>
              <a:t> </a:t>
            </a:r>
            <a:r>
              <a:rPr lang="en-SG" sz="1800" b="1" dirty="0">
                <a:solidFill>
                  <a:schemeClr val="accent5"/>
                </a:solidFill>
                <a:latin typeface="Aldrich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59243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1"/>
          <p:cNvSpPr txBox="1">
            <a:spLocks noGrp="1"/>
          </p:cNvSpPr>
          <p:nvPr>
            <p:ph type="title"/>
          </p:nvPr>
        </p:nvSpPr>
        <p:spPr>
          <a:xfrm>
            <a:off x="722375" y="41487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1072" name="Google Shape;1072;p41"/>
          <p:cNvGrpSpPr/>
          <p:nvPr/>
        </p:nvGrpSpPr>
        <p:grpSpPr>
          <a:xfrm>
            <a:off x="833240" y="2126795"/>
            <a:ext cx="7699200" cy="1483237"/>
            <a:chOff x="1304025" y="2125663"/>
            <a:chExt cx="6535950" cy="1483237"/>
          </a:xfrm>
        </p:grpSpPr>
        <p:cxnSp>
          <p:nvCxnSpPr>
            <p:cNvPr id="1073" name="Google Shape;1073;p41"/>
            <p:cNvCxnSpPr>
              <a:endCxn id="1074" idx="3"/>
            </p:cNvCxnSpPr>
            <p:nvPr/>
          </p:nvCxnSpPr>
          <p:spPr>
            <a:xfrm>
              <a:off x="2758875" y="2888200"/>
              <a:ext cx="508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41"/>
            <p:cNvCxnSpPr/>
            <p:nvPr/>
          </p:nvCxnSpPr>
          <p:spPr>
            <a:xfrm rot="10800000">
              <a:off x="3725175" y="3146682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7" name="Google Shape;1077;p41"/>
            <p:cNvCxnSpPr/>
            <p:nvPr/>
          </p:nvCxnSpPr>
          <p:spPr>
            <a:xfrm>
              <a:off x="5418825" y="2125663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9" name="Google Shape;1079;p41"/>
            <p:cNvCxnSpPr>
              <a:cxnSpLocks/>
            </p:cNvCxnSpPr>
            <p:nvPr/>
          </p:nvCxnSpPr>
          <p:spPr>
            <a:xfrm flipV="1">
              <a:off x="7106433" y="3169100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81" name="Google Shape;1081;p41"/>
            <p:cNvCxnSpPr/>
            <p:nvPr/>
          </p:nvCxnSpPr>
          <p:spPr>
            <a:xfrm>
              <a:off x="2031525" y="2125663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83" name="Google Shape;1083;p41"/>
            <p:cNvSpPr/>
            <p:nvPr/>
          </p:nvSpPr>
          <p:spPr>
            <a:xfrm>
              <a:off x="1304025" y="270640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Heatmap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997675" y="2706400"/>
              <a:ext cx="1455000" cy="363600"/>
            </a:xfrm>
            <a:prstGeom prst="roundRect">
              <a:avLst>
                <a:gd name="adj" fmla="val 32178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Pairplot</a:t>
              </a:r>
              <a:endParaRPr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4691325" y="2706400"/>
              <a:ext cx="1455000" cy="363600"/>
            </a:xfrm>
            <a:prstGeom prst="roundRect">
              <a:avLst>
                <a:gd name="adj" fmla="val 35293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Line plot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6384975" y="2706400"/>
              <a:ext cx="1455000" cy="363600"/>
            </a:xfrm>
            <a:prstGeom prst="roundRect">
              <a:avLst>
                <a:gd name="adj" fmla="val 3840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Features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1080" name="Google Shape;1080;p41"/>
          <p:cNvSpPr txBox="1"/>
          <p:nvPr/>
        </p:nvSpPr>
        <p:spPr>
          <a:xfrm>
            <a:off x="7020272" y="3579862"/>
            <a:ext cx="1819500" cy="100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Selection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Engineering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" y="1003555"/>
            <a:ext cx="1555676" cy="12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2938"/>
            <a:ext cx="153217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23" y="1202432"/>
            <a:ext cx="2611913" cy="100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06972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879</Words>
  <Application>Microsoft Office PowerPoint</Application>
  <PresentationFormat>On-screen Show (16:9)</PresentationFormat>
  <Paragraphs>278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Didact Gothic</vt:lpstr>
      <vt:lpstr>Aldrich</vt:lpstr>
      <vt:lpstr>Virtual Slides for Education Day by Slidesgo</vt:lpstr>
      <vt:lpstr>West Nile Virus Prediction</vt:lpstr>
      <vt:lpstr>TABLE OF CONTENTS</vt:lpstr>
      <vt:lpstr>SECTION</vt:lpstr>
      <vt:lpstr>Background</vt:lpstr>
      <vt:lpstr>PowerPoint Presentation</vt:lpstr>
      <vt:lpstr>Objectives</vt:lpstr>
      <vt:lpstr>SECTION</vt:lpstr>
      <vt:lpstr>Data Cleaning</vt:lpstr>
      <vt:lpstr>Exploratory Data Analysis</vt:lpstr>
      <vt:lpstr>Final Dataset Preparation</vt:lpstr>
      <vt:lpstr>Final Dataset Preparation</vt:lpstr>
      <vt:lpstr>SECTION</vt:lpstr>
      <vt:lpstr>PowerPoint Presentation</vt:lpstr>
      <vt:lpstr>Modeling Process</vt:lpstr>
      <vt:lpstr>Models</vt:lpstr>
      <vt:lpstr>PowerPoint Presentation</vt:lpstr>
      <vt:lpstr>Logistic Regression</vt:lpstr>
      <vt:lpstr>SECTION</vt:lpstr>
      <vt:lpstr>Spraying EDA</vt:lpstr>
      <vt:lpstr>Designing ‘test and control’</vt:lpstr>
      <vt:lpstr>Results show spraying has little effect</vt:lpstr>
      <vt:lpstr>0.73</vt:lpstr>
      <vt:lpstr>We can generalise a guide for calculation</vt:lpstr>
      <vt:lpstr>We can generalise a guide for calculation</vt:lpstr>
      <vt:lpstr>SECTION</vt:lpstr>
      <vt:lpstr>Conclusion</vt:lpstr>
      <vt:lpstr>Recommendations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user</dc:creator>
  <cp:lastModifiedBy>user</cp:lastModifiedBy>
  <cp:revision>247</cp:revision>
  <dcterms:modified xsi:type="dcterms:W3CDTF">2021-07-15T11:36:44Z</dcterms:modified>
</cp:coreProperties>
</file>