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69" r:id="rId3"/>
    <p:sldId id="319" r:id="rId4"/>
    <p:sldId id="299" r:id="rId5"/>
    <p:sldId id="287" r:id="rId6"/>
    <p:sldId id="320" r:id="rId7"/>
    <p:sldId id="30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C79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B2D9A6-FD5E-417C-92C1-B6483FAADD88}" v="32" dt="2023-02-27T05:24:58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1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 Le" userId="f5edd110-785b-40f8-8ae8-8aac6ac898db" providerId="ADAL" clId="{ADB2D9A6-FD5E-417C-92C1-B6483FAADD88}"/>
    <pc:docChg chg="undo custSel addSld delSld modSld">
      <pc:chgData name="Nam Le" userId="f5edd110-785b-40f8-8ae8-8aac6ac898db" providerId="ADAL" clId="{ADB2D9A6-FD5E-417C-92C1-B6483FAADD88}" dt="2023-02-27T05:28:16.942" v="1135" actId="47"/>
      <pc:docMkLst>
        <pc:docMk/>
      </pc:docMkLst>
      <pc:sldChg chg="addSp delSp modSp mod">
        <pc:chgData name="Nam Le" userId="f5edd110-785b-40f8-8ae8-8aac6ac898db" providerId="ADAL" clId="{ADB2D9A6-FD5E-417C-92C1-B6483FAADD88}" dt="2023-02-27T05:28:00.681" v="1134" actId="14100"/>
        <pc:sldMkLst>
          <pc:docMk/>
          <pc:sldMk cId="3586565580" sldId="268"/>
        </pc:sldMkLst>
        <pc:spChg chg="mod">
          <ac:chgData name="Nam Le" userId="f5edd110-785b-40f8-8ae8-8aac6ac898db" providerId="ADAL" clId="{ADB2D9A6-FD5E-417C-92C1-B6483FAADD88}" dt="2023-02-27T05:26:04.494" v="1022" actId="255"/>
          <ac:spMkLst>
            <pc:docMk/>
            <pc:sldMk cId="3586565580" sldId="268"/>
            <ac:spMk id="2" creationId="{FBEF5B37-3700-4A8D-94E2-3CF23CD10C12}"/>
          </ac:spMkLst>
        </pc:spChg>
        <pc:spChg chg="del mod">
          <ac:chgData name="Nam Le" userId="f5edd110-785b-40f8-8ae8-8aac6ac898db" providerId="ADAL" clId="{ADB2D9A6-FD5E-417C-92C1-B6483FAADD88}" dt="2023-02-27T05:26:09.157" v="1023" actId="478"/>
          <ac:spMkLst>
            <pc:docMk/>
            <pc:sldMk cId="3586565580" sldId="268"/>
            <ac:spMk id="3" creationId="{B5ECECBE-63D5-4B03-903C-448E728CF0D9}"/>
          </ac:spMkLst>
        </pc:spChg>
        <pc:spChg chg="del">
          <ac:chgData name="Nam Le" userId="f5edd110-785b-40f8-8ae8-8aac6ac898db" providerId="ADAL" clId="{ADB2D9A6-FD5E-417C-92C1-B6483FAADD88}" dt="2023-02-27T05:27:44.037" v="1131" actId="478"/>
          <ac:spMkLst>
            <pc:docMk/>
            <pc:sldMk cId="3586565580" sldId="268"/>
            <ac:spMk id="13" creationId="{7ECC103C-00F9-4051-88A7-8D6C6C32AF77}"/>
          </ac:spMkLst>
        </pc:spChg>
        <pc:spChg chg="mod">
          <ac:chgData name="Nam Le" userId="f5edd110-785b-40f8-8ae8-8aac6ac898db" providerId="ADAL" clId="{ADB2D9A6-FD5E-417C-92C1-B6483FAADD88}" dt="2023-02-27T05:27:25.643" v="1130" actId="1076"/>
          <ac:spMkLst>
            <pc:docMk/>
            <pc:sldMk cId="3586565580" sldId="268"/>
            <ac:spMk id="37" creationId="{00000000-0000-0000-0000-000000000000}"/>
          </ac:spMkLst>
        </pc:spChg>
        <pc:graphicFrameChg chg="add mod modGraphic">
          <ac:chgData name="Nam Le" userId="f5edd110-785b-40f8-8ae8-8aac6ac898db" providerId="ADAL" clId="{ADB2D9A6-FD5E-417C-92C1-B6483FAADD88}" dt="2023-02-27T05:25:39.576" v="1005" actId="1076"/>
          <ac:graphicFrameMkLst>
            <pc:docMk/>
            <pc:sldMk cId="3586565580" sldId="268"/>
            <ac:graphicFrameMk id="6" creationId="{BE54780F-ADCD-585E-1DF2-D9FDF7D07B16}"/>
          </ac:graphicFrameMkLst>
        </pc:graphicFrameChg>
        <pc:picChg chg="mod">
          <ac:chgData name="Nam Le" userId="f5edd110-785b-40f8-8ae8-8aac6ac898db" providerId="ADAL" clId="{ADB2D9A6-FD5E-417C-92C1-B6483FAADD88}" dt="2023-02-27T05:28:00.681" v="1134" actId="14100"/>
          <ac:picMkLst>
            <pc:docMk/>
            <pc:sldMk cId="3586565580" sldId="268"/>
            <ac:picMk id="9" creationId="{7C93EAA1-6A1E-4546-B77E-9590793CDBE3}"/>
          </ac:picMkLst>
        </pc:picChg>
        <pc:picChg chg="mod">
          <ac:chgData name="Nam Le" userId="f5edd110-785b-40f8-8ae8-8aac6ac898db" providerId="ADAL" clId="{ADB2D9A6-FD5E-417C-92C1-B6483FAADD88}" dt="2023-02-27T05:27:56.490" v="1132" actId="14100"/>
          <ac:picMkLst>
            <pc:docMk/>
            <pc:sldMk cId="3586565580" sldId="268"/>
            <ac:picMk id="12" creationId="{D47BB846-4045-47CA-9248-B1B5FD923163}"/>
          </ac:picMkLst>
        </pc:picChg>
        <pc:picChg chg="mod">
          <ac:chgData name="Nam Le" userId="f5edd110-785b-40f8-8ae8-8aac6ac898db" providerId="ADAL" clId="{ADB2D9A6-FD5E-417C-92C1-B6483FAADD88}" dt="2023-02-27T05:27:58.328" v="1133" actId="14100"/>
          <ac:picMkLst>
            <pc:docMk/>
            <pc:sldMk cId="3586565580" sldId="268"/>
            <ac:picMk id="20" creationId="{2D60A170-F192-4916-B726-CB8BB4655396}"/>
          </ac:picMkLst>
        </pc:picChg>
      </pc:sldChg>
      <pc:sldChg chg="modSp mod">
        <pc:chgData name="Nam Le" userId="f5edd110-785b-40f8-8ae8-8aac6ac898db" providerId="ADAL" clId="{ADB2D9A6-FD5E-417C-92C1-B6483FAADD88}" dt="2023-02-27T05:09:44.634" v="370" actId="20577"/>
        <pc:sldMkLst>
          <pc:docMk/>
          <pc:sldMk cId="1197734497" sldId="269"/>
        </pc:sldMkLst>
        <pc:spChg chg="mod">
          <ac:chgData name="Nam Le" userId="f5edd110-785b-40f8-8ae8-8aac6ac898db" providerId="ADAL" clId="{ADB2D9A6-FD5E-417C-92C1-B6483FAADD88}" dt="2023-02-27T05:09:44.634" v="370" actId="20577"/>
          <ac:spMkLst>
            <pc:docMk/>
            <pc:sldMk cId="1197734497" sldId="269"/>
            <ac:spMk id="16" creationId="{1AFED820-EEE6-4EDE-8C0F-2DF2203C0931}"/>
          </ac:spMkLst>
        </pc:spChg>
      </pc:sldChg>
      <pc:sldChg chg="del">
        <pc:chgData name="Nam Le" userId="f5edd110-785b-40f8-8ae8-8aac6ac898db" providerId="ADAL" clId="{ADB2D9A6-FD5E-417C-92C1-B6483FAADD88}" dt="2023-02-27T05:08:31.267" v="336" actId="47"/>
        <pc:sldMkLst>
          <pc:docMk/>
          <pc:sldMk cId="2522367162" sldId="270"/>
        </pc:sldMkLst>
      </pc:sldChg>
      <pc:sldChg chg="del">
        <pc:chgData name="Nam Le" userId="f5edd110-785b-40f8-8ae8-8aac6ac898db" providerId="ADAL" clId="{ADB2D9A6-FD5E-417C-92C1-B6483FAADD88}" dt="2023-02-27T05:12:42.447" v="462" actId="47"/>
        <pc:sldMkLst>
          <pc:docMk/>
          <pc:sldMk cId="598020857" sldId="271"/>
        </pc:sldMkLst>
      </pc:sldChg>
      <pc:sldChg chg="del">
        <pc:chgData name="Nam Le" userId="f5edd110-785b-40f8-8ae8-8aac6ac898db" providerId="ADAL" clId="{ADB2D9A6-FD5E-417C-92C1-B6483FAADD88}" dt="2023-02-27T05:08:34.463" v="337" actId="47"/>
        <pc:sldMkLst>
          <pc:docMk/>
          <pc:sldMk cId="333251964" sldId="272"/>
        </pc:sldMkLst>
      </pc:sldChg>
      <pc:sldChg chg="del">
        <pc:chgData name="Nam Le" userId="f5edd110-785b-40f8-8ae8-8aac6ac898db" providerId="ADAL" clId="{ADB2D9A6-FD5E-417C-92C1-B6483FAADD88}" dt="2023-02-27T05:09:13.722" v="339" actId="47"/>
        <pc:sldMkLst>
          <pc:docMk/>
          <pc:sldMk cId="758902399" sldId="273"/>
        </pc:sldMkLst>
      </pc:sldChg>
      <pc:sldChg chg="del">
        <pc:chgData name="Nam Le" userId="f5edd110-785b-40f8-8ae8-8aac6ac898db" providerId="ADAL" clId="{ADB2D9A6-FD5E-417C-92C1-B6483FAADD88}" dt="2023-02-27T05:09:11.230" v="338" actId="47"/>
        <pc:sldMkLst>
          <pc:docMk/>
          <pc:sldMk cId="2780128738" sldId="274"/>
        </pc:sldMkLst>
      </pc:sldChg>
      <pc:sldChg chg="addSp delSp modSp">
        <pc:chgData name="Nam Le" userId="f5edd110-785b-40f8-8ae8-8aac6ac898db" providerId="ADAL" clId="{ADB2D9A6-FD5E-417C-92C1-B6483FAADD88}" dt="2023-02-27T05:14:03.808" v="473"/>
        <pc:sldMkLst>
          <pc:docMk/>
          <pc:sldMk cId="2509368305" sldId="275"/>
        </pc:sldMkLst>
        <pc:spChg chg="mod">
          <ac:chgData name="Nam Le" userId="f5edd110-785b-40f8-8ae8-8aac6ac898db" providerId="ADAL" clId="{ADB2D9A6-FD5E-417C-92C1-B6483FAADD88}" dt="2023-02-27T05:14:03.808" v="473"/>
          <ac:spMkLst>
            <pc:docMk/>
            <pc:sldMk cId="2509368305" sldId="275"/>
            <ac:spMk id="22" creationId="{740F628E-B242-78D4-AF1A-10FD2EB71119}"/>
          </ac:spMkLst>
        </pc:spChg>
        <pc:spChg chg="mod">
          <ac:chgData name="Nam Le" userId="f5edd110-785b-40f8-8ae8-8aac6ac898db" providerId="ADAL" clId="{ADB2D9A6-FD5E-417C-92C1-B6483FAADD88}" dt="2023-02-27T05:14:03.808" v="473"/>
          <ac:spMkLst>
            <pc:docMk/>
            <pc:sldMk cId="2509368305" sldId="275"/>
            <ac:spMk id="23" creationId="{0B49FD7A-D33E-DCD1-29B3-38B450361E06}"/>
          </ac:spMkLst>
        </pc:spChg>
        <pc:grpChg chg="add mod">
          <ac:chgData name="Nam Le" userId="f5edd110-785b-40f8-8ae8-8aac6ac898db" providerId="ADAL" clId="{ADB2D9A6-FD5E-417C-92C1-B6483FAADD88}" dt="2023-02-27T05:14:03.808" v="473"/>
          <ac:grpSpMkLst>
            <pc:docMk/>
            <pc:sldMk cId="2509368305" sldId="275"/>
            <ac:grpSpMk id="2" creationId="{986F2A23-3297-2B34-D75E-DD0ED1EA4016}"/>
          </ac:grpSpMkLst>
        </pc:grpChg>
        <pc:grpChg chg="del">
          <ac:chgData name="Nam Le" userId="f5edd110-785b-40f8-8ae8-8aac6ac898db" providerId="ADAL" clId="{ADB2D9A6-FD5E-417C-92C1-B6483FAADD88}" dt="2023-02-27T05:14:03.360" v="472" actId="478"/>
          <ac:grpSpMkLst>
            <pc:docMk/>
            <pc:sldMk cId="2509368305" sldId="275"/>
            <ac:grpSpMk id="11" creationId="{549633DC-6853-4936-85EF-C13E95BB4488}"/>
          </ac:grpSpMkLst>
        </pc:grpChg>
        <pc:picChg chg="mod">
          <ac:chgData name="Nam Le" userId="f5edd110-785b-40f8-8ae8-8aac6ac898db" providerId="ADAL" clId="{ADB2D9A6-FD5E-417C-92C1-B6483FAADD88}" dt="2023-02-27T05:14:03.808" v="473"/>
          <ac:picMkLst>
            <pc:docMk/>
            <pc:sldMk cId="2509368305" sldId="275"/>
            <ac:picMk id="8" creationId="{73076B09-430F-2A66-2EE2-5EE6C83CD854}"/>
          </ac:picMkLst>
        </pc:picChg>
        <pc:picChg chg="mod">
          <ac:chgData name="Nam Le" userId="f5edd110-785b-40f8-8ae8-8aac6ac898db" providerId="ADAL" clId="{ADB2D9A6-FD5E-417C-92C1-B6483FAADD88}" dt="2023-02-27T05:14:03.808" v="473"/>
          <ac:picMkLst>
            <pc:docMk/>
            <pc:sldMk cId="2509368305" sldId="275"/>
            <ac:picMk id="20" creationId="{6C92D6F7-B721-D29D-DF76-8D38DF69A3FE}"/>
          </ac:picMkLst>
        </pc:picChg>
        <pc:picChg chg="mod">
          <ac:chgData name="Nam Le" userId="f5edd110-785b-40f8-8ae8-8aac6ac898db" providerId="ADAL" clId="{ADB2D9A6-FD5E-417C-92C1-B6483FAADD88}" dt="2023-02-27T05:14:03.808" v="473"/>
          <ac:picMkLst>
            <pc:docMk/>
            <pc:sldMk cId="2509368305" sldId="275"/>
            <ac:picMk id="21" creationId="{8D2C084F-E44D-C700-378A-9437B8059586}"/>
          </ac:picMkLst>
        </pc:picChg>
      </pc:sldChg>
      <pc:sldChg chg="del">
        <pc:chgData name="Nam Le" userId="f5edd110-785b-40f8-8ae8-8aac6ac898db" providerId="ADAL" clId="{ADB2D9A6-FD5E-417C-92C1-B6483FAADD88}" dt="2023-02-27T05:09:16.489" v="340" actId="47"/>
        <pc:sldMkLst>
          <pc:docMk/>
          <pc:sldMk cId="345290270" sldId="276"/>
        </pc:sldMkLst>
      </pc:sldChg>
      <pc:sldChg chg="del">
        <pc:chgData name="Nam Le" userId="f5edd110-785b-40f8-8ae8-8aac6ac898db" providerId="ADAL" clId="{ADB2D9A6-FD5E-417C-92C1-B6483FAADD88}" dt="2023-02-27T05:09:19.447" v="341" actId="47"/>
        <pc:sldMkLst>
          <pc:docMk/>
          <pc:sldMk cId="2005549359" sldId="277"/>
        </pc:sldMkLst>
      </pc:sldChg>
      <pc:sldChg chg="del">
        <pc:chgData name="Nam Le" userId="f5edd110-785b-40f8-8ae8-8aac6ac898db" providerId="ADAL" clId="{ADB2D9A6-FD5E-417C-92C1-B6483FAADD88}" dt="2023-02-27T05:09:24.156" v="342" actId="47"/>
        <pc:sldMkLst>
          <pc:docMk/>
          <pc:sldMk cId="1459256153" sldId="278"/>
        </pc:sldMkLst>
      </pc:sldChg>
      <pc:sldChg chg="del">
        <pc:chgData name="Nam Le" userId="f5edd110-785b-40f8-8ae8-8aac6ac898db" providerId="ADAL" clId="{ADB2D9A6-FD5E-417C-92C1-B6483FAADD88}" dt="2023-02-27T05:09:26.355" v="343" actId="47"/>
        <pc:sldMkLst>
          <pc:docMk/>
          <pc:sldMk cId="947372991" sldId="279"/>
        </pc:sldMkLst>
      </pc:sldChg>
      <pc:sldChg chg="del">
        <pc:chgData name="Nam Le" userId="f5edd110-785b-40f8-8ae8-8aac6ac898db" providerId="ADAL" clId="{ADB2D9A6-FD5E-417C-92C1-B6483FAADD88}" dt="2023-02-27T05:09:48.973" v="371" actId="47"/>
        <pc:sldMkLst>
          <pc:docMk/>
          <pc:sldMk cId="814959831" sldId="282"/>
        </pc:sldMkLst>
      </pc:sldChg>
      <pc:sldChg chg="del">
        <pc:chgData name="Nam Le" userId="f5edd110-785b-40f8-8ae8-8aac6ac898db" providerId="ADAL" clId="{ADB2D9A6-FD5E-417C-92C1-B6483FAADD88}" dt="2023-02-27T05:09:52.513" v="372" actId="47"/>
        <pc:sldMkLst>
          <pc:docMk/>
          <pc:sldMk cId="2356915390" sldId="283"/>
        </pc:sldMkLst>
      </pc:sldChg>
      <pc:sldChg chg="delSp del">
        <pc:chgData name="Nam Le" userId="f5edd110-785b-40f8-8ae8-8aac6ac898db" providerId="ADAL" clId="{ADB2D9A6-FD5E-417C-92C1-B6483FAADD88}" dt="2023-02-27T05:12:18.410" v="457" actId="47"/>
        <pc:sldMkLst>
          <pc:docMk/>
          <pc:sldMk cId="2344641142" sldId="284"/>
        </pc:sldMkLst>
        <pc:grpChg chg="del">
          <ac:chgData name="Nam Le" userId="f5edd110-785b-40f8-8ae8-8aac6ac898db" providerId="ADAL" clId="{ADB2D9A6-FD5E-417C-92C1-B6483FAADD88}" dt="2023-02-27T05:09:58.406" v="373" actId="478"/>
          <ac:grpSpMkLst>
            <pc:docMk/>
            <pc:sldMk cId="2344641142" sldId="284"/>
            <ac:grpSpMk id="9" creationId="{761B9DD9-6BB8-4633-B18B-C43DB08DF255}"/>
          </ac:grpSpMkLst>
        </pc:grpChg>
      </pc:sldChg>
      <pc:sldChg chg="del">
        <pc:chgData name="Nam Le" userId="f5edd110-785b-40f8-8ae8-8aac6ac898db" providerId="ADAL" clId="{ADB2D9A6-FD5E-417C-92C1-B6483FAADD88}" dt="2023-02-27T05:13:07.908" v="471" actId="47"/>
        <pc:sldMkLst>
          <pc:docMk/>
          <pc:sldMk cId="3094568557" sldId="285"/>
        </pc:sldMkLst>
      </pc:sldChg>
      <pc:sldChg chg="addSp delSp modSp">
        <pc:chgData name="Nam Le" userId="f5edd110-785b-40f8-8ae8-8aac6ac898db" providerId="ADAL" clId="{ADB2D9A6-FD5E-417C-92C1-B6483FAADD88}" dt="2023-02-27T05:14:18.457" v="477"/>
        <pc:sldMkLst>
          <pc:docMk/>
          <pc:sldMk cId="3791646336" sldId="287"/>
        </pc:sldMkLst>
        <pc:spChg chg="mod">
          <ac:chgData name="Nam Le" userId="f5edd110-785b-40f8-8ae8-8aac6ac898db" providerId="ADAL" clId="{ADB2D9A6-FD5E-417C-92C1-B6483FAADD88}" dt="2023-02-27T05:14:18.457" v="477"/>
          <ac:spMkLst>
            <pc:docMk/>
            <pc:sldMk cId="3791646336" sldId="287"/>
            <ac:spMk id="16" creationId="{C72D255E-A717-1EC0-E276-634092D19AEC}"/>
          </ac:spMkLst>
        </pc:spChg>
        <pc:spChg chg="mod">
          <ac:chgData name="Nam Le" userId="f5edd110-785b-40f8-8ae8-8aac6ac898db" providerId="ADAL" clId="{ADB2D9A6-FD5E-417C-92C1-B6483FAADD88}" dt="2023-02-27T05:14:18.457" v="477"/>
          <ac:spMkLst>
            <pc:docMk/>
            <pc:sldMk cId="3791646336" sldId="287"/>
            <ac:spMk id="17" creationId="{49A16B31-F7AC-486F-57D7-C50F4287B612}"/>
          </ac:spMkLst>
        </pc:spChg>
        <pc:grpChg chg="add mod">
          <ac:chgData name="Nam Le" userId="f5edd110-785b-40f8-8ae8-8aac6ac898db" providerId="ADAL" clId="{ADB2D9A6-FD5E-417C-92C1-B6483FAADD88}" dt="2023-02-27T05:14:18.457" v="477"/>
          <ac:grpSpMkLst>
            <pc:docMk/>
            <pc:sldMk cId="3791646336" sldId="287"/>
            <ac:grpSpMk id="3" creationId="{3D61DFE5-5CB8-DB3B-7D7F-C7A1804DD0F8}"/>
          </ac:grpSpMkLst>
        </pc:grpChg>
        <pc:grpChg chg="del">
          <ac:chgData name="Nam Le" userId="f5edd110-785b-40f8-8ae8-8aac6ac898db" providerId="ADAL" clId="{ADB2D9A6-FD5E-417C-92C1-B6483FAADD88}" dt="2023-02-27T05:14:18.044" v="476" actId="478"/>
          <ac:grpSpMkLst>
            <pc:docMk/>
            <pc:sldMk cId="3791646336" sldId="287"/>
            <ac:grpSpMk id="5" creationId="{E0033560-3418-4E5B-8E25-549F5DE0EACE}"/>
          </ac:grpSpMkLst>
        </pc:grpChg>
        <pc:picChg chg="mod">
          <ac:chgData name="Nam Le" userId="f5edd110-785b-40f8-8ae8-8aac6ac898db" providerId="ADAL" clId="{ADB2D9A6-FD5E-417C-92C1-B6483FAADD88}" dt="2023-02-27T05:14:18.457" v="477"/>
          <ac:picMkLst>
            <pc:docMk/>
            <pc:sldMk cId="3791646336" sldId="287"/>
            <ac:picMk id="4" creationId="{0BE2BDA9-C9F8-26B3-E367-8A2A48F4A9C7}"/>
          </ac:picMkLst>
        </pc:picChg>
        <pc:picChg chg="mod">
          <ac:chgData name="Nam Le" userId="f5edd110-785b-40f8-8ae8-8aac6ac898db" providerId="ADAL" clId="{ADB2D9A6-FD5E-417C-92C1-B6483FAADD88}" dt="2023-02-27T05:14:18.457" v="477"/>
          <ac:picMkLst>
            <pc:docMk/>
            <pc:sldMk cId="3791646336" sldId="287"/>
            <ac:picMk id="14" creationId="{BFA58081-3E62-E64B-4E76-570A0DC33967}"/>
          </ac:picMkLst>
        </pc:picChg>
        <pc:picChg chg="mod">
          <ac:chgData name="Nam Le" userId="f5edd110-785b-40f8-8ae8-8aac6ac898db" providerId="ADAL" clId="{ADB2D9A6-FD5E-417C-92C1-B6483FAADD88}" dt="2023-02-27T05:14:18.457" v="477"/>
          <ac:picMkLst>
            <pc:docMk/>
            <pc:sldMk cId="3791646336" sldId="287"/>
            <ac:picMk id="15" creationId="{A957B635-AA09-0CF0-D8A1-2A3934A223BC}"/>
          </ac:picMkLst>
        </pc:picChg>
      </pc:sldChg>
      <pc:sldChg chg="addSp delSp modSp">
        <pc:chgData name="Nam Le" userId="f5edd110-785b-40f8-8ae8-8aac6ac898db" providerId="ADAL" clId="{ADB2D9A6-FD5E-417C-92C1-B6483FAADD88}" dt="2023-02-27T05:14:11.812" v="475"/>
        <pc:sldMkLst>
          <pc:docMk/>
          <pc:sldMk cId="3591660374" sldId="288"/>
        </pc:sldMkLst>
        <pc:spChg chg="mod">
          <ac:chgData name="Nam Le" userId="f5edd110-785b-40f8-8ae8-8aac6ac898db" providerId="ADAL" clId="{ADB2D9A6-FD5E-417C-92C1-B6483FAADD88}" dt="2023-02-27T05:14:11.812" v="475"/>
          <ac:spMkLst>
            <pc:docMk/>
            <pc:sldMk cId="3591660374" sldId="288"/>
            <ac:spMk id="20" creationId="{6FE688CE-1F3E-51B8-69E0-6BAC29F141F0}"/>
          </ac:spMkLst>
        </pc:spChg>
        <pc:spChg chg="mod">
          <ac:chgData name="Nam Le" userId="f5edd110-785b-40f8-8ae8-8aac6ac898db" providerId="ADAL" clId="{ADB2D9A6-FD5E-417C-92C1-B6483FAADD88}" dt="2023-02-27T05:14:11.812" v="475"/>
          <ac:spMkLst>
            <pc:docMk/>
            <pc:sldMk cId="3591660374" sldId="288"/>
            <ac:spMk id="21" creationId="{6CA02657-7C6E-7630-6786-2CE76B98FC9A}"/>
          </ac:spMkLst>
        </pc:spChg>
        <pc:grpChg chg="add mod">
          <ac:chgData name="Nam Le" userId="f5edd110-785b-40f8-8ae8-8aac6ac898db" providerId="ADAL" clId="{ADB2D9A6-FD5E-417C-92C1-B6483FAADD88}" dt="2023-02-27T05:14:11.812" v="475"/>
          <ac:grpSpMkLst>
            <pc:docMk/>
            <pc:sldMk cId="3591660374" sldId="288"/>
            <ac:grpSpMk id="2" creationId="{AAC942A7-AC04-35E9-D0E0-0C704836DE46}"/>
          </ac:grpSpMkLst>
        </pc:grpChg>
        <pc:grpChg chg="del">
          <ac:chgData name="Nam Le" userId="f5edd110-785b-40f8-8ae8-8aac6ac898db" providerId="ADAL" clId="{ADB2D9A6-FD5E-417C-92C1-B6483FAADD88}" dt="2023-02-27T05:14:11.359" v="474" actId="478"/>
          <ac:grpSpMkLst>
            <pc:docMk/>
            <pc:sldMk cId="3591660374" sldId="288"/>
            <ac:grpSpMk id="8" creationId="{6F820FE9-2278-4400-9564-38039D639E5B}"/>
          </ac:grpSpMkLst>
        </pc:grpChg>
        <pc:picChg chg="mod">
          <ac:chgData name="Nam Le" userId="f5edd110-785b-40f8-8ae8-8aac6ac898db" providerId="ADAL" clId="{ADB2D9A6-FD5E-417C-92C1-B6483FAADD88}" dt="2023-02-27T05:14:11.812" v="475"/>
          <ac:picMkLst>
            <pc:docMk/>
            <pc:sldMk cId="3591660374" sldId="288"/>
            <ac:picMk id="3" creationId="{4C7CC8A2-D6AA-09B4-0545-2054F28F63CE}"/>
          </ac:picMkLst>
        </pc:picChg>
        <pc:picChg chg="mod">
          <ac:chgData name="Nam Le" userId="f5edd110-785b-40f8-8ae8-8aac6ac898db" providerId="ADAL" clId="{ADB2D9A6-FD5E-417C-92C1-B6483FAADD88}" dt="2023-02-27T05:14:11.812" v="475"/>
          <ac:picMkLst>
            <pc:docMk/>
            <pc:sldMk cId="3591660374" sldId="288"/>
            <ac:picMk id="5" creationId="{BAF03A67-B0CD-78E9-876D-EA36265DF87C}"/>
          </ac:picMkLst>
        </pc:picChg>
        <pc:picChg chg="mod">
          <ac:chgData name="Nam Le" userId="f5edd110-785b-40f8-8ae8-8aac6ac898db" providerId="ADAL" clId="{ADB2D9A6-FD5E-417C-92C1-B6483FAADD88}" dt="2023-02-27T05:14:11.812" v="475"/>
          <ac:picMkLst>
            <pc:docMk/>
            <pc:sldMk cId="3591660374" sldId="288"/>
            <ac:picMk id="6" creationId="{3F50CDD5-0C0F-57DC-37DE-CCD97A90033D}"/>
          </ac:picMkLst>
        </pc:picChg>
      </pc:sldChg>
      <pc:sldChg chg="addSp delSp modSp">
        <pc:chgData name="Nam Le" userId="f5edd110-785b-40f8-8ae8-8aac6ac898db" providerId="ADAL" clId="{ADB2D9A6-FD5E-417C-92C1-B6483FAADD88}" dt="2023-02-27T05:14:24.832" v="479"/>
        <pc:sldMkLst>
          <pc:docMk/>
          <pc:sldMk cId="3822494056" sldId="289"/>
        </pc:sldMkLst>
        <pc:spChg chg="mod">
          <ac:chgData name="Nam Le" userId="f5edd110-785b-40f8-8ae8-8aac6ac898db" providerId="ADAL" clId="{ADB2D9A6-FD5E-417C-92C1-B6483FAADD88}" dt="2023-02-27T05:14:24.832" v="479"/>
          <ac:spMkLst>
            <pc:docMk/>
            <pc:sldMk cId="3822494056" sldId="289"/>
            <ac:spMk id="19" creationId="{BF0E4BE3-A5C7-9CD3-8BB9-F023AE4B7E87}"/>
          </ac:spMkLst>
        </pc:spChg>
        <pc:spChg chg="mod">
          <ac:chgData name="Nam Le" userId="f5edd110-785b-40f8-8ae8-8aac6ac898db" providerId="ADAL" clId="{ADB2D9A6-FD5E-417C-92C1-B6483FAADD88}" dt="2023-02-27T05:14:24.832" v="479"/>
          <ac:spMkLst>
            <pc:docMk/>
            <pc:sldMk cId="3822494056" sldId="289"/>
            <ac:spMk id="20" creationId="{FFC40789-8C99-D5A8-88B9-2B0565CAA6C3}"/>
          </ac:spMkLst>
        </pc:spChg>
        <pc:grpChg chg="add mod">
          <ac:chgData name="Nam Le" userId="f5edd110-785b-40f8-8ae8-8aac6ac898db" providerId="ADAL" clId="{ADB2D9A6-FD5E-417C-92C1-B6483FAADD88}" dt="2023-02-27T05:14:24.832" v="479"/>
          <ac:grpSpMkLst>
            <pc:docMk/>
            <pc:sldMk cId="3822494056" sldId="289"/>
            <ac:grpSpMk id="2" creationId="{EEC2E562-A0C5-D617-7788-CFF28710A543}"/>
          </ac:grpSpMkLst>
        </pc:grpChg>
        <pc:grpChg chg="del">
          <ac:chgData name="Nam Le" userId="f5edd110-785b-40f8-8ae8-8aac6ac898db" providerId="ADAL" clId="{ADB2D9A6-FD5E-417C-92C1-B6483FAADD88}" dt="2023-02-27T05:14:24.481" v="478" actId="478"/>
          <ac:grpSpMkLst>
            <pc:docMk/>
            <pc:sldMk cId="3822494056" sldId="289"/>
            <ac:grpSpMk id="10" creationId="{4B52985B-F5E0-4C7E-8603-98FCA8AE6708}"/>
          </ac:grpSpMkLst>
        </pc:grpChg>
        <pc:picChg chg="mod">
          <ac:chgData name="Nam Le" userId="f5edd110-785b-40f8-8ae8-8aac6ac898db" providerId="ADAL" clId="{ADB2D9A6-FD5E-417C-92C1-B6483FAADD88}" dt="2023-02-27T05:14:24.832" v="479"/>
          <ac:picMkLst>
            <pc:docMk/>
            <pc:sldMk cId="3822494056" sldId="289"/>
            <ac:picMk id="4" creationId="{84756763-832F-031A-37FA-8BB78DD8FDC2}"/>
          </ac:picMkLst>
        </pc:picChg>
        <pc:picChg chg="mod">
          <ac:chgData name="Nam Le" userId="f5edd110-785b-40f8-8ae8-8aac6ac898db" providerId="ADAL" clId="{ADB2D9A6-FD5E-417C-92C1-B6483FAADD88}" dt="2023-02-27T05:14:24.832" v="479"/>
          <ac:picMkLst>
            <pc:docMk/>
            <pc:sldMk cId="3822494056" sldId="289"/>
            <ac:picMk id="7" creationId="{8F8697FC-0405-5B05-2C13-F1D6F1AB4787}"/>
          </ac:picMkLst>
        </pc:picChg>
        <pc:picChg chg="mod">
          <ac:chgData name="Nam Le" userId="f5edd110-785b-40f8-8ae8-8aac6ac898db" providerId="ADAL" clId="{ADB2D9A6-FD5E-417C-92C1-B6483FAADD88}" dt="2023-02-27T05:14:24.832" v="479"/>
          <ac:picMkLst>
            <pc:docMk/>
            <pc:sldMk cId="3822494056" sldId="289"/>
            <ac:picMk id="9" creationId="{1015B5DF-75D4-C29A-D9A9-930AEB200F71}"/>
          </ac:picMkLst>
        </pc:picChg>
      </pc:sldChg>
      <pc:sldChg chg="del">
        <pc:chgData name="Nam Le" userId="f5edd110-785b-40f8-8ae8-8aac6ac898db" providerId="ADAL" clId="{ADB2D9A6-FD5E-417C-92C1-B6483FAADD88}" dt="2023-02-27T05:14:29.356" v="480" actId="47"/>
        <pc:sldMkLst>
          <pc:docMk/>
          <pc:sldMk cId="3471011527" sldId="290"/>
        </pc:sldMkLst>
      </pc:sldChg>
      <pc:sldChg chg="del">
        <pc:chgData name="Nam Le" userId="f5edd110-785b-40f8-8ae8-8aac6ac898db" providerId="ADAL" clId="{ADB2D9A6-FD5E-417C-92C1-B6483FAADD88}" dt="2023-02-27T05:14:33.939" v="481" actId="47"/>
        <pc:sldMkLst>
          <pc:docMk/>
          <pc:sldMk cId="1231261893" sldId="291"/>
        </pc:sldMkLst>
      </pc:sldChg>
      <pc:sldChg chg="del">
        <pc:chgData name="Nam Le" userId="f5edd110-785b-40f8-8ae8-8aac6ac898db" providerId="ADAL" clId="{ADB2D9A6-FD5E-417C-92C1-B6483FAADD88}" dt="2023-02-27T05:28:16.942" v="1135" actId="47"/>
        <pc:sldMkLst>
          <pc:docMk/>
          <pc:sldMk cId="1277654670" sldId="292"/>
        </pc:sldMkLst>
      </pc:sldChg>
      <pc:sldChg chg="del">
        <pc:chgData name="Nam Le" userId="f5edd110-785b-40f8-8ae8-8aac6ac898db" providerId="ADAL" clId="{ADB2D9A6-FD5E-417C-92C1-B6483FAADD88}" dt="2023-02-27T05:09:30.448" v="344" actId="47"/>
        <pc:sldMkLst>
          <pc:docMk/>
          <pc:sldMk cId="2537303553" sldId="293"/>
        </pc:sldMkLst>
      </pc:sldChg>
      <pc:sldChg chg="del">
        <pc:chgData name="Nam Le" userId="f5edd110-785b-40f8-8ae8-8aac6ac898db" providerId="ADAL" clId="{ADB2D9A6-FD5E-417C-92C1-B6483FAADD88}" dt="2023-02-27T05:14:35.949" v="482" actId="47"/>
        <pc:sldMkLst>
          <pc:docMk/>
          <pc:sldMk cId="861881400" sldId="294"/>
        </pc:sldMkLst>
      </pc:sldChg>
      <pc:sldChg chg="del">
        <pc:chgData name="Nam Le" userId="f5edd110-785b-40f8-8ae8-8aac6ac898db" providerId="ADAL" clId="{ADB2D9A6-FD5E-417C-92C1-B6483FAADD88}" dt="2023-02-27T05:14:47.988" v="483" actId="47"/>
        <pc:sldMkLst>
          <pc:docMk/>
          <pc:sldMk cId="1405811309" sldId="295"/>
        </pc:sldMkLst>
      </pc:sldChg>
      <pc:sldChg chg="del">
        <pc:chgData name="Nam Le" userId="f5edd110-785b-40f8-8ae8-8aac6ac898db" providerId="ADAL" clId="{ADB2D9A6-FD5E-417C-92C1-B6483FAADD88}" dt="2023-02-27T05:14:49.006" v="484" actId="47"/>
        <pc:sldMkLst>
          <pc:docMk/>
          <pc:sldMk cId="3266313800" sldId="296"/>
        </pc:sldMkLst>
      </pc:sldChg>
      <pc:sldChg chg="addSp delSp modSp add mod">
        <pc:chgData name="Nam Le" userId="f5edd110-785b-40f8-8ae8-8aac6ac898db" providerId="ADAL" clId="{ADB2D9A6-FD5E-417C-92C1-B6483FAADD88}" dt="2023-02-27T05:12:48.691" v="466" actId="20577"/>
        <pc:sldMkLst>
          <pc:docMk/>
          <pc:sldMk cId="1725849881" sldId="297"/>
        </pc:sldMkLst>
        <pc:spChg chg="add del mod">
          <ac:chgData name="Nam Le" userId="f5edd110-785b-40f8-8ae8-8aac6ac898db" providerId="ADAL" clId="{ADB2D9A6-FD5E-417C-92C1-B6483FAADD88}" dt="2023-02-27T05:11:13.962" v="455" actId="478"/>
          <ac:spMkLst>
            <pc:docMk/>
            <pc:sldMk cId="1725849881" sldId="297"/>
            <ac:spMk id="5" creationId="{99B02EF6-383D-8A79-A584-8A0C04EE029B}"/>
          </ac:spMkLst>
        </pc:spChg>
        <pc:spChg chg="add mod">
          <ac:chgData name="Nam Le" userId="f5edd110-785b-40f8-8ae8-8aac6ac898db" providerId="ADAL" clId="{ADB2D9A6-FD5E-417C-92C1-B6483FAADD88}" dt="2023-02-27T05:11:21.363" v="456"/>
          <ac:spMkLst>
            <pc:docMk/>
            <pc:sldMk cId="1725849881" sldId="297"/>
            <ac:spMk id="6" creationId="{5ADE1122-4A87-2BFA-B6EE-B02420B75D3C}"/>
          </ac:spMkLst>
        </pc:spChg>
        <pc:spChg chg="add mod">
          <ac:chgData name="Nam Le" userId="f5edd110-785b-40f8-8ae8-8aac6ac898db" providerId="ADAL" clId="{ADB2D9A6-FD5E-417C-92C1-B6483FAADD88}" dt="2023-02-27T05:11:21.363" v="456"/>
          <ac:spMkLst>
            <pc:docMk/>
            <pc:sldMk cId="1725849881" sldId="297"/>
            <ac:spMk id="7" creationId="{22ADA8B6-96A4-0A1B-F588-0A4A99782830}"/>
          </ac:spMkLst>
        </pc:spChg>
        <pc:spChg chg="del">
          <ac:chgData name="Nam Le" userId="f5edd110-785b-40f8-8ae8-8aac6ac898db" providerId="ADAL" clId="{ADB2D9A6-FD5E-417C-92C1-B6483FAADD88}" dt="2023-02-27T05:08:04.156" v="328" actId="478"/>
          <ac:spMkLst>
            <pc:docMk/>
            <pc:sldMk cId="1725849881" sldId="297"/>
            <ac:spMk id="16" creationId="{1AFED820-EEE6-4EDE-8C0F-2DF2203C0931}"/>
          </ac:spMkLst>
        </pc:spChg>
        <pc:spChg chg="mod">
          <ac:chgData name="Nam Le" userId="f5edd110-785b-40f8-8ae8-8aac6ac898db" providerId="ADAL" clId="{ADB2D9A6-FD5E-417C-92C1-B6483FAADD88}" dt="2023-02-27T05:12:48.691" v="466" actId="20577"/>
          <ac:spMkLst>
            <pc:docMk/>
            <pc:sldMk cId="1725849881" sldId="297"/>
            <ac:spMk id="18" creationId="{988B6BD2-008D-42EB-B661-BD7EBCCF4B58}"/>
          </ac:spMkLst>
        </pc:spChg>
        <pc:spChg chg="del">
          <ac:chgData name="Nam Le" userId="f5edd110-785b-40f8-8ae8-8aac6ac898db" providerId="ADAL" clId="{ADB2D9A6-FD5E-417C-92C1-B6483FAADD88}" dt="2023-02-27T05:11:13.962" v="455" actId="478"/>
          <ac:spMkLst>
            <pc:docMk/>
            <pc:sldMk cId="1725849881" sldId="297"/>
            <ac:spMk id="175" creationId="{00000000-0000-0000-0000-000000000000}"/>
          </ac:spMkLst>
        </pc:spChg>
        <pc:picChg chg="add del mod">
          <ac:chgData name="Nam Le" userId="f5edd110-785b-40f8-8ae8-8aac6ac898db" providerId="ADAL" clId="{ADB2D9A6-FD5E-417C-92C1-B6483FAADD88}" dt="2023-02-27T05:11:13.962" v="455" actId="478"/>
          <ac:picMkLst>
            <pc:docMk/>
            <pc:sldMk cId="1725849881" sldId="297"/>
            <ac:picMk id="2" creationId="{38364FB6-E64C-66D7-06A9-C7279FCFCFAE}"/>
          </ac:picMkLst>
        </pc:picChg>
      </pc:sldChg>
      <pc:sldChg chg="addSp delSp modSp add mod">
        <pc:chgData name="Nam Le" userId="f5edd110-785b-40f8-8ae8-8aac6ac898db" providerId="ADAL" clId="{ADB2D9A6-FD5E-417C-92C1-B6483FAADD88}" dt="2023-02-27T05:12:53.049" v="470" actId="20577"/>
        <pc:sldMkLst>
          <pc:docMk/>
          <pc:sldMk cId="271586240" sldId="298"/>
        </pc:sldMkLst>
        <pc:spChg chg="add mod">
          <ac:chgData name="Nam Le" userId="f5edd110-785b-40f8-8ae8-8aac6ac898db" providerId="ADAL" clId="{ADB2D9A6-FD5E-417C-92C1-B6483FAADD88}" dt="2023-02-27T05:12:35.597" v="461"/>
          <ac:spMkLst>
            <pc:docMk/>
            <pc:sldMk cId="271586240" sldId="298"/>
            <ac:spMk id="2" creationId="{0B3E391C-8C57-5D29-A034-B3D19F819A51}"/>
          </ac:spMkLst>
        </pc:spChg>
        <pc:spChg chg="del">
          <ac:chgData name="Nam Le" userId="f5edd110-785b-40f8-8ae8-8aac6ac898db" providerId="ADAL" clId="{ADB2D9A6-FD5E-417C-92C1-B6483FAADD88}" dt="2023-02-27T05:12:27.372" v="460" actId="478"/>
          <ac:spMkLst>
            <pc:docMk/>
            <pc:sldMk cId="271586240" sldId="298"/>
            <ac:spMk id="6" creationId="{5ADE1122-4A87-2BFA-B6EE-B02420B75D3C}"/>
          </ac:spMkLst>
        </pc:spChg>
        <pc:spChg chg="del">
          <ac:chgData name="Nam Le" userId="f5edd110-785b-40f8-8ae8-8aac6ac898db" providerId="ADAL" clId="{ADB2D9A6-FD5E-417C-92C1-B6483FAADD88}" dt="2023-02-27T05:12:27.372" v="460" actId="478"/>
          <ac:spMkLst>
            <pc:docMk/>
            <pc:sldMk cId="271586240" sldId="298"/>
            <ac:spMk id="7" creationId="{22ADA8B6-96A4-0A1B-F588-0A4A99782830}"/>
          </ac:spMkLst>
        </pc:spChg>
        <pc:spChg chg="mod">
          <ac:chgData name="Nam Le" userId="f5edd110-785b-40f8-8ae8-8aac6ac898db" providerId="ADAL" clId="{ADB2D9A6-FD5E-417C-92C1-B6483FAADD88}" dt="2023-02-27T05:12:53.049" v="470" actId="20577"/>
          <ac:spMkLst>
            <pc:docMk/>
            <pc:sldMk cId="271586240" sldId="298"/>
            <ac:spMk id="18" creationId="{988B6BD2-008D-42EB-B661-BD7EBCCF4B58}"/>
          </ac:spMkLst>
        </pc:spChg>
        <pc:spChg chg="del">
          <ac:chgData name="Nam Le" userId="f5edd110-785b-40f8-8ae8-8aac6ac898db" providerId="ADAL" clId="{ADB2D9A6-FD5E-417C-92C1-B6483FAADD88}" dt="2023-02-27T05:12:27.372" v="460" actId="478"/>
          <ac:spMkLst>
            <pc:docMk/>
            <pc:sldMk cId="271586240" sldId="298"/>
            <ac:spMk id="173" creationId="{00000000-0000-0000-0000-000000000000}"/>
          </ac:spMkLst>
        </pc:spChg>
        <pc:spChg chg="del">
          <ac:chgData name="Nam Le" userId="f5edd110-785b-40f8-8ae8-8aac6ac898db" providerId="ADAL" clId="{ADB2D9A6-FD5E-417C-92C1-B6483FAADD88}" dt="2023-02-27T05:12:27.372" v="460" actId="478"/>
          <ac:spMkLst>
            <pc:docMk/>
            <pc:sldMk cId="271586240" sldId="298"/>
            <ac:spMk id="174" creationId="{00000000-0000-0000-0000-000000000000}"/>
          </ac:spMkLst>
        </pc:spChg>
        <pc:picChg chg="add mod">
          <ac:chgData name="Nam Le" userId="f5edd110-785b-40f8-8ae8-8aac6ac898db" providerId="ADAL" clId="{ADB2D9A6-FD5E-417C-92C1-B6483FAADD88}" dt="2023-02-27T05:12:35.597" v="461"/>
          <ac:picMkLst>
            <pc:docMk/>
            <pc:sldMk cId="271586240" sldId="298"/>
            <ac:picMk id="5" creationId="{A2847796-98DA-903F-7113-65B213E291E8}"/>
          </ac:picMkLst>
        </pc:picChg>
        <pc:picChg chg="add mod">
          <ac:chgData name="Nam Le" userId="f5edd110-785b-40f8-8ae8-8aac6ac898db" providerId="ADAL" clId="{ADB2D9A6-FD5E-417C-92C1-B6483FAADD88}" dt="2023-02-27T05:12:35.597" v="461"/>
          <ac:picMkLst>
            <pc:docMk/>
            <pc:sldMk cId="271586240" sldId="298"/>
            <ac:picMk id="8" creationId="{A6B60538-A672-8BAD-BB71-B3D4354EA8ED}"/>
          </ac:picMkLst>
        </pc:picChg>
        <pc:picChg chg="add mod">
          <ac:chgData name="Nam Le" userId="f5edd110-785b-40f8-8ae8-8aac6ac898db" providerId="ADAL" clId="{ADB2D9A6-FD5E-417C-92C1-B6483FAADD88}" dt="2023-02-27T05:12:35.597" v="461"/>
          <ac:picMkLst>
            <pc:docMk/>
            <pc:sldMk cId="271586240" sldId="298"/>
            <ac:picMk id="9" creationId="{6F3E033C-3086-83B6-C9CB-25C7E56EBB7D}"/>
          </ac:picMkLst>
        </pc:picChg>
      </pc:sldChg>
      <pc:sldChg chg="add del">
        <pc:chgData name="Nam Le" userId="f5edd110-785b-40f8-8ae8-8aac6ac898db" providerId="ADAL" clId="{ADB2D9A6-FD5E-417C-92C1-B6483FAADD88}" dt="2023-02-27T05:12:20.727" v="458" actId="47"/>
        <pc:sldMkLst>
          <pc:docMk/>
          <pc:sldMk cId="339247264" sldId="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0FA8B-39D3-4C8F-9CAA-490E351B793B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F6A24-F7E7-4537-B9D6-1AB8D0610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8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B4DA1-0F14-419E-A9BF-5033C0E139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06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</a:t>
            </a:r>
            <a:endParaRPr dirty="0"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8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</a:t>
            </a:r>
            <a:endParaRPr dirty="0"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9571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</a:t>
            </a:r>
            <a:endParaRPr dirty="0"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4757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</a:t>
            </a:r>
            <a:endParaRPr dirty="0"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1166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</a:t>
            </a:r>
            <a:endParaRPr dirty="0"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5442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</a:t>
            </a:r>
            <a:endParaRPr dirty="0"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682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B995-43A3-4F3A-B371-505C4A271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8AA46-C2BF-4057-9CF7-69647F6C8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9DFE5-E7A1-497E-BD64-9F48663C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F8AA-7D1F-4E35-BC3B-411B5472E181}" type="datetimeFigureOut">
              <a:rPr lang="en-PH" smtClean="0"/>
              <a:t>19/12/2023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92DE-C129-48C8-AFDF-CC07346A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9DAD9-2B11-4E58-887E-F8E7AECA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7B2B-25FF-4192-8AFB-A166EAAF0F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634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1CAA-EB9D-47E1-AA06-E131DDE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BCDC9-8511-4292-9BF5-FBD64BFCA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9D8B2-D9D0-4A16-80BC-C969D704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F8AA-7D1F-4E35-BC3B-411B5472E181}" type="datetimeFigureOut">
              <a:rPr lang="en-PH" smtClean="0"/>
              <a:t>19/12/2023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C94C2-D788-4793-9A2F-EFB4BA8D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E8A46-D5EF-4EA5-ADEC-D6ED079F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7B2B-25FF-4192-8AFB-A166EAAF0F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422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22FB6-44FF-4FB6-8820-D6CD4D19D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28AA6-1EC4-4A4B-9CF5-FD12F7063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89E19-3B21-451F-A94E-E99FCF8B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F8AA-7D1F-4E35-BC3B-411B5472E181}" type="datetimeFigureOut">
              <a:rPr lang="en-PH" smtClean="0"/>
              <a:t>19/12/2023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E6451-3E41-4363-8E90-4554473A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F3BB9-589A-4D36-A345-8B2D9E06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7B2B-25FF-4192-8AFB-A166EAAF0F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856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A114-ACD5-409B-B634-8A6154CB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2FC8F-029D-4CD7-A29B-52930ADAC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36A25-04E9-4B56-8A1F-6E72AF13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F8AA-7D1F-4E35-BC3B-411B5472E181}" type="datetimeFigureOut">
              <a:rPr lang="en-PH" smtClean="0"/>
              <a:t>19/12/2023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F6F97-2D6D-42CF-858C-73658C82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185DE-6399-45F9-9991-ECBCE361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7B2B-25FF-4192-8AFB-A166EAAF0F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759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C922-5272-49D7-9669-E8AE22D4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9D6D4-9061-4992-8180-719E23C1C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A8F93-ACEF-403D-AC91-2C8A5CB7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F8AA-7D1F-4E35-BC3B-411B5472E181}" type="datetimeFigureOut">
              <a:rPr lang="en-PH" smtClean="0"/>
              <a:t>19/12/2023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32DE7-BA2F-4999-9353-399FB866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44CD6-69C4-453A-9B07-65EEB963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7B2B-25FF-4192-8AFB-A166EAAF0F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569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2908-3A89-4C22-9D65-18CFBF93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5AE5-1707-4326-BC6D-B137E8A32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21A44-1440-4749-A526-946CB8A7E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A24C0-C381-4A95-8057-FC188D28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F8AA-7D1F-4E35-BC3B-411B5472E181}" type="datetimeFigureOut">
              <a:rPr lang="en-PH" smtClean="0"/>
              <a:t>19/12/2023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5E803-16D0-42E9-BFB4-17EDB3AA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70D01-00AC-4B29-8350-CD1C1549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7B2B-25FF-4192-8AFB-A166EAAF0F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95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AA5B-5C73-4BAC-9AD7-C1F0763E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21B33-0306-4C1C-B3EB-8F9A9D98F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AD893-7ECD-4BDF-8FFE-D38E6310C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E48E1-E5D6-415A-B01B-055DA9524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3B678-A669-4C52-9D28-CE98E5E22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F3D9F-8E83-4FC7-8A9F-04D043B8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F8AA-7D1F-4E35-BC3B-411B5472E181}" type="datetimeFigureOut">
              <a:rPr lang="en-PH" smtClean="0"/>
              <a:t>19/12/2023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516FC6-E768-4D96-9CF5-DB2224FD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41F53-B7F2-4250-9236-D67EB799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7B2B-25FF-4192-8AFB-A166EAAF0F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741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6B6B-7538-4B45-9F79-CCBE75AE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18EB7-4840-4785-8F99-E8E6E7364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F8AA-7D1F-4E35-BC3B-411B5472E181}" type="datetimeFigureOut">
              <a:rPr lang="en-PH" smtClean="0"/>
              <a:t>19/12/2023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E759A-D7EF-4E2B-93ED-3DCC7A64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4A492-7103-4B07-AFEF-DD158B44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7B2B-25FF-4192-8AFB-A166EAAF0F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6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2F594-BE4E-49FD-8607-C68F47CA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F8AA-7D1F-4E35-BC3B-411B5472E181}" type="datetimeFigureOut">
              <a:rPr lang="en-PH" smtClean="0"/>
              <a:t>19/12/2023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BF54F-70FC-473C-9824-FC2C55C6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D2915-5DCF-4B56-BDB8-42C9C045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7B2B-25FF-4192-8AFB-A166EAAF0F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284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FF84-D5C0-4FF3-B04B-5F1A0877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CD75-1142-439D-90A6-7FF83CE6A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06CB5-6F9B-4288-B6C0-B30C1AB99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06E06-5354-485C-A817-7A781B08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F8AA-7D1F-4E35-BC3B-411B5472E181}" type="datetimeFigureOut">
              <a:rPr lang="en-PH" smtClean="0"/>
              <a:t>19/12/2023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1A866-A802-4107-BC38-D7883CF1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D064F-17C7-44B0-AAC7-44CA7F60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7B2B-25FF-4192-8AFB-A166EAAF0F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462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994B-E220-42D4-BCC1-673E4122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24E2A-321F-4BB6-9018-0D0292A1A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98855-B69A-455A-9A00-E7217BEF9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91A3B-D2B0-4A75-83F9-18A5F6D3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F8AA-7D1F-4E35-BC3B-411B5472E181}" type="datetimeFigureOut">
              <a:rPr lang="en-PH" smtClean="0"/>
              <a:t>19/12/2023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31C16-E481-422B-AB0A-45DE2FAC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71864-9370-4403-BA33-2E440A43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7B2B-25FF-4192-8AFB-A166EAAF0F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957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5745CB-1A4A-49A2-8F49-9F081D60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F476C-A33B-4E82-B8E7-03914091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8A919-CDC2-4F0C-81A6-22DA4AD63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DF8AA-7D1F-4E35-BC3B-411B5472E181}" type="datetimeFigureOut">
              <a:rPr lang="en-PH" smtClean="0"/>
              <a:t>19/12/2023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F7664-8058-4A8B-A503-FA7705C30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99825-BBED-47BE-8458-107289122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7B2B-25FF-4192-8AFB-A166EAAF0F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990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sq.vn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www.arcadi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iscm.ueh.edu.vn/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://www.emapta.com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://www.icebsolution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iscm.ueh.edu.v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sq.vn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13" Type="http://schemas.openxmlformats.org/officeDocument/2006/relationships/image" Target="../media/image9.jpeg"/><Relationship Id="rId3" Type="http://schemas.openxmlformats.org/officeDocument/2006/relationships/image" Target="../media/image1.png"/><Relationship Id="rId7" Type="http://schemas.openxmlformats.org/officeDocument/2006/relationships/hyperlink" Target="https://www.iscm.ueh.edu.vn/" TargetMode="External"/><Relationship Id="rId12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sq.vn/" TargetMode="External"/><Relationship Id="rId11" Type="http://schemas.openxmlformats.org/officeDocument/2006/relationships/image" Target="../media/image7.jpe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hyperlink" Target="https://www.iscm.ueh.edu.v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sq.vn/" TargetMode="External"/><Relationship Id="rId5" Type="http://schemas.openxmlformats.org/officeDocument/2006/relationships/image" Target="../media/image3.png"/><Relationship Id="rId10" Type="http://schemas.openxmlformats.org/officeDocument/2006/relationships/hyperlink" Target="mailto:namlt@protonmail.com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namkyodai.github.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iscm.ueh.edu.v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sq.vn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iscm.ueh.edu.v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sq.vn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iscm.ueh.edu.v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sq.vn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477;p29"/>
          <p:cNvSpPr txBox="1">
            <a:spLocks/>
          </p:cNvSpPr>
          <p:nvPr/>
        </p:nvSpPr>
        <p:spPr>
          <a:xfrm flipH="1">
            <a:off x="791589" y="1802974"/>
            <a:ext cx="10952811" cy="133096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>
                <a:srgbClr val="C00000"/>
              </a:buClr>
              <a:buSzPts val="2000"/>
            </a:pPr>
            <a:r>
              <a:rPr lang="en-US" sz="3600" b="1" dirty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Risk Methodology and Tool for Managing Risks incurred in Large Scale Construction Projects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8898175" y="450247"/>
            <a:ext cx="1813367" cy="523358"/>
          </a:xfrm>
          <a:prstGeom prst="roundRect">
            <a:avLst>
              <a:gd name="adj" fmla="val 62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693525" y="1182703"/>
            <a:ext cx="431348" cy="4179872"/>
            <a:chOff x="11693525" y="668352"/>
            <a:chExt cx="431348" cy="5403836"/>
          </a:xfrm>
        </p:grpSpPr>
        <p:sp>
          <p:nvSpPr>
            <p:cNvPr id="72" name="Rounded Rectangle 71"/>
            <p:cNvSpPr/>
            <p:nvPr/>
          </p:nvSpPr>
          <p:spPr>
            <a:xfrm>
              <a:off x="11693525" y="668353"/>
              <a:ext cx="76973" cy="5403835"/>
            </a:xfrm>
            <a:prstGeom prst="roundRect">
              <a:avLst>
                <a:gd name="adj" fmla="val 70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1812106" y="668353"/>
              <a:ext cx="55091" cy="5403835"/>
            </a:xfrm>
            <a:prstGeom prst="roundRect">
              <a:avLst>
                <a:gd name="adj" fmla="val 70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11908663" y="668353"/>
              <a:ext cx="45719" cy="5403835"/>
            </a:xfrm>
            <a:prstGeom prst="roundRect">
              <a:avLst>
                <a:gd name="adj" fmla="val 70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11992581" y="668353"/>
              <a:ext cx="27432" cy="5403835"/>
            </a:xfrm>
            <a:prstGeom prst="roundRect">
              <a:avLst>
                <a:gd name="adj" fmla="val 70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12050183" y="668352"/>
              <a:ext cx="18288" cy="5403835"/>
            </a:xfrm>
            <a:prstGeom prst="roundRect">
              <a:avLst>
                <a:gd name="adj" fmla="val 70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12087718" y="668352"/>
              <a:ext cx="9144" cy="5403835"/>
            </a:xfrm>
            <a:prstGeom prst="roundRect">
              <a:avLst>
                <a:gd name="adj" fmla="val 70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12115729" y="668352"/>
              <a:ext cx="9144" cy="5403835"/>
            </a:xfrm>
            <a:prstGeom prst="roundRect">
              <a:avLst>
                <a:gd name="adj" fmla="val 70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 flipH="1">
            <a:off x="280292" y="0"/>
            <a:ext cx="115410" cy="6858000"/>
          </a:xfrm>
          <a:prstGeom prst="rect">
            <a:avLst/>
          </a:prstGeom>
          <a:solidFill>
            <a:srgbClr val="D90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987761"/>
            <a:ext cx="12192000" cy="51329"/>
          </a:xfrm>
          <a:prstGeom prst="rect">
            <a:avLst/>
          </a:prstGeom>
          <a:solidFill>
            <a:srgbClr val="D90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EF5B37-3700-4A8D-94E2-3CF23CD10C12}"/>
              </a:ext>
            </a:extLst>
          </p:cNvPr>
          <p:cNvSpPr txBox="1"/>
          <p:nvPr/>
        </p:nvSpPr>
        <p:spPr>
          <a:xfrm>
            <a:off x="2061873" y="3202381"/>
            <a:ext cx="803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 LE, </a:t>
            </a:r>
            <a:r>
              <a:rPr lang="en-US" sz="1200" dirty="0" err="1"/>
              <a:t>M.</a:t>
            </a:r>
            <a:r>
              <a:rPr lang="en-US" sz="1200" i="1" dirty="0" err="1"/>
              <a:t>eng</a:t>
            </a:r>
            <a:r>
              <a:rPr lang="en-US" sz="1200" dirty="0"/>
              <a:t>, PhD</a:t>
            </a:r>
            <a:endParaRPr lang="en-US" sz="1200" baseline="30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60A170-F192-4916-B726-CB8BB46553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3" t="23650" r="29300" b="24424"/>
          <a:stretch/>
        </p:blipFill>
        <p:spPr>
          <a:xfrm>
            <a:off x="10657659" y="332028"/>
            <a:ext cx="1035865" cy="804786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7C93EAA1-6A1E-4546-B77E-9590793CD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00" y="386835"/>
            <a:ext cx="1321293" cy="804787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D47BB846-4045-47CA-9248-B1B5FD9231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34" y="398886"/>
            <a:ext cx="1339100" cy="783818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E54780F-ADCD-585E-1DF2-D9FDF7D07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657032"/>
              </p:ext>
            </p:extLst>
          </p:nvPr>
        </p:nvGraphicFramePr>
        <p:xfrm>
          <a:off x="7260220" y="4221198"/>
          <a:ext cx="4510278" cy="133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074">
                  <a:extLst>
                    <a:ext uri="{9D8B030D-6E8A-4147-A177-3AD203B41FA5}">
                      <a16:colId xmlns:a16="http://schemas.microsoft.com/office/drawing/2014/main" val="1859165819"/>
                    </a:ext>
                  </a:extLst>
                </a:gridCol>
                <a:gridCol w="1768204">
                  <a:extLst>
                    <a:ext uri="{9D8B030D-6E8A-4147-A177-3AD203B41FA5}">
                      <a16:colId xmlns:a16="http://schemas.microsoft.com/office/drawing/2014/main" val="1640271494"/>
                    </a:ext>
                  </a:extLst>
                </a:gridCol>
              </a:tblGrid>
              <a:tr h="1868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1. Chair of Urban Risk and Resilience, UEH University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hlinkClick r:id="rId6"/>
                        </a:rPr>
                        <a:t>www.iscm.ueh.edu.vn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587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2. Director, Arcadis (Philippines and Indian offices)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hlinkClick r:id="rId7"/>
                        </a:rPr>
                        <a:t>www.arcadis.com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635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3. Founder, ASQ Vietnam Co. Ltd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4. Business Advisor, ICEB Solutions (BIM)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hlinkClick r:id="rId8"/>
                        </a:rPr>
                        <a:t>www.asq.vn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hlinkClick r:id="rId9"/>
                        </a:rPr>
                        <a:t>www.icebsolutions.com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64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5. Business Advisor, EMAPTA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hlinkClick r:id="rId10"/>
                        </a:rPr>
                        <a:t>www.emapta.com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499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56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/>
        </p:nvSpPr>
        <p:spPr>
          <a:xfrm flipH="1">
            <a:off x="7435454" y="4019402"/>
            <a:ext cx="790275" cy="59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</a:pPr>
            <a:r>
              <a:rPr lang="en-US" sz="3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02</a:t>
            </a:r>
            <a:endParaRPr/>
          </a:p>
        </p:txBody>
      </p:sp>
      <p:sp>
        <p:nvSpPr>
          <p:cNvPr id="174" name="Google Shape;174;p6"/>
          <p:cNvSpPr txBox="1"/>
          <p:nvPr/>
        </p:nvSpPr>
        <p:spPr>
          <a:xfrm flipH="1">
            <a:off x="7598671" y="4530635"/>
            <a:ext cx="22117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 packages</a:t>
            </a:r>
            <a:endParaRPr/>
          </a:p>
        </p:txBody>
      </p:sp>
      <p:sp>
        <p:nvSpPr>
          <p:cNvPr id="175" name="Google Shape;175;p6"/>
          <p:cNvSpPr txBox="1"/>
          <p:nvPr/>
        </p:nvSpPr>
        <p:spPr>
          <a:xfrm>
            <a:off x="3401568" y="217627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76;p6">
            <a:extLst>
              <a:ext uri="{FF2B5EF4-FFF2-40B4-BE49-F238E27FC236}">
                <a16:creationId xmlns:a16="http://schemas.microsoft.com/office/drawing/2014/main" id="{1AFED820-EEE6-4EDE-8C0F-2DF2203C0931}"/>
              </a:ext>
            </a:extLst>
          </p:cNvPr>
          <p:cNvSpPr/>
          <p:nvPr/>
        </p:nvSpPr>
        <p:spPr>
          <a:xfrm>
            <a:off x="935844" y="1390936"/>
            <a:ext cx="9375349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Introduction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Risk Estimation Methodologies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Qualitative Method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Quantitative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An Enhanced Approach for Risk Estimation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Intensity vs Likelihood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Risk as a Combination and Not Multiplication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Risk Register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Discussions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" name="Google Shape;172;p6">
            <a:extLst>
              <a:ext uri="{FF2B5EF4-FFF2-40B4-BE49-F238E27FC236}">
                <a16:creationId xmlns:a16="http://schemas.microsoft.com/office/drawing/2014/main" id="{988B6BD2-008D-42EB-B661-BD7EBCCF4B58}"/>
              </a:ext>
            </a:extLst>
          </p:cNvPr>
          <p:cNvSpPr txBox="1"/>
          <p:nvPr/>
        </p:nvSpPr>
        <p:spPr>
          <a:xfrm flipH="1">
            <a:off x="355635" y="295972"/>
            <a:ext cx="11480729" cy="583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90000"/>
              </a:lnSpc>
              <a:buClr>
                <a:srgbClr val="C00000"/>
              </a:buClr>
              <a:buSzPts val="2000"/>
            </a:pPr>
            <a:r>
              <a:rPr lang="en-US" sz="2800" b="1" dirty="0">
                <a:solidFill>
                  <a:srgbClr val="C00000"/>
                </a:solidFill>
                <a:latin typeface="Century Gothic"/>
                <a:sym typeface="Century Gothic"/>
              </a:rPr>
              <a:t>Content</a:t>
            </a: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0E851C-76B5-408F-B6DD-CBF7813AC36D}"/>
              </a:ext>
            </a:extLst>
          </p:cNvPr>
          <p:cNvGrpSpPr/>
          <p:nvPr/>
        </p:nvGrpSpPr>
        <p:grpSpPr>
          <a:xfrm>
            <a:off x="453699" y="6242675"/>
            <a:ext cx="11284602" cy="583652"/>
            <a:chOff x="453699" y="6242675"/>
            <a:chExt cx="11284602" cy="58365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F5A441C-3EA4-423A-9BAD-F3248195E1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23" t="23650" r="29300" b="24424"/>
            <a:stretch/>
          </p:blipFill>
          <p:spPr>
            <a:xfrm>
              <a:off x="11264133" y="6295570"/>
              <a:ext cx="474168" cy="368391"/>
            </a:xfrm>
            <a:prstGeom prst="rect">
              <a:avLst/>
            </a:prstGeom>
          </p:spPr>
        </p:pic>
        <p:pic>
          <p:nvPicPr>
            <p:cNvPr id="19" name="Picture 18" descr="Logo, company name&#10;&#10;Description automatically generated">
              <a:extLst>
                <a:ext uri="{FF2B5EF4-FFF2-40B4-BE49-F238E27FC236}">
                  <a16:creationId xmlns:a16="http://schemas.microsoft.com/office/drawing/2014/main" id="{0B53707E-A3BB-4A0F-A3E3-938A5C567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699" y="6300810"/>
              <a:ext cx="789240" cy="480719"/>
            </a:xfrm>
            <a:prstGeom prst="rect">
              <a:avLst/>
            </a:prstGeom>
          </p:spPr>
        </p:pic>
        <p:pic>
          <p:nvPicPr>
            <p:cNvPr id="20" name="Picture 19" descr="Logo&#10;&#10;Description automatically generated">
              <a:extLst>
                <a:ext uri="{FF2B5EF4-FFF2-40B4-BE49-F238E27FC236}">
                  <a16:creationId xmlns:a16="http://schemas.microsoft.com/office/drawing/2014/main" id="{A64B7C8A-0AF8-4888-884E-972734714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0999" y="6318875"/>
              <a:ext cx="629371" cy="36839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936F55-9230-4675-AC8B-ED60FBAB33B8}"/>
                </a:ext>
              </a:extLst>
            </p:cNvPr>
            <p:cNvSpPr txBox="1"/>
            <p:nvPr/>
          </p:nvSpPr>
          <p:spPr>
            <a:xfrm>
              <a:off x="1282700" y="6242675"/>
              <a:ext cx="21188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Asset Management, Data Analytics and Offshore Staffing from Vietnam </a:t>
              </a:r>
              <a:r>
                <a:rPr lang="en-US" sz="1000" dirty="0">
                  <a:hlinkClick r:id="rId6"/>
                </a:rPr>
                <a:t>https://www.asq.vn</a:t>
              </a:r>
              <a:r>
                <a:rPr lang="en-US" sz="1000" dirty="0"/>
                <a:t>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120A28-1465-4130-968B-A00451600E48}"/>
                </a:ext>
              </a:extLst>
            </p:cNvPr>
            <p:cNvSpPr txBox="1"/>
            <p:nvPr/>
          </p:nvSpPr>
          <p:spPr>
            <a:xfrm>
              <a:off x="8375250" y="6272329"/>
              <a:ext cx="21188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Institute of Smart City </a:t>
              </a:r>
              <a:br>
                <a:rPr lang="en-US" sz="1000" dirty="0"/>
              </a:br>
              <a:r>
                <a:rPr lang="en-US" sz="1000" dirty="0"/>
                <a:t>and Management </a:t>
              </a:r>
              <a:br>
                <a:rPr lang="en-US" sz="1000" dirty="0"/>
              </a:br>
              <a:r>
                <a:rPr lang="en-US" sz="1000" dirty="0">
                  <a:hlinkClick r:id="rId7"/>
                </a:rPr>
                <a:t>https://www.iscm.ueh.edu.vn</a:t>
              </a:r>
              <a:r>
                <a:rPr lang="en-US" sz="10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773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/>
        </p:nvSpPr>
        <p:spPr>
          <a:xfrm flipH="1">
            <a:off x="7435454" y="4019402"/>
            <a:ext cx="790275" cy="59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</a:pPr>
            <a:r>
              <a:rPr lang="en-US" sz="3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02</a:t>
            </a:r>
            <a:endParaRPr/>
          </a:p>
        </p:txBody>
      </p:sp>
      <p:sp>
        <p:nvSpPr>
          <p:cNvPr id="174" name="Google Shape;174;p6"/>
          <p:cNvSpPr txBox="1"/>
          <p:nvPr/>
        </p:nvSpPr>
        <p:spPr>
          <a:xfrm flipH="1">
            <a:off x="7598671" y="4530635"/>
            <a:ext cx="22117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 packages</a:t>
            </a:r>
            <a:endParaRPr/>
          </a:p>
        </p:txBody>
      </p:sp>
      <p:sp>
        <p:nvSpPr>
          <p:cNvPr id="18" name="Google Shape;172;p6">
            <a:extLst>
              <a:ext uri="{FF2B5EF4-FFF2-40B4-BE49-F238E27FC236}">
                <a16:creationId xmlns:a16="http://schemas.microsoft.com/office/drawing/2014/main" id="{988B6BD2-008D-42EB-B661-BD7EBCCF4B58}"/>
              </a:ext>
            </a:extLst>
          </p:cNvPr>
          <p:cNvSpPr txBox="1"/>
          <p:nvPr/>
        </p:nvSpPr>
        <p:spPr>
          <a:xfrm flipH="1">
            <a:off x="355635" y="295972"/>
            <a:ext cx="11480729" cy="583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90000"/>
              </a:lnSpc>
              <a:buClr>
                <a:srgbClr val="C00000"/>
              </a:buClr>
              <a:buSzPts val="2000"/>
            </a:pPr>
            <a:r>
              <a:rPr lang="en-US" sz="2800" b="1" dirty="0">
                <a:solidFill>
                  <a:srgbClr val="C00000"/>
                </a:solidFill>
                <a:latin typeface="Century Gothic"/>
                <a:sym typeface="Century Gothic"/>
              </a:rPr>
              <a:t>Bio of the Speaker</a:t>
            </a: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0E851C-76B5-408F-B6DD-CBF7813AC36D}"/>
              </a:ext>
            </a:extLst>
          </p:cNvPr>
          <p:cNvGrpSpPr/>
          <p:nvPr/>
        </p:nvGrpSpPr>
        <p:grpSpPr>
          <a:xfrm>
            <a:off x="453699" y="6242675"/>
            <a:ext cx="11284602" cy="583652"/>
            <a:chOff x="453699" y="6242675"/>
            <a:chExt cx="11284602" cy="58365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F5A441C-3EA4-423A-9BAD-F3248195E1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23" t="23650" r="29300" b="24424"/>
            <a:stretch/>
          </p:blipFill>
          <p:spPr>
            <a:xfrm>
              <a:off x="11264133" y="6295570"/>
              <a:ext cx="474168" cy="368391"/>
            </a:xfrm>
            <a:prstGeom prst="rect">
              <a:avLst/>
            </a:prstGeom>
          </p:spPr>
        </p:pic>
        <p:pic>
          <p:nvPicPr>
            <p:cNvPr id="19" name="Picture 18" descr="Logo, company name&#10;&#10;Description automatically generated">
              <a:extLst>
                <a:ext uri="{FF2B5EF4-FFF2-40B4-BE49-F238E27FC236}">
                  <a16:creationId xmlns:a16="http://schemas.microsoft.com/office/drawing/2014/main" id="{0B53707E-A3BB-4A0F-A3E3-938A5C567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699" y="6300810"/>
              <a:ext cx="789240" cy="480719"/>
            </a:xfrm>
            <a:prstGeom prst="rect">
              <a:avLst/>
            </a:prstGeom>
          </p:spPr>
        </p:pic>
        <p:pic>
          <p:nvPicPr>
            <p:cNvPr id="20" name="Picture 19" descr="Logo&#10;&#10;Description automatically generated">
              <a:extLst>
                <a:ext uri="{FF2B5EF4-FFF2-40B4-BE49-F238E27FC236}">
                  <a16:creationId xmlns:a16="http://schemas.microsoft.com/office/drawing/2014/main" id="{A64B7C8A-0AF8-4888-884E-972734714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0999" y="6318875"/>
              <a:ext cx="629371" cy="36839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936F55-9230-4675-AC8B-ED60FBAB33B8}"/>
                </a:ext>
              </a:extLst>
            </p:cNvPr>
            <p:cNvSpPr txBox="1"/>
            <p:nvPr/>
          </p:nvSpPr>
          <p:spPr>
            <a:xfrm>
              <a:off x="1282700" y="6242675"/>
              <a:ext cx="21188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Asset Management, Data Analytics and Offshore Staffing from Vietnam </a:t>
              </a:r>
              <a:r>
                <a:rPr lang="en-US" sz="1000" dirty="0">
                  <a:hlinkClick r:id="rId6"/>
                </a:rPr>
                <a:t>https://www.asq.vn</a:t>
              </a:r>
              <a:r>
                <a:rPr lang="en-US" sz="1000" dirty="0"/>
                <a:t>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120A28-1465-4130-968B-A00451600E48}"/>
                </a:ext>
              </a:extLst>
            </p:cNvPr>
            <p:cNvSpPr txBox="1"/>
            <p:nvPr/>
          </p:nvSpPr>
          <p:spPr>
            <a:xfrm>
              <a:off x="8375250" y="6272329"/>
              <a:ext cx="21188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Institute of Smart City </a:t>
              </a:r>
              <a:br>
                <a:rPr lang="en-US" sz="1000" dirty="0"/>
              </a:br>
              <a:r>
                <a:rPr lang="en-US" sz="1000" dirty="0"/>
                <a:t>and Management </a:t>
              </a:r>
              <a:br>
                <a:rPr lang="en-US" sz="1000" dirty="0"/>
              </a:br>
              <a:r>
                <a:rPr lang="en-US" sz="1000" dirty="0">
                  <a:hlinkClick r:id="rId7"/>
                </a:rPr>
                <a:t>https://www.iscm.ueh.edu.vn</a:t>
              </a:r>
              <a:r>
                <a:rPr lang="en-US" sz="1000" dirty="0"/>
                <a:t> 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D914C6-0436-8795-88D2-559BC5E89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28" y="1487704"/>
            <a:ext cx="14097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7D74DF-A4D8-07F5-FA20-C94BA7DBF292}"/>
              </a:ext>
            </a:extLst>
          </p:cNvPr>
          <p:cNvSpPr txBox="1"/>
          <p:nvPr/>
        </p:nvSpPr>
        <p:spPr>
          <a:xfrm>
            <a:off x="871293" y="994753"/>
            <a:ext cx="1652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Prof. Kiyoshi Kobayashi</a:t>
            </a:r>
          </a:p>
          <a:p>
            <a:r>
              <a:rPr lang="en-US" sz="1200" dirty="0"/>
              <a:t>Kyoto University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E2FF4AE-4988-7808-EFEE-455DDE937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368" y="1519492"/>
            <a:ext cx="1409699" cy="181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798B56-2920-E3FC-FAEA-EA77A38B6B04}"/>
              </a:ext>
            </a:extLst>
          </p:cNvPr>
          <p:cNvSpPr txBox="1"/>
          <p:nvPr/>
        </p:nvSpPr>
        <p:spPr>
          <a:xfrm>
            <a:off x="4767807" y="995207"/>
            <a:ext cx="178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Prof. </a:t>
            </a:r>
            <a:r>
              <a:rPr lang="en-US" sz="1200" dirty="0" err="1"/>
              <a:t>Kiyoyuki</a:t>
            </a:r>
            <a:r>
              <a:rPr lang="en-US" sz="1200" dirty="0"/>
              <a:t> </a:t>
            </a:r>
            <a:r>
              <a:rPr lang="en-US" sz="1200" dirty="0" err="1"/>
              <a:t>Kaito</a:t>
            </a:r>
            <a:endParaRPr lang="en-US" sz="1200" dirty="0"/>
          </a:p>
          <a:p>
            <a:pPr algn="ctr"/>
            <a:r>
              <a:rPr lang="en-US" sz="1200" dirty="0"/>
              <a:t>Osaka University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0BD24E-3149-E8B7-C552-D247565132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00451" y="3660117"/>
            <a:ext cx="3580344" cy="2057102"/>
          </a:xfrm>
          <a:prstGeom prst="rect">
            <a:avLst/>
          </a:prstGeom>
        </p:spPr>
      </p:pic>
      <p:pic>
        <p:nvPicPr>
          <p:cNvPr id="1030" name="Picture 6" descr="Prof. Dr.  Bryan T. Adey">
            <a:extLst>
              <a:ext uri="{FF2B5EF4-FFF2-40B4-BE49-F238E27FC236}">
                <a16:creationId xmlns:a16="http://schemas.microsoft.com/office/drawing/2014/main" id="{9EC82B7F-4509-EAD8-F95A-DA30CBB52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183" y="1519492"/>
            <a:ext cx="1377935" cy="191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A48C22-D23A-27AB-8967-8F21CA5D72A9}"/>
              </a:ext>
            </a:extLst>
          </p:cNvPr>
          <p:cNvSpPr txBox="1"/>
          <p:nvPr/>
        </p:nvSpPr>
        <p:spPr>
          <a:xfrm>
            <a:off x="8863653" y="973707"/>
            <a:ext cx="188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Prof. Bryan Adey</a:t>
            </a:r>
          </a:p>
          <a:p>
            <a:pPr algn="ctr"/>
            <a:r>
              <a:rPr lang="en-US" sz="1200" dirty="0"/>
              <a:t>ETH Zurich</a:t>
            </a:r>
          </a:p>
        </p:txBody>
      </p:sp>
      <p:pic>
        <p:nvPicPr>
          <p:cNvPr id="1032" name="Picture 8" descr="Eidgenössische Technische Hochschule Zürich (Switzerland) – Amgen Scholars">
            <a:extLst>
              <a:ext uri="{FF2B5EF4-FFF2-40B4-BE49-F238E27FC236}">
                <a16:creationId xmlns:a16="http://schemas.microsoft.com/office/drawing/2014/main" id="{FC850C2E-FCD2-AD5B-A2DF-8645455D2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399" y="3580019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yoto University (Japan) – Amgen Scholars">
            <a:extLst>
              <a:ext uri="{FF2B5EF4-FFF2-40B4-BE49-F238E27FC236}">
                <a16:creationId xmlns:a16="http://schemas.microsoft.com/office/drawing/2014/main" id="{FB094166-AF9E-1C1C-6A26-1D2182638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47" y="3655205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EB40F6-624B-1C7E-7483-6BF71C893B29}"/>
              </a:ext>
            </a:extLst>
          </p:cNvPr>
          <p:cNvSpPr txBox="1"/>
          <p:nvPr/>
        </p:nvSpPr>
        <p:spPr>
          <a:xfrm>
            <a:off x="848319" y="5805996"/>
            <a:ext cx="1675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2006-2009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1024CC-2751-274F-D85E-7A27632095BE}"/>
              </a:ext>
            </a:extLst>
          </p:cNvPr>
          <p:cNvSpPr txBox="1"/>
          <p:nvPr/>
        </p:nvSpPr>
        <p:spPr>
          <a:xfrm>
            <a:off x="5075569" y="5805995"/>
            <a:ext cx="1675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15A212-1EAF-71AE-A89C-76221D081BFC}"/>
              </a:ext>
            </a:extLst>
          </p:cNvPr>
          <p:cNvSpPr txBox="1"/>
          <p:nvPr/>
        </p:nvSpPr>
        <p:spPr>
          <a:xfrm>
            <a:off x="8990607" y="5745219"/>
            <a:ext cx="1675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2010-2017</a:t>
            </a:r>
          </a:p>
        </p:txBody>
      </p:sp>
    </p:spTree>
    <p:extLst>
      <p:ext uri="{BB962C8B-B14F-4D97-AF65-F5344CB8AC3E}">
        <p14:creationId xmlns:p14="http://schemas.microsoft.com/office/powerpoint/2010/main" val="190335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/>
        </p:nvSpPr>
        <p:spPr>
          <a:xfrm flipH="1">
            <a:off x="7435454" y="4019402"/>
            <a:ext cx="790275" cy="59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</a:pPr>
            <a:r>
              <a:rPr lang="en-US" sz="3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02</a:t>
            </a:r>
            <a:endParaRPr/>
          </a:p>
        </p:txBody>
      </p:sp>
      <p:sp>
        <p:nvSpPr>
          <p:cNvPr id="174" name="Google Shape;174;p6"/>
          <p:cNvSpPr txBox="1"/>
          <p:nvPr/>
        </p:nvSpPr>
        <p:spPr>
          <a:xfrm flipH="1">
            <a:off x="7598671" y="4530635"/>
            <a:ext cx="22117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 packages</a:t>
            </a:r>
            <a:endParaRPr/>
          </a:p>
        </p:txBody>
      </p:sp>
      <p:sp>
        <p:nvSpPr>
          <p:cNvPr id="18" name="Google Shape;172;p6">
            <a:extLst>
              <a:ext uri="{FF2B5EF4-FFF2-40B4-BE49-F238E27FC236}">
                <a16:creationId xmlns:a16="http://schemas.microsoft.com/office/drawing/2014/main" id="{988B6BD2-008D-42EB-B661-BD7EBCCF4B58}"/>
              </a:ext>
            </a:extLst>
          </p:cNvPr>
          <p:cNvSpPr txBox="1"/>
          <p:nvPr/>
        </p:nvSpPr>
        <p:spPr>
          <a:xfrm flipH="1">
            <a:off x="355635" y="295972"/>
            <a:ext cx="11480729" cy="583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90000"/>
              </a:lnSpc>
              <a:buClr>
                <a:srgbClr val="C00000"/>
              </a:buClr>
              <a:buSzPts val="2000"/>
            </a:pPr>
            <a:r>
              <a:rPr lang="en-US" sz="2800" b="1" dirty="0">
                <a:solidFill>
                  <a:srgbClr val="C00000"/>
                </a:solidFill>
                <a:latin typeface="Century Gothic"/>
                <a:sym typeface="Century Gothic"/>
              </a:rPr>
              <a:t>Bio of the Speaker</a:t>
            </a: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0E851C-76B5-408F-B6DD-CBF7813AC36D}"/>
              </a:ext>
            </a:extLst>
          </p:cNvPr>
          <p:cNvGrpSpPr/>
          <p:nvPr/>
        </p:nvGrpSpPr>
        <p:grpSpPr>
          <a:xfrm>
            <a:off x="453699" y="6242675"/>
            <a:ext cx="11284602" cy="583652"/>
            <a:chOff x="453699" y="6242675"/>
            <a:chExt cx="11284602" cy="58365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F5A441C-3EA4-423A-9BAD-F3248195E1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23" t="23650" r="29300" b="24424"/>
            <a:stretch/>
          </p:blipFill>
          <p:spPr>
            <a:xfrm>
              <a:off x="11264133" y="6295570"/>
              <a:ext cx="474168" cy="368391"/>
            </a:xfrm>
            <a:prstGeom prst="rect">
              <a:avLst/>
            </a:prstGeom>
          </p:spPr>
        </p:pic>
        <p:pic>
          <p:nvPicPr>
            <p:cNvPr id="19" name="Picture 18" descr="Logo, company name&#10;&#10;Description automatically generated">
              <a:extLst>
                <a:ext uri="{FF2B5EF4-FFF2-40B4-BE49-F238E27FC236}">
                  <a16:creationId xmlns:a16="http://schemas.microsoft.com/office/drawing/2014/main" id="{0B53707E-A3BB-4A0F-A3E3-938A5C567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699" y="6300810"/>
              <a:ext cx="789240" cy="480719"/>
            </a:xfrm>
            <a:prstGeom prst="rect">
              <a:avLst/>
            </a:prstGeom>
          </p:spPr>
        </p:pic>
        <p:pic>
          <p:nvPicPr>
            <p:cNvPr id="20" name="Picture 19" descr="Logo&#10;&#10;Description automatically generated">
              <a:extLst>
                <a:ext uri="{FF2B5EF4-FFF2-40B4-BE49-F238E27FC236}">
                  <a16:creationId xmlns:a16="http://schemas.microsoft.com/office/drawing/2014/main" id="{A64B7C8A-0AF8-4888-884E-972734714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0999" y="6318875"/>
              <a:ext cx="629371" cy="36839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936F55-9230-4675-AC8B-ED60FBAB33B8}"/>
                </a:ext>
              </a:extLst>
            </p:cNvPr>
            <p:cNvSpPr txBox="1"/>
            <p:nvPr/>
          </p:nvSpPr>
          <p:spPr>
            <a:xfrm>
              <a:off x="1282700" y="6242675"/>
              <a:ext cx="21188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Asset Management, Data Analytics and Offshore Staffing from Vietnam </a:t>
              </a:r>
              <a:r>
                <a:rPr lang="en-US" sz="1000" dirty="0">
                  <a:hlinkClick r:id="rId6"/>
                </a:rPr>
                <a:t>https://www.asq.vn</a:t>
              </a:r>
              <a:r>
                <a:rPr lang="en-US" sz="1000" dirty="0"/>
                <a:t>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120A28-1465-4130-968B-A00451600E48}"/>
                </a:ext>
              </a:extLst>
            </p:cNvPr>
            <p:cNvSpPr txBox="1"/>
            <p:nvPr/>
          </p:nvSpPr>
          <p:spPr>
            <a:xfrm>
              <a:off x="8375250" y="6272329"/>
              <a:ext cx="21188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Institute of Smart City </a:t>
              </a:r>
              <a:br>
                <a:rPr lang="en-US" sz="1000" dirty="0"/>
              </a:br>
              <a:r>
                <a:rPr lang="en-US" sz="1000" dirty="0"/>
                <a:t>and Management </a:t>
              </a:r>
              <a:br>
                <a:rPr lang="en-US" sz="1000" dirty="0"/>
              </a:br>
              <a:r>
                <a:rPr lang="en-US" sz="1000" dirty="0">
                  <a:hlinkClick r:id="rId7"/>
                </a:rPr>
                <a:t>https://www.iscm.ueh.edu.vn</a:t>
              </a:r>
              <a:r>
                <a:rPr lang="en-US" sz="1000" dirty="0"/>
                <a:t> 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D898349-2FBA-8E3B-DD27-B1AA7C3E55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6955" y="1173935"/>
            <a:ext cx="6957548" cy="47576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57ACBE-FB67-4F1E-1CBA-56C72B0EDF0C}"/>
              </a:ext>
            </a:extLst>
          </p:cNvPr>
          <p:cNvSpPr txBox="1"/>
          <p:nvPr/>
        </p:nvSpPr>
        <p:spPr>
          <a:xfrm>
            <a:off x="354308" y="1091031"/>
            <a:ext cx="397799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 am interested in applied mathematics, statistics, and operations research for optimal management and development of intervention strategies for buildings, infrastructure, and engineering systems.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Urban risk and resilience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Asset management for Buildings and Engineering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Project &amp; Procurement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Data Analytics and Solutions</a:t>
            </a:r>
          </a:p>
          <a:p>
            <a:endParaRPr lang="en-US" sz="1600" dirty="0"/>
          </a:p>
          <a:p>
            <a:r>
              <a:rPr lang="en-US" sz="1200" dirty="0"/>
              <a:t>Website: 	</a:t>
            </a:r>
            <a:r>
              <a:rPr lang="en-US" sz="1200" dirty="0">
                <a:hlinkClick r:id="rId9"/>
              </a:rPr>
              <a:t>https://namkyodai.github.io</a:t>
            </a:r>
            <a:r>
              <a:rPr lang="en-US" sz="1200" dirty="0"/>
              <a:t> </a:t>
            </a:r>
          </a:p>
          <a:p>
            <a:r>
              <a:rPr lang="en-US" sz="1200" dirty="0"/>
              <a:t>Email:	</a:t>
            </a:r>
            <a:r>
              <a:rPr lang="en-US" sz="1200" dirty="0">
                <a:hlinkClick r:id="rId10"/>
              </a:rPr>
              <a:t>namlt@protonmail.com</a:t>
            </a:r>
            <a:endParaRPr lang="en-US" sz="1200" dirty="0"/>
          </a:p>
          <a:p>
            <a:r>
              <a:rPr lang="en-US" sz="1200" dirty="0"/>
              <a:t>Mobile:	VN: +84-983780100 (Lines, </a:t>
            </a:r>
            <a:r>
              <a:rPr lang="en-US" sz="1200" dirty="0" err="1"/>
              <a:t>Whatsapp</a:t>
            </a:r>
            <a:r>
              <a:rPr lang="en-US" sz="1200" dirty="0"/>
              <a:t>, 	Viber, </a:t>
            </a:r>
            <a:r>
              <a:rPr lang="en-US" sz="1200" dirty="0" err="1"/>
              <a:t>Zalo</a:t>
            </a:r>
            <a:r>
              <a:rPr lang="en-US" sz="1200" dirty="0"/>
              <a:t>)</a:t>
            </a:r>
          </a:p>
          <a:p>
            <a:r>
              <a:rPr lang="en-US" sz="1200" dirty="0"/>
              <a:t>	IN: +91-9810444576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106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72;p6">
            <a:extLst>
              <a:ext uri="{FF2B5EF4-FFF2-40B4-BE49-F238E27FC236}">
                <a16:creationId xmlns:a16="http://schemas.microsoft.com/office/drawing/2014/main" id="{988B6BD2-008D-42EB-B661-BD7EBCCF4B58}"/>
              </a:ext>
            </a:extLst>
          </p:cNvPr>
          <p:cNvSpPr txBox="1"/>
          <p:nvPr/>
        </p:nvSpPr>
        <p:spPr>
          <a:xfrm flipH="1">
            <a:off x="355635" y="295972"/>
            <a:ext cx="11480729" cy="583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90000"/>
              </a:lnSpc>
              <a:buClr>
                <a:srgbClr val="C00000"/>
              </a:buClr>
              <a:buSzPts val="2000"/>
            </a:pPr>
            <a:r>
              <a:rPr lang="en-US" sz="2800" b="1" dirty="0">
                <a:solidFill>
                  <a:srgbClr val="C00000"/>
                </a:solidFill>
                <a:latin typeface="Century Gothic"/>
                <a:sym typeface="Century Gothic"/>
              </a:rPr>
              <a:t>Risk Methods</a:t>
            </a:r>
            <a:endParaRPr lang="en-US" sz="2800" dirty="0"/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CDADA441-99AA-43FB-AF5A-B60221E4D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055050"/>
              </p:ext>
            </p:extLst>
          </p:nvPr>
        </p:nvGraphicFramePr>
        <p:xfrm>
          <a:off x="1488639" y="1722668"/>
          <a:ext cx="36365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702">
                  <a:extLst>
                    <a:ext uri="{9D8B030D-6E8A-4147-A177-3AD203B41FA5}">
                      <a16:colId xmlns:a16="http://schemas.microsoft.com/office/drawing/2014/main" val="226724099"/>
                    </a:ext>
                  </a:extLst>
                </a:gridCol>
                <a:gridCol w="1956816">
                  <a:extLst>
                    <a:ext uri="{9D8B030D-6E8A-4147-A177-3AD203B41FA5}">
                      <a16:colId xmlns:a16="http://schemas.microsoft.com/office/drawing/2014/main" val="3803345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193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>
                    <a:solidFill>
                      <a:srgbClr val="69C7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88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Amber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47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5120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3D61DFE5-5CB8-DB3B-7D7F-C7A1804DD0F8}"/>
              </a:ext>
            </a:extLst>
          </p:cNvPr>
          <p:cNvGrpSpPr/>
          <p:nvPr/>
        </p:nvGrpSpPr>
        <p:grpSpPr>
          <a:xfrm>
            <a:off x="453699" y="6242675"/>
            <a:ext cx="11284602" cy="583652"/>
            <a:chOff x="453699" y="6242675"/>
            <a:chExt cx="11284602" cy="58365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E2BDA9-C9F8-26B3-E367-8A2A48F4A9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23" t="23650" r="29300" b="24424"/>
            <a:stretch/>
          </p:blipFill>
          <p:spPr>
            <a:xfrm>
              <a:off x="11264133" y="6295570"/>
              <a:ext cx="474168" cy="368391"/>
            </a:xfrm>
            <a:prstGeom prst="rect">
              <a:avLst/>
            </a:prstGeom>
          </p:spPr>
        </p:pic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BFA58081-3E62-E64B-4E76-570A0DC33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699" y="6300810"/>
              <a:ext cx="789240" cy="480719"/>
            </a:xfrm>
            <a:prstGeom prst="rect">
              <a:avLst/>
            </a:prstGeom>
          </p:spPr>
        </p:pic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A957B635-AA09-0CF0-D8A1-2A3934A22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0999" y="6318875"/>
              <a:ext cx="629371" cy="36839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2D255E-A717-1EC0-E276-634092D19AEC}"/>
                </a:ext>
              </a:extLst>
            </p:cNvPr>
            <p:cNvSpPr txBox="1"/>
            <p:nvPr/>
          </p:nvSpPr>
          <p:spPr>
            <a:xfrm>
              <a:off x="1282700" y="6242675"/>
              <a:ext cx="21188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Asset Management, Data Analytics and Offshore Staffing from Vietnam </a:t>
              </a:r>
              <a:r>
                <a:rPr lang="en-US" sz="1000" dirty="0">
                  <a:hlinkClick r:id="rId6"/>
                </a:rPr>
                <a:t>https://www.asq.vn</a:t>
              </a:r>
              <a:r>
                <a:rPr lang="en-US" sz="1000" dirty="0"/>
                <a:t>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A16B31-F7AC-486F-57D7-C50F4287B612}"/>
                </a:ext>
              </a:extLst>
            </p:cNvPr>
            <p:cNvSpPr txBox="1"/>
            <p:nvPr/>
          </p:nvSpPr>
          <p:spPr>
            <a:xfrm>
              <a:off x="8375250" y="6272329"/>
              <a:ext cx="21188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Institute of Smart City </a:t>
              </a:r>
              <a:br>
                <a:rPr lang="en-US" sz="1000" dirty="0"/>
              </a:br>
              <a:r>
                <a:rPr lang="en-US" sz="1000" dirty="0"/>
                <a:t>and Management </a:t>
              </a:r>
              <a:br>
                <a:rPr lang="en-US" sz="1000" dirty="0"/>
              </a:br>
              <a:r>
                <a:rPr lang="en-US" sz="1000" dirty="0">
                  <a:hlinkClick r:id="rId7"/>
                </a:rPr>
                <a:t>https://www.iscm.ueh.edu.vn</a:t>
              </a:r>
              <a:r>
                <a:rPr lang="en-US" sz="1000" dirty="0"/>
                <a:t>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4F390C6-919E-A5F1-9C45-C65A5196F283}"/>
              </a:ext>
            </a:extLst>
          </p:cNvPr>
          <p:cNvSpPr txBox="1"/>
          <p:nvPr/>
        </p:nvSpPr>
        <p:spPr>
          <a:xfrm>
            <a:off x="538315" y="4169373"/>
            <a:ext cx="553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070C0"/>
                </a:solidFill>
              </a:rPr>
              <a:t>Risk = Probability x Consequence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A52CD-935D-775B-4777-30F3D95962C8}"/>
              </a:ext>
            </a:extLst>
          </p:cNvPr>
          <p:cNvSpPr txBox="1"/>
          <p:nvPr/>
        </p:nvSpPr>
        <p:spPr>
          <a:xfrm>
            <a:off x="496602" y="5070616"/>
            <a:ext cx="5819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070C0"/>
                </a:solidFill>
              </a:rPr>
              <a:t>Risk = Hazard x Vulnerability x Consequence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717D78-31EF-643C-4C19-DFC26EFACB7C}"/>
              </a:ext>
            </a:extLst>
          </p:cNvPr>
          <p:cNvSpPr txBox="1"/>
          <p:nvPr/>
        </p:nvSpPr>
        <p:spPr>
          <a:xfrm>
            <a:off x="6784622" y="1310216"/>
            <a:ext cx="4953679" cy="3939540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Selection of Which Risk Method depends on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Perception &amp; understanding of stakeholders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Level of management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Operational objectives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Availability of data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Measurement methodologies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Expert’s opinions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AA799F-E212-6380-2F01-FF408D774E5D}"/>
              </a:ext>
            </a:extLst>
          </p:cNvPr>
          <p:cNvSpPr txBox="1"/>
          <p:nvPr/>
        </p:nvSpPr>
        <p:spPr>
          <a:xfrm>
            <a:off x="355634" y="1068643"/>
            <a:ext cx="5537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200" dirty="0"/>
              <a:t>Qualitative Method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D2895-BB53-A685-3B9D-1951FC0D75A0}"/>
              </a:ext>
            </a:extLst>
          </p:cNvPr>
          <p:cNvSpPr txBox="1"/>
          <p:nvPr/>
        </p:nvSpPr>
        <p:spPr>
          <a:xfrm>
            <a:off x="355633" y="3372193"/>
            <a:ext cx="5537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200" dirty="0"/>
              <a:t>Quantitative Method</a:t>
            </a:r>
          </a:p>
        </p:txBody>
      </p:sp>
    </p:spTree>
    <p:extLst>
      <p:ext uri="{BB962C8B-B14F-4D97-AF65-F5344CB8AC3E}">
        <p14:creationId xmlns:p14="http://schemas.microsoft.com/office/powerpoint/2010/main" val="66934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72;p6">
            <a:extLst>
              <a:ext uri="{FF2B5EF4-FFF2-40B4-BE49-F238E27FC236}">
                <a16:creationId xmlns:a16="http://schemas.microsoft.com/office/drawing/2014/main" id="{988B6BD2-008D-42EB-B661-BD7EBCCF4B58}"/>
              </a:ext>
            </a:extLst>
          </p:cNvPr>
          <p:cNvSpPr txBox="1"/>
          <p:nvPr/>
        </p:nvSpPr>
        <p:spPr>
          <a:xfrm flipH="1">
            <a:off x="355635" y="295972"/>
            <a:ext cx="11480729" cy="583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90000"/>
              </a:lnSpc>
              <a:buClr>
                <a:srgbClr val="C00000"/>
              </a:buClr>
              <a:buSzPts val="2000"/>
            </a:pPr>
            <a:r>
              <a:rPr lang="en-US" sz="2800" b="1" dirty="0">
                <a:solidFill>
                  <a:srgbClr val="C00000"/>
                </a:solidFill>
                <a:latin typeface="Century Gothic"/>
                <a:sym typeface="Century Gothic"/>
              </a:rPr>
              <a:t>An Enhanced Method</a:t>
            </a:r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61DFE5-5CB8-DB3B-7D7F-C7A1804DD0F8}"/>
              </a:ext>
            </a:extLst>
          </p:cNvPr>
          <p:cNvGrpSpPr/>
          <p:nvPr/>
        </p:nvGrpSpPr>
        <p:grpSpPr>
          <a:xfrm>
            <a:off x="453699" y="6242675"/>
            <a:ext cx="11284602" cy="583652"/>
            <a:chOff x="453699" y="6242675"/>
            <a:chExt cx="11284602" cy="58365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E2BDA9-C9F8-26B3-E367-8A2A48F4A9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23" t="23650" r="29300" b="24424"/>
            <a:stretch/>
          </p:blipFill>
          <p:spPr>
            <a:xfrm>
              <a:off x="11264133" y="6295570"/>
              <a:ext cx="474168" cy="368391"/>
            </a:xfrm>
            <a:prstGeom prst="rect">
              <a:avLst/>
            </a:prstGeom>
          </p:spPr>
        </p:pic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BFA58081-3E62-E64B-4E76-570A0DC33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699" y="6300810"/>
              <a:ext cx="789240" cy="480719"/>
            </a:xfrm>
            <a:prstGeom prst="rect">
              <a:avLst/>
            </a:prstGeom>
          </p:spPr>
        </p:pic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A957B635-AA09-0CF0-D8A1-2A3934A22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0999" y="6318875"/>
              <a:ext cx="629371" cy="36839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2D255E-A717-1EC0-E276-634092D19AEC}"/>
                </a:ext>
              </a:extLst>
            </p:cNvPr>
            <p:cNvSpPr txBox="1"/>
            <p:nvPr/>
          </p:nvSpPr>
          <p:spPr>
            <a:xfrm>
              <a:off x="1282700" y="6242675"/>
              <a:ext cx="21188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Asset Management, Data Analytics and Offshore Staffing from Vietnam </a:t>
              </a:r>
              <a:r>
                <a:rPr lang="en-US" sz="1000" dirty="0">
                  <a:hlinkClick r:id="rId6"/>
                </a:rPr>
                <a:t>https://www.asq.vn</a:t>
              </a:r>
              <a:r>
                <a:rPr lang="en-US" sz="1000" dirty="0"/>
                <a:t>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A16B31-F7AC-486F-57D7-C50F4287B612}"/>
                </a:ext>
              </a:extLst>
            </p:cNvPr>
            <p:cNvSpPr txBox="1"/>
            <p:nvPr/>
          </p:nvSpPr>
          <p:spPr>
            <a:xfrm>
              <a:off x="8375250" y="6272329"/>
              <a:ext cx="21188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Institute of Smart City </a:t>
              </a:r>
              <a:br>
                <a:rPr lang="en-US" sz="1000" dirty="0"/>
              </a:br>
              <a:r>
                <a:rPr lang="en-US" sz="1000" dirty="0"/>
                <a:t>and Management </a:t>
              </a:r>
              <a:br>
                <a:rPr lang="en-US" sz="1000" dirty="0"/>
              </a:br>
              <a:r>
                <a:rPr lang="en-US" sz="1000" dirty="0">
                  <a:hlinkClick r:id="rId7"/>
                </a:rPr>
                <a:t>https://www.iscm.ueh.edu.vn</a:t>
              </a:r>
              <a:r>
                <a:rPr lang="en-US" sz="1000" dirty="0"/>
                <a:t> </a:t>
              </a:r>
            </a:p>
          </p:txBody>
        </p:sp>
      </p:grp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3C41F145-7956-4D0C-3B8A-7BD9B6737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358275"/>
              </p:ext>
            </p:extLst>
          </p:nvPr>
        </p:nvGraphicFramePr>
        <p:xfrm>
          <a:off x="355635" y="2010026"/>
          <a:ext cx="420845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066">
                  <a:extLst>
                    <a:ext uri="{9D8B030D-6E8A-4147-A177-3AD203B41FA5}">
                      <a16:colId xmlns:a16="http://schemas.microsoft.com/office/drawing/2014/main" val="226724099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3530554858"/>
                    </a:ext>
                  </a:extLst>
                </a:gridCol>
                <a:gridCol w="651066">
                  <a:extLst>
                    <a:ext uri="{9D8B030D-6E8A-4147-A177-3AD203B41FA5}">
                      <a16:colId xmlns:a16="http://schemas.microsoft.com/office/drawing/2014/main" val="3731626049"/>
                    </a:ext>
                  </a:extLst>
                </a:gridCol>
                <a:gridCol w="1478845">
                  <a:extLst>
                    <a:ext uri="{9D8B030D-6E8A-4147-A177-3AD203B41FA5}">
                      <a16:colId xmlns:a16="http://schemas.microsoft.com/office/drawing/2014/main" val="23925360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Likelihood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Consequence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193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513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r>
                        <a:rPr lang="en-US" sz="1600" i="1" dirty="0"/>
                        <a:t>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Very unlikely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j</a:t>
                      </a:r>
                      <a:r>
                        <a:rPr lang="en-US" sz="1600" dirty="0"/>
                        <a:t>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88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r>
                        <a:rPr lang="en-US" sz="1600" i="1" dirty="0"/>
                        <a:t>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Unlikely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j</a:t>
                      </a:r>
                      <a:r>
                        <a:rPr lang="en-US" sz="1600" dirty="0"/>
                        <a:t>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Major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47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r>
                        <a:rPr lang="en-US" sz="1600" i="1" dirty="0"/>
                        <a:t>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j</a:t>
                      </a:r>
                      <a:r>
                        <a:rPr lang="en-US" sz="1600" dirty="0"/>
                        <a:t>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Severe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51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r>
                        <a:rPr lang="en-US" sz="1600" i="1" dirty="0"/>
                        <a:t>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Likely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j</a:t>
                      </a:r>
                      <a:r>
                        <a:rPr lang="en-US" sz="1600" dirty="0"/>
                        <a:t>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Critical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37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r>
                        <a:rPr lang="en-US" sz="1600" i="1" dirty="0"/>
                        <a:t>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Almost certain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j</a:t>
                      </a:r>
                      <a:r>
                        <a:rPr lang="en-US" sz="1600" dirty="0"/>
                        <a:t>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Catastrophic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2895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1F288B3-3FFE-E45E-5F5D-6CF49B220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530486"/>
              </p:ext>
            </p:extLst>
          </p:nvPr>
        </p:nvGraphicFramePr>
        <p:xfrm>
          <a:off x="6095999" y="732253"/>
          <a:ext cx="507778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031">
                  <a:extLst>
                    <a:ext uri="{9D8B030D-6E8A-4147-A177-3AD203B41FA5}">
                      <a16:colId xmlns:a16="http://schemas.microsoft.com/office/drawing/2014/main" val="1426095054"/>
                    </a:ext>
                  </a:extLst>
                </a:gridCol>
                <a:gridCol w="767538">
                  <a:extLst>
                    <a:ext uri="{9D8B030D-6E8A-4147-A177-3AD203B41FA5}">
                      <a16:colId xmlns:a16="http://schemas.microsoft.com/office/drawing/2014/main" val="1937089347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1978159548"/>
                    </a:ext>
                  </a:extLst>
                </a:gridCol>
                <a:gridCol w="749808">
                  <a:extLst>
                    <a:ext uri="{9D8B030D-6E8A-4147-A177-3AD203B41FA5}">
                      <a16:colId xmlns:a16="http://schemas.microsoft.com/office/drawing/2014/main" val="2554480555"/>
                    </a:ext>
                  </a:extLst>
                </a:gridCol>
                <a:gridCol w="758952">
                  <a:extLst>
                    <a:ext uri="{9D8B030D-6E8A-4147-A177-3AD203B41FA5}">
                      <a16:colId xmlns:a16="http://schemas.microsoft.com/office/drawing/2014/main" val="2328126097"/>
                    </a:ext>
                  </a:extLst>
                </a:gridCol>
                <a:gridCol w="813634">
                  <a:extLst>
                    <a:ext uri="{9D8B030D-6E8A-4147-A177-3AD203B41FA5}">
                      <a16:colId xmlns:a16="http://schemas.microsoft.com/office/drawing/2014/main" val="4169706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Likelihood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Consequence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193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j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j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j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j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j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513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r>
                        <a:rPr lang="en-US" sz="1600" i="1" dirty="0"/>
                        <a:t>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88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r>
                        <a:rPr lang="en-US" sz="1600" i="1" dirty="0"/>
                        <a:t>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47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r>
                        <a:rPr lang="en-US" sz="1600" i="1" dirty="0"/>
                        <a:t>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51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r>
                        <a:rPr lang="en-US" sz="1600" i="1" dirty="0"/>
                        <a:t>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37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r>
                        <a:rPr lang="en-US" sz="1600" i="1" dirty="0"/>
                        <a:t>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2895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DBFF51-09C9-2109-D1E0-1E768D213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123117"/>
              </p:ext>
            </p:extLst>
          </p:nvPr>
        </p:nvGraphicFramePr>
        <p:xfrm>
          <a:off x="6095999" y="3502291"/>
          <a:ext cx="507778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031">
                  <a:extLst>
                    <a:ext uri="{9D8B030D-6E8A-4147-A177-3AD203B41FA5}">
                      <a16:colId xmlns:a16="http://schemas.microsoft.com/office/drawing/2014/main" val="1426095054"/>
                    </a:ext>
                  </a:extLst>
                </a:gridCol>
                <a:gridCol w="767538">
                  <a:extLst>
                    <a:ext uri="{9D8B030D-6E8A-4147-A177-3AD203B41FA5}">
                      <a16:colId xmlns:a16="http://schemas.microsoft.com/office/drawing/2014/main" val="1937089347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1978159548"/>
                    </a:ext>
                  </a:extLst>
                </a:gridCol>
                <a:gridCol w="749808">
                  <a:extLst>
                    <a:ext uri="{9D8B030D-6E8A-4147-A177-3AD203B41FA5}">
                      <a16:colId xmlns:a16="http://schemas.microsoft.com/office/drawing/2014/main" val="2554480555"/>
                    </a:ext>
                  </a:extLst>
                </a:gridCol>
                <a:gridCol w="758952">
                  <a:extLst>
                    <a:ext uri="{9D8B030D-6E8A-4147-A177-3AD203B41FA5}">
                      <a16:colId xmlns:a16="http://schemas.microsoft.com/office/drawing/2014/main" val="2328126097"/>
                    </a:ext>
                  </a:extLst>
                </a:gridCol>
                <a:gridCol w="813634">
                  <a:extLst>
                    <a:ext uri="{9D8B030D-6E8A-4147-A177-3AD203B41FA5}">
                      <a16:colId xmlns:a16="http://schemas.microsoft.com/office/drawing/2014/main" val="4169706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Intensity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Consequence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193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j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j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j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j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j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513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r>
                        <a:rPr lang="en-US" sz="1600" i="1" dirty="0"/>
                        <a:t>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88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r>
                        <a:rPr lang="en-US" sz="1600" i="1" dirty="0"/>
                        <a:t>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47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r>
                        <a:rPr lang="en-US" sz="1600" i="1" dirty="0"/>
                        <a:t>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51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r>
                        <a:rPr lang="en-US" sz="1600" i="1" dirty="0"/>
                        <a:t>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37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r>
                        <a:rPr lang="en-US" sz="1600" i="1" dirty="0"/>
                        <a:t>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2895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6400C094-96A8-90B8-49FF-5132264ED81E}"/>
              </a:ext>
            </a:extLst>
          </p:cNvPr>
          <p:cNvSpPr/>
          <p:nvPr/>
        </p:nvSpPr>
        <p:spPr>
          <a:xfrm rot="19915948">
            <a:off x="5013018" y="2313433"/>
            <a:ext cx="594360" cy="438912"/>
          </a:xfrm>
          <a:prstGeom prst="rightArrow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20AD308-2B82-FE35-F816-178F11B31103}"/>
              </a:ext>
            </a:extLst>
          </p:cNvPr>
          <p:cNvSpPr/>
          <p:nvPr/>
        </p:nvSpPr>
        <p:spPr>
          <a:xfrm rot="1796653">
            <a:off x="5032865" y="3844907"/>
            <a:ext cx="594360" cy="438912"/>
          </a:xfrm>
          <a:prstGeom prst="rightArrow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72;p6">
            <a:extLst>
              <a:ext uri="{FF2B5EF4-FFF2-40B4-BE49-F238E27FC236}">
                <a16:creationId xmlns:a16="http://schemas.microsoft.com/office/drawing/2014/main" id="{988B6BD2-008D-42EB-B661-BD7EBCCF4B58}"/>
              </a:ext>
            </a:extLst>
          </p:cNvPr>
          <p:cNvSpPr txBox="1"/>
          <p:nvPr/>
        </p:nvSpPr>
        <p:spPr>
          <a:xfrm flipH="1">
            <a:off x="355635" y="295972"/>
            <a:ext cx="11480729" cy="583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90000"/>
              </a:lnSpc>
              <a:buClr>
                <a:srgbClr val="C00000"/>
              </a:buClr>
              <a:buSzPts val="2000"/>
            </a:pPr>
            <a:r>
              <a:rPr lang="en-US" sz="2800" b="1" dirty="0">
                <a:solidFill>
                  <a:srgbClr val="C00000"/>
                </a:solidFill>
                <a:latin typeface="Century Gothic"/>
                <a:sym typeface="Century Gothic"/>
              </a:rPr>
              <a:t>Discussion, Q&amp;A</a:t>
            </a:r>
            <a:endParaRPr lang="en-US" sz="2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C2E562-A0C5-D617-7788-CFF28710A543}"/>
              </a:ext>
            </a:extLst>
          </p:cNvPr>
          <p:cNvGrpSpPr/>
          <p:nvPr/>
        </p:nvGrpSpPr>
        <p:grpSpPr>
          <a:xfrm>
            <a:off x="453699" y="6242675"/>
            <a:ext cx="11284602" cy="583652"/>
            <a:chOff x="453699" y="6242675"/>
            <a:chExt cx="11284602" cy="58365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4756763-832F-031A-37FA-8BB78DD8FD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23" t="23650" r="29300" b="24424"/>
            <a:stretch/>
          </p:blipFill>
          <p:spPr>
            <a:xfrm>
              <a:off x="11264133" y="6295570"/>
              <a:ext cx="474168" cy="368391"/>
            </a:xfrm>
            <a:prstGeom prst="rect">
              <a:avLst/>
            </a:prstGeom>
          </p:spPr>
        </p:pic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F8697FC-0405-5B05-2C13-F1D6F1AB4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699" y="6300810"/>
              <a:ext cx="789240" cy="48071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1015B5DF-75D4-C29A-D9A9-930AEB200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0999" y="6318875"/>
              <a:ext cx="629371" cy="36839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0E4BE3-A5C7-9CD3-8BB9-F023AE4B7E87}"/>
                </a:ext>
              </a:extLst>
            </p:cNvPr>
            <p:cNvSpPr txBox="1"/>
            <p:nvPr/>
          </p:nvSpPr>
          <p:spPr>
            <a:xfrm>
              <a:off x="1282700" y="6242675"/>
              <a:ext cx="21188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Asset Management, Data Analytics and Offshore Staffing from Vietnam </a:t>
              </a:r>
              <a:r>
                <a:rPr lang="en-US" sz="1000" dirty="0">
                  <a:hlinkClick r:id="rId6"/>
                </a:rPr>
                <a:t>https://www.asq.vn</a:t>
              </a:r>
              <a:r>
                <a:rPr lang="en-US" sz="1000" dirty="0"/>
                <a:t>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C40789-8C99-D5A8-88B9-2B0565CAA6C3}"/>
                </a:ext>
              </a:extLst>
            </p:cNvPr>
            <p:cNvSpPr txBox="1"/>
            <p:nvPr/>
          </p:nvSpPr>
          <p:spPr>
            <a:xfrm>
              <a:off x="8375250" y="6272329"/>
              <a:ext cx="21188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Institute of Smart City </a:t>
              </a:r>
              <a:br>
                <a:rPr lang="en-US" sz="1000" dirty="0"/>
              </a:br>
              <a:r>
                <a:rPr lang="en-US" sz="1000" dirty="0"/>
                <a:t>and Management </a:t>
              </a:r>
              <a:br>
                <a:rPr lang="en-US" sz="1000" dirty="0"/>
              </a:br>
              <a:r>
                <a:rPr lang="en-US" sz="1000" dirty="0">
                  <a:hlinkClick r:id="rId7"/>
                </a:rPr>
                <a:t>https://www.iscm.ueh.edu.vn</a:t>
              </a:r>
              <a:r>
                <a:rPr lang="en-US" sz="10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614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744</Words>
  <Application>Microsoft Office PowerPoint</Application>
  <PresentationFormat>Widescreen</PresentationFormat>
  <Paragraphs>194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 Approach to Support Startup Ecosystem</dc:title>
  <dc:creator>Nam Le</dc:creator>
  <cp:lastModifiedBy>Nam Le</cp:lastModifiedBy>
  <cp:revision>452</cp:revision>
  <dcterms:created xsi:type="dcterms:W3CDTF">2021-11-04T02:12:43Z</dcterms:created>
  <dcterms:modified xsi:type="dcterms:W3CDTF">2023-12-19T00:04:41Z</dcterms:modified>
</cp:coreProperties>
</file>