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1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081B-FD1E-7DB6-BAC4-1FB656BC9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38905-BDFA-4C3F-FE12-53F4ABAEA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E1B07-8B6A-9DA6-EC4C-EE7B90F7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DA27-5E6A-9B8B-76B8-9A42586C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0EE34-15B7-65D9-5989-E2BEC36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308A-A780-BE60-2359-19530119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4E9E1-6501-2258-2A11-F5CF91C7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99E3-88D0-742C-C181-1110767F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7AD9-D0D8-CA36-BFD4-AEE2E246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4D83-401C-9E21-5788-C068D5E3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D30BA-3F5F-A5FF-96F6-367CCED54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9F6C6-6FAA-AFA2-D5AB-E78F3FE53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DDB9-B072-5E24-C7BE-2509EBD4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8C87-1357-9F68-9268-BCA029A9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88A7-DFF9-B11E-BAE7-CF55417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0103-ACB6-D303-48D9-87E7DB9C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85CC-6B9F-A75F-A6E6-42A50CE4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9663-AE05-33C9-2869-9707F454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E5BEE-09D5-05CF-7BCC-E356189A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8776F-8744-3DB3-9B4A-B3479C07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5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001-5D5B-21E2-9800-B9D92AE6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2E4DA-1796-8C0C-845A-E904466E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B668-D139-9380-73BE-A4D413A9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53E9-A9B2-1E55-24FB-FD9E02ED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0733-8C06-2439-48FB-7B8127A6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5FBD-3962-505F-C5E8-FB267D34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E8C0-DE07-F6EE-678F-81CBB55C8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0B550-33F8-0A9B-1C7B-4EACC4A09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70D7C-2F4E-317C-592F-D32B1FB1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90DD7-277B-2B0D-CF1B-5874A647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A8C57-6ACA-AE96-6702-00A0EAE6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0069-5861-BD55-89B5-47A6CC58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85597-EC88-5DAC-FAA1-4BF4FC0C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E110F-6E87-5B5F-A01A-90B3E98A6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C3BA0-5941-7DC9-B69B-1633686BF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D08DB-0602-3A42-0B80-F31F0B162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16472-1176-B20A-6104-6458EF5E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6B44B-8AD2-C1DE-6646-101ED406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830D4-B619-EFCC-5773-7F6BD670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0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28A-7C73-ABF2-8CB0-2F7219DA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032DB-C2EC-2D9C-0C95-2FB26903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029BE-4B3E-93E7-C5E1-FA943341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21002-7ECB-8A2E-403C-029845B2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4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C4A81-1DE2-DE2F-32D8-791FA979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FDD9B-527F-CAE3-232F-D720E8AB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96DB5-F5B5-9712-84D3-24FCC916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C9BF-3D78-647A-55D2-1BBC2D42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3415A-46BB-E734-B021-A9B98C9D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365DA-EBBA-D2AD-F62E-EE5A31AF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E436F-E4F2-F3CD-655E-4D144107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A53B5-BCDF-2F83-7DF0-D5ECEF6F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9510D-D6B7-AB3E-F5B6-392FB629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6DE8-E995-E751-29BC-7A65349C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60E0A-0B66-1AFC-63D1-AC8AF56CE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95168-4EF7-4EF5-D98F-BF88E068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62C36-D74B-A612-988E-A44A3BDC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09F6-43CD-B33E-CD69-B92ED271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CDA55-1340-7469-F756-4CF91582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54267-EA9F-5F4C-1E24-DC5B0642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8CCB0-0DD9-2E53-868A-BBF0BACE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9C47-2032-3D6E-3C1D-E0169F572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1056-2068-462C-8B06-00BF304EE62F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0581-6D01-AAD4-AD02-70DDE4CA8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2BCF-A9FB-DA98-3A54-E210E7412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64C5-00E0-4EE0-8D39-309116F5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9622524-C5E5-6691-BDD4-2F192DCAA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1" y="187957"/>
            <a:ext cx="11824640" cy="6172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433C7-3DC1-26BE-FECC-75641C9C50B9}"/>
              </a:ext>
            </a:extLst>
          </p:cNvPr>
          <p:cNvSpPr txBox="1"/>
          <p:nvPr/>
        </p:nvSpPr>
        <p:spPr>
          <a:xfrm>
            <a:off x="589280" y="30809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HỌC DỮ LIỆU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1142B-64F1-F195-10F2-61C58AD7A083}"/>
              </a:ext>
            </a:extLst>
          </p:cNvPr>
          <p:cNvSpPr txBox="1"/>
          <p:nvPr/>
        </p:nvSpPr>
        <p:spPr>
          <a:xfrm>
            <a:off x="4521200" y="31317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KĨ SƯ DỮ LIỆU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BCAD7-AA03-F779-7C3A-3C4830B4FEB9}"/>
              </a:ext>
            </a:extLst>
          </p:cNvPr>
          <p:cNvSpPr txBox="1"/>
          <p:nvPr/>
        </p:nvSpPr>
        <p:spPr>
          <a:xfrm>
            <a:off x="8636000" y="30809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DỮ LIỆU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CD26E-A9F1-F417-2482-1826BCA7E120}"/>
              </a:ext>
            </a:extLst>
          </p:cNvPr>
          <p:cNvSpPr txBox="1"/>
          <p:nvPr/>
        </p:nvSpPr>
        <p:spPr>
          <a:xfrm>
            <a:off x="256834" y="643680"/>
            <a:ext cx="38144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lý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nhà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3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B967C-D00F-0C76-6EE1-5A225A9EE2EE}"/>
              </a:ext>
            </a:extLst>
          </p:cNvPr>
          <p:cNvSpPr txBox="1"/>
          <p:nvPr/>
        </p:nvSpPr>
        <p:spPr>
          <a:xfrm>
            <a:off x="4188754" y="643680"/>
            <a:ext cx="3814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6F746-3178-4A10-F645-34FEE5D634AB}"/>
              </a:ext>
            </a:extLst>
          </p:cNvPr>
          <p:cNvSpPr txBox="1"/>
          <p:nvPr/>
        </p:nvSpPr>
        <p:spPr>
          <a:xfrm>
            <a:off x="8219440" y="643680"/>
            <a:ext cx="3814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endParaRPr lang="en-US" sz="13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C8BAD-3B0E-4475-57EC-BFDAB9ED496C}"/>
              </a:ext>
            </a:extLst>
          </p:cNvPr>
          <p:cNvSpPr txBox="1"/>
          <p:nvPr/>
        </p:nvSpPr>
        <p:spPr>
          <a:xfrm>
            <a:off x="256834" y="3540760"/>
            <a:ext cx="38144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lý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và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7377C-E442-46D1-59E6-F90874E08242}"/>
              </a:ext>
            </a:extLst>
          </p:cNvPr>
          <p:cNvSpPr txBox="1"/>
          <p:nvPr/>
        </p:nvSpPr>
        <p:spPr>
          <a:xfrm>
            <a:off x="4238136" y="3540760"/>
            <a:ext cx="381449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IT,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sạch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và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nhà khoa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059CD-6A21-DB59-3262-1D6D41E52CDB}"/>
              </a:ext>
            </a:extLst>
          </p:cNvPr>
          <p:cNvSpPr txBox="1"/>
          <p:nvPr/>
        </p:nvSpPr>
        <p:spPr>
          <a:xfrm>
            <a:off x="8168218" y="3540760"/>
            <a:ext cx="381449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đỡ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 và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qua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thị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D1067-A043-3161-DEB6-DF63B8251A53}"/>
              </a:ext>
            </a:extLst>
          </p:cNvPr>
          <p:cNvSpPr txBox="1"/>
          <p:nvPr/>
        </p:nvSpPr>
        <p:spPr>
          <a:xfrm>
            <a:off x="256834" y="4633367"/>
            <a:ext cx="38144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Giao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12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7E013-3C80-87BC-6858-8C496CA28AB8}"/>
              </a:ext>
            </a:extLst>
          </p:cNvPr>
          <p:cNvSpPr txBox="1"/>
          <p:nvPr/>
        </p:nvSpPr>
        <p:spPr>
          <a:xfrm>
            <a:off x="4238135" y="4633367"/>
            <a:ext cx="38144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sz="12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B1E20-FE3A-0586-8BB1-5E191DA2E851}"/>
              </a:ext>
            </a:extLst>
          </p:cNvPr>
          <p:cNvSpPr txBox="1"/>
          <p:nvPr/>
        </p:nvSpPr>
        <p:spPr>
          <a:xfrm>
            <a:off x="8193829" y="4633367"/>
            <a:ext cx="38144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Giao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endParaRPr lang="en-US" sz="12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9C515F-15E5-485F-D8D1-F7DE0E007BC1}"/>
              </a:ext>
            </a:extLst>
          </p:cNvPr>
          <p:cNvSpPr txBox="1"/>
          <p:nvPr/>
        </p:nvSpPr>
        <p:spPr>
          <a:xfrm>
            <a:off x="256834" y="5710327"/>
            <a:ext cx="381449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R, SQL, </a:t>
            </a:r>
            <a:r>
              <a:rPr lang="en-US" sz="13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A0B334-C41A-F62C-2ECC-7EBC080D2EDC}"/>
              </a:ext>
            </a:extLst>
          </p:cNvPr>
          <p:cNvSpPr txBox="1"/>
          <p:nvPr/>
        </p:nvSpPr>
        <p:spPr>
          <a:xfrm>
            <a:off x="4238135" y="5710326"/>
            <a:ext cx="381449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Hadoop, NoSQL, Python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352CC4-EFBF-CE05-1724-930F3D32280C}"/>
              </a:ext>
            </a:extLst>
          </p:cNvPr>
          <p:cNvSpPr txBox="1"/>
          <p:nvPr/>
        </p:nvSpPr>
        <p:spPr>
          <a:xfrm>
            <a:off x="8219440" y="5710325"/>
            <a:ext cx="381449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en-US" sz="13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Tablue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SQL, </a:t>
            </a:r>
            <a:r>
              <a:rPr lang="en-US" sz="13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KNIME, R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96651B1-3BFD-C1F1-3BD8-5B33CA96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1" y="1727200"/>
            <a:ext cx="12152053" cy="3814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0BA033-5EEC-A7BD-5C98-4FDE2FF36A4D}"/>
              </a:ext>
            </a:extLst>
          </p:cNvPr>
          <p:cNvSpPr txBox="1"/>
          <p:nvPr/>
        </p:nvSpPr>
        <p:spPr>
          <a:xfrm>
            <a:off x="1016000" y="2133600"/>
            <a:ext cx="295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25%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đắp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thị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và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5B107-7D7A-C911-1360-26653B8D835F}"/>
              </a:ext>
            </a:extLst>
          </p:cNvPr>
          <p:cNvSpPr txBox="1"/>
          <p:nvPr/>
        </p:nvSpPr>
        <p:spPr>
          <a:xfrm>
            <a:off x="1280160" y="3524072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EDCA7-33B9-B2BD-CF30-834DF2EE670F}"/>
              </a:ext>
            </a:extLst>
          </p:cNvPr>
          <p:cNvSpPr txBox="1"/>
          <p:nvPr/>
        </p:nvSpPr>
        <p:spPr>
          <a:xfrm>
            <a:off x="5239246" y="2133599"/>
            <a:ext cx="2787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25%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A6CE5-7BE6-67A4-AAC9-02878F981CE8}"/>
              </a:ext>
            </a:extLst>
          </p:cNvPr>
          <p:cNvSpPr txBox="1"/>
          <p:nvPr/>
        </p:nvSpPr>
        <p:spPr>
          <a:xfrm>
            <a:off x="8805451" y="2600742"/>
            <a:ext cx="126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vậy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BEB85-E272-C1B4-B31E-65639E4B575E}"/>
              </a:ext>
            </a:extLst>
          </p:cNvPr>
          <p:cNvSpPr txBox="1"/>
          <p:nvPr/>
        </p:nvSpPr>
        <p:spPr>
          <a:xfrm>
            <a:off x="10072138" y="2133599"/>
            <a:ext cx="2038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và chia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0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nhỉ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592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Le</dc:creator>
  <cp:lastModifiedBy>Nam Le</cp:lastModifiedBy>
  <cp:revision>17</cp:revision>
  <dcterms:created xsi:type="dcterms:W3CDTF">2023-07-08T07:48:52Z</dcterms:created>
  <dcterms:modified xsi:type="dcterms:W3CDTF">2023-07-08T09:26:54Z</dcterms:modified>
</cp:coreProperties>
</file>