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8" r:id="rId2"/>
    <p:sldId id="269" r:id="rId3"/>
    <p:sldId id="320" r:id="rId4"/>
    <p:sldId id="319" r:id="rId5"/>
    <p:sldId id="341" r:id="rId6"/>
    <p:sldId id="322" r:id="rId7"/>
    <p:sldId id="321" r:id="rId8"/>
    <p:sldId id="323" r:id="rId9"/>
    <p:sldId id="324" r:id="rId10"/>
    <p:sldId id="325" r:id="rId11"/>
    <p:sldId id="326" r:id="rId12"/>
    <p:sldId id="344" r:id="rId13"/>
    <p:sldId id="328" r:id="rId14"/>
    <p:sldId id="330" r:id="rId15"/>
    <p:sldId id="331" r:id="rId16"/>
    <p:sldId id="346" r:id="rId17"/>
    <p:sldId id="347" r:id="rId18"/>
    <p:sldId id="303"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2D9A6-FD5E-417C-92C1-B6483FAADD88}" v="32" dt="2023-02-27T05:24:58.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96" autoAdjust="0"/>
    <p:restoredTop sz="94660"/>
  </p:normalViewPr>
  <p:slideViewPr>
    <p:cSldViewPr snapToGrid="0">
      <p:cViewPr varScale="1">
        <p:scale>
          <a:sx n="84" d="100"/>
          <a:sy n="84" d="100"/>
        </p:scale>
        <p:origin x="101"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Le" userId="f5edd110-785b-40f8-8ae8-8aac6ac898db" providerId="ADAL" clId="{ADB2D9A6-FD5E-417C-92C1-B6483FAADD88}"/>
    <pc:docChg chg="undo custSel addSld delSld modSld">
      <pc:chgData name="Nam Le" userId="f5edd110-785b-40f8-8ae8-8aac6ac898db" providerId="ADAL" clId="{ADB2D9A6-FD5E-417C-92C1-B6483FAADD88}" dt="2023-02-27T05:28:16.942" v="1135" actId="47"/>
      <pc:docMkLst>
        <pc:docMk/>
      </pc:docMkLst>
      <pc:sldChg chg="addSp delSp modSp mod">
        <pc:chgData name="Nam Le" userId="f5edd110-785b-40f8-8ae8-8aac6ac898db" providerId="ADAL" clId="{ADB2D9A6-FD5E-417C-92C1-B6483FAADD88}" dt="2023-02-27T05:28:00.681" v="1134" actId="14100"/>
        <pc:sldMkLst>
          <pc:docMk/>
          <pc:sldMk cId="3586565580" sldId="268"/>
        </pc:sldMkLst>
        <pc:spChg chg="mod">
          <ac:chgData name="Nam Le" userId="f5edd110-785b-40f8-8ae8-8aac6ac898db" providerId="ADAL" clId="{ADB2D9A6-FD5E-417C-92C1-B6483FAADD88}" dt="2023-02-27T05:26:04.494" v="1022" actId="255"/>
          <ac:spMkLst>
            <pc:docMk/>
            <pc:sldMk cId="3586565580" sldId="268"/>
            <ac:spMk id="2" creationId="{FBEF5B37-3700-4A8D-94E2-3CF23CD10C12}"/>
          </ac:spMkLst>
        </pc:spChg>
        <pc:spChg chg="del mod">
          <ac:chgData name="Nam Le" userId="f5edd110-785b-40f8-8ae8-8aac6ac898db" providerId="ADAL" clId="{ADB2D9A6-FD5E-417C-92C1-B6483FAADD88}" dt="2023-02-27T05:26:09.157" v="1023" actId="478"/>
          <ac:spMkLst>
            <pc:docMk/>
            <pc:sldMk cId="3586565580" sldId="268"/>
            <ac:spMk id="3" creationId="{B5ECECBE-63D5-4B03-903C-448E728CF0D9}"/>
          </ac:spMkLst>
        </pc:spChg>
        <pc:spChg chg="del">
          <ac:chgData name="Nam Le" userId="f5edd110-785b-40f8-8ae8-8aac6ac898db" providerId="ADAL" clId="{ADB2D9A6-FD5E-417C-92C1-B6483FAADD88}" dt="2023-02-27T05:27:44.037" v="1131" actId="478"/>
          <ac:spMkLst>
            <pc:docMk/>
            <pc:sldMk cId="3586565580" sldId="268"/>
            <ac:spMk id="13" creationId="{7ECC103C-00F9-4051-88A7-8D6C6C32AF77}"/>
          </ac:spMkLst>
        </pc:spChg>
        <pc:spChg chg="mod">
          <ac:chgData name="Nam Le" userId="f5edd110-785b-40f8-8ae8-8aac6ac898db" providerId="ADAL" clId="{ADB2D9A6-FD5E-417C-92C1-B6483FAADD88}" dt="2023-02-27T05:27:25.643" v="1130" actId="1076"/>
          <ac:spMkLst>
            <pc:docMk/>
            <pc:sldMk cId="3586565580" sldId="268"/>
            <ac:spMk id="37" creationId="{00000000-0000-0000-0000-000000000000}"/>
          </ac:spMkLst>
        </pc:spChg>
        <pc:graphicFrameChg chg="add mod modGraphic">
          <ac:chgData name="Nam Le" userId="f5edd110-785b-40f8-8ae8-8aac6ac898db" providerId="ADAL" clId="{ADB2D9A6-FD5E-417C-92C1-B6483FAADD88}" dt="2023-02-27T05:25:39.576" v="1005" actId="1076"/>
          <ac:graphicFrameMkLst>
            <pc:docMk/>
            <pc:sldMk cId="3586565580" sldId="268"/>
            <ac:graphicFrameMk id="6" creationId="{BE54780F-ADCD-585E-1DF2-D9FDF7D07B16}"/>
          </ac:graphicFrameMkLst>
        </pc:graphicFrameChg>
        <pc:picChg chg="mod">
          <ac:chgData name="Nam Le" userId="f5edd110-785b-40f8-8ae8-8aac6ac898db" providerId="ADAL" clId="{ADB2D9A6-FD5E-417C-92C1-B6483FAADD88}" dt="2023-02-27T05:28:00.681" v="1134" actId="14100"/>
          <ac:picMkLst>
            <pc:docMk/>
            <pc:sldMk cId="3586565580" sldId="268"/>
            <ac:picMk id="9" creationId="{7C93EAA1-6A1E-4546-B77E-9590793CDBE3}"/>
          </ac:picMkLst>
        </pc:picChg>
        <pc:picChg chg="mod">
          <ac:chgData name="Nam Le" userId="f5edd110-785b-40f8-8ae8-8aac6ac898db" providerId="ADAL" clId="{ADB2D9A6-FD5E-417C-92C1-B6483FAADD88}" dt="2023-02-27T05:27:56.490" v="1132" actId="14100"/>
          <ac:picMkLst>
            <pc:docMk/>
            <pc:sldMk cId="3586565580" sldId="268"/>
            <ac:picMk id="12" creationId="{D47BB846-4045-47CA-9248-B1B5FD923163}"/>
          </ac:picMkLst>
        </pc:picChg>
        <pc:picChg chg="mod">
          <ac:chgData name="Nam Le" userId="f5edd110-785b-40f8-8ae8-8aac6ac898db" providerId="ADAL" clId="{ADB2D9A6-FD5E-417C-92C1-B6483FAADD88}" dt="2023-02-27T05:27:58.328" v="1133" actId="14100"/>
          <ac:picMkLst>
            <pc:docMk/>
            <pc:sldMk cId="3586565580" sldId="268"/>
            <ac:picMk id="20" creationId="{2D60A170-F192-4916-B726-CB8BB4655396}"/>
          </ac:picMkLst>
        </pc:picChg>
      </pc:sldChg>
      <pc:sldChg chg="modSp mod">
        <pc:chgData name="Nam Le" userId="f5edd110-785b-40f8-8ae8-8aac6ac898db" providerId="ADAL" clId="{ADB2D9A6-FD5E-417C-92C1-B6483FAADD88}" dt="2023-02-27T05:09:44.634" v="370" actId="20577"/>
        <pc:sldMkLst>
          <pc:docMk/>
          <pc:sldMk cId="1197734497" sldId="269"/>
        </pc:sldMkLst>
        <pc:spChg chg="mod">
          <ac:chgData name="Nam Le" userId="f5edd110-785b-40f8-8ae8-8aac6ac898db" providerId="ADAL" clId="{ADB2D9A6-FD5E-417C-92C1-B6483FAADD88}" dt="2023-02-27T05:09:44.634" v="370" actId="20577"/>
          <ac:spMkLst>
            <pc:docMk/>
            <pc:sldMk cId="1197734497" sldId="269"/>
            <ac:spMk id="16" creationId="{1AFED820-EEE6-4EDE-8C0F-2DF2203C0931}"/>
          </ac:spMkLst>
        </pc:spChg>
      </pc:sldChg>
      <pc:sldChg chg="del">
        <pc:chgData name="Nam Le" userId="f5edd110-785b-40f8-8ae8-8aac6ac898db" providerId="ADAL" clId="{ADB2D9A6-FD5E-417C-92C1-B6483FAADD88}" dt="2023-02-27T05:08:31.267" v="336" actId="47"/>
        <pc:sldMkLst>
          <pc:docMk/>
          <pc:sldMk cId="2522367162" sldId="270"/>
        </pc:sldMkLst>
      </pc:sldChg>
      <pc:sldChg chg="del">
        <pc:chgData name="Nam Le" userId="f5edd110-785b-40f8-8ae8-8aac6ac898db" providerId="ADAL" clId="{ADB2D9A6-FD5E-417C-92C1-B6483FAADD88}" dt="2023-02-27T05:12:42.447" v="462" actId="47"/>
        <pc:sldMkLst>
          <pc:docMk/>
          <pc:sldMk cId="598020857" sldId="271"/>
        </pc:sldMkLst>
      </pc:sldChg>
      <pc:sldChg chg="del">
        <pc:chgData name="Nam Le" userId="f5edd110-785b-40f8-8ae8-8aac6ac898db" providerId="ADAL" clId="{ADB2D9A6-FD5E-417C-92C1-B6483FAADD88}" dt="2023-02-27T05:08:34.463" v="337" actId="47"/>
        <pc:sldMkLst>
          <pc:docMk/>
          <pc:sldMk cId="333251964" sldId="272"/>
        </pc:sldMkLst>
      </pc:sldChg>
      <pc:sldChg chg="del">
        <pc:chgData name="Nam Le" userId="f5edd110-785b-40f8-8ae8-8aac6ac898db" providerId="ADAL" clId="{ADB2D9A6-FD5E-417C-92C1-B6483FAADD88}" dt="2023-02-27T05:09:13.722" v="339" actId="47"/>
        <pc:sldMkLst>
          <pc:docMk/>
          <pc:sldMk cId="758902399" sldId="273"/>
        </pc:sldMkLst>
      </pc:sldChg>
      <pc:sldChg chg="del">
        <pc:chgData name="Nam Le" userId="f5edd110-785b-40f8-8ae8-8aac6ac898db" providerId="ADAL" clId="{ADB2D9A6-FD5E-417C-92C1-B6483FAADD88}" dt="2023-02-27T05:09:11.230" v="338" actId="47"/>
        <pc:sldMkLst>
          <pc:docMk/>
          <pc:sldMk cId="2780128738" sldId="274"/>
        </pc:sldMkLst>
      </pc:sldChg>
      <pc:sldChg chg="addSp delSp modSp">
        <pc:chgData name="Nam Le" userId="f5edd110-785b-40f8-8ae8-8aac6ac898db" providerId="ADAL" clId="{ADB2D9A6-FD5E-417C-92C1-B6483FAADD88}" dt="2023-02-27T05:14:03.808" v="473"/>
        <pc:sldMkLst>
          <pc:docMk/>
          <pc:sldMk cId="2509368305" sldId="275"/>
        </pc:sldMkLst>
        <pc:spChg chg="mod">
          <ac:chgData name="Nam Le" userId="f5edd110-785b-40f8-8ae8-8aac6ac898db" providerId="ADAL" clId="{ADB2D9A6-FD5E-417C-92C1-B6483FAADD88}" dt="2023-02-27T05:14:03.808" v="473"/>
          <ac:spMkLst>
            <pc:docMk/>
            <pc:sldMk cId="2509368305" sldId="275"/>
            <ac:spMk id="22" creationId="{740F628E-B242-78D4-AF1A-10FD2EB71119}"/>
          </ac:spMkLst>
        </pc:spChg>
        <pc:spChg chg="mod">
          <ac:chgData name="Nam Le" userId="f5edd110-785b-40f8-8ae8-8aac6ac898db" providerId="ADAL" clId="{ADB2D9A6-FD5E-417C-92C1-B6483FAADD88}" dt="2023-02-27T05:14:03.808" v="473"/>
          <ac:spMkLst>
            <pc:docMk/>
            <pc:sldMk cId="2509368305" sldId="275"/>
            <ac:spMk id="23" creationId="{0B49FD7A-D33E-DCD1-29B3-38B450361E06}"/>
          </ac:spMkLst>
        </pc:spChg>
        <pc:grpChg chg="add mod">
          <ac:chgData name="Nam Le" userId="f5edd110-785b-40f8-8ae8-8aac6ac898db" providerId="ADAL" clId="{ADB2D9A6-FD5E-417C-92C1-B6483FAADD88}" dt="2023-02-27T05:14:03.808" v="473"/>
          <ac:grpSpMkLst>
            <pc:docMk/>
            <pc:sldMk cId="2509368305" sldId="275"/>
            <ac:grpSpMk id="2" creationId="{986F2A23-3297-2B34-D75E-DD0ED1EA4016}"/>
          </ac:grpSpMkLst>
        </pc:grpChg>
        <pc:grpChg chg="del">
          <ac:chgData name="Nam Le" userId="f5edd110-785b-40f8-8ae8-8aac6ac898db" providerId="ADAL" clId="{ADB2D9A6-FD5E-417C-92C1-B6483FAADD88}" dt="2023-02-27T05:14:03.360" v="472" actId="478"/>
          <ac:grpSpMkLst>
            <pc:docMk/>
            <pc:sldMk cId="2509368305" sldId="275"/>
            <ac:grpSpMk id="11" creationId="{549633DC-6853-4936-85EF-C13E95BB4488}"/>
          </ac:grpSpMkLst>
        </pc:grpChg>
        <pc:picChg chg="mod">
          <ac:chgData name="Nam Le" userId="f5edd110-785b-40f8-8ae8-8aac6ac898db" providerId="ADAL" clId="{ADB2D9A6-FD5E-417C-92C1-B6483FAADD88}" dt="2023-02-27T05:14:03.808" v="473"/>
          <ac:picMkLst>
            <pc:docMk/>
            <pc:sldMk cId="2509368305" sldId="275"/>
            <ac:picMk id="8" creationId="{73076B09-430F-2A66-2EE2-5EE6C83CD854}"/>
          </ac:picMkLst>
        </pc:picChg>
        <pc:picChg chg="mod">
          <ac:chgData name="Nam Le" userId="f5edd110-785b-40f8-8ae8-8aac6ac898db" providerId="ADAL" clId="{ADB2D9A6-FD5E-417C-92C1-B6483FAADD88}" dt="2023-02-27T05:14:03.808" v="473"/>
          <ac:picMkLst>
            <pc:docMk/>
            <pc:sldMk cId="2509368305" sldId="275"/>
            <ac:picMk id="20" creationId="{6C92D6F7-B721-D29D-DF76-8D38DF69A3FE}"/>
          </ac:picMkLst>
        </pc:picChg>
        <pc:picChg chg="mod">
          <ac:chgData name="Nam Le" userId="f5edd110-785b-40f8-8ae8-8aac6ac898db" providerId="ADAL" clId="{ADB2D9A6-FD5E-417C-92C1-B6483FAADD88}" dt="2023-02-27T05:14:03.808" v="473"/>
          <ac:picMkLst>
            <pc:docMk/>
            <pc:sldMk cId="2509368305" sldId="275"/>
            <ac:picMk id="21" creationId="{8D2C084F-E44D-C700-378A-9437B8059586}"/>
          </ac:picMkLst>
        </pc:picChg>
      </pc:sldChg>
      <pc:sldChg chg="del">
        <pc:chgData name="Nam Le" userId="f5edd110-785b-40f8-8ae8-8aac6ac898db" providerId="ADAL" clId="{ADB2D9A6-FD5E-417C-92C1-B6483FAADD88}" dt="2023-02-27T05:09:16.489" v="340" actId="47"/>
        <pc:sldMkLst>
          <pc:docMk/>
          <pc:sldMk cId="345290270" sldId="276"/>
        </pc:sldMkLst>
      </pc:sldChg>
      <pc:sldChg chg="del">
        <pc:chgData name="Nam Le" userId="f5edd110-785b-40f8-8ae8-8aac6ac898db" providerId="ADAL" clId="{ADB2D9A6-FD5E-417C-92C1-B6483FAADD88}" dt="2023-02-27T05:09:19.447" v="341" actId="47"/>
        <pc:sldMkLst>
          <pc:docMk/>
          <pc:sldMk cId="2005549359" sldId="277"/>
        </pc:sldMkLst>
      </pc:sldChg>
      <pc:sldChg chg="del">
        <pc:chgData name="Nam Le" userId="f5edd110-785b-40f8-8ae8-8aac6ac898db" providerId="ADAL" clId="{ADB2D9A6-FD5E-417C-92C1-B6483FAADD88}" dt="2023-02-27T05:09:24.156" v="342" actId="47"/>
        <pc:sldMkLst>
          <pc:docMk/>
          <pc:sldMk cId="1459256153" sldId="278"/>
        </pc:sldMkLst>
      </pc:sldChg>
      <pc:sldChg chg="del">
        <pc:chgData name="Nam Le" userId="f5edd110-785b-40f8-8ae8-8aac6ac898db" providerId="ADAL" clId="{ADB2D9A6-FD5E-417C-92C1-B6483FAADD88}" dt="2023-02-27T05:09:26.355" v="343" actId="47"/>
        <pc:sldMkLst>
          <pc:docMk/>
          <pc:sldMk cId="947372991" sldId="279"/>
        </pc:sldMkLst>
      </pc:sldChg>
      <pc:sldChg chg="del">
        <pc:chgData name="Nam Le" userId="f5edd110-785b-40f8-8ae8-8aac6ac898db" providerId="ADAL" clId="{ADB2D9A6-FD5E-417C-92C1-B6483FAADD88}" dt="2023-02-27T05:09:48.973" v="371" actId="47"/>
        <pc:sldMkLst>
          <pc:docMk/>
          <pc:sldMk cId="814959831" sldId="282"/>
        </pc:sldMkLst>
      </pc:sldChg>
      <pc:sldChg chg="del">
        <pc:chgData name="Nam Le" userId="f5edd110-785b-40f8-8ae8-8aac6ac898db" providerId="ADAL" clId="{ADB2D9A6-FD5E-417C-92C1-B6483FAADD88}" dt="2023-02-27T05:09:52.513" v="372" actId="47"/>
        <pc:sldMkLst>
          <pc:docMk/>
          <pc:sldMk cId="2356915390" sldId="283"/>
        </pc:sldMkLst>
      </pc:sldChg>
      <pc:sldChg chg="delSp del">
        <pc:chgData name="Nam Le" userId="f5edd110-785b-40f8-8ae8-8aac6ac898db" providerId="ADAL" clId="{ADB2D9A6-FD5E-417C-92C1-B6483FAADD88}" dt="2023-02-27T05:12:18.410" v="457" actId="47"/>
        <pc:sldMkLst>
          <pc:docMk/>
          <pc:sldMk cId="2344641142" sldId="284"/>
        </pc:sldMkLst>
        <pc:grpChg chg="del">
          <ac:chgData name="Nam Le" userId="f5edd110-785b-40f8-8ae8-8aac6ac898db" providerId="ADAL" clId="{ADB2D9A6-FD5E-417C-92C1-B6483FAADD88}" dt="2023-02-27T05:09:58.406" v="373" actId="478"/>
          <ac:grpSpMkLst>
            <pc:docMk/>
            <pc:sldMk cId="2344641142" sldId="284"/>
            <ac:grpSpMk id="9" creationId="{761B9DD9-6BB8-4633-B18B-C43DB08DF255}"/>
          </ac:grpSpMkLst>
        </pc:grpChg>
      </pc:sldChg>
      <pc:sldChg chg="del">
        <pc:chgData name="Nam Le" userId="f5edd110-785b-40f8-8ae8-8aac6ac898db" providerId="ADAL" clId="{ADB2D9A6-FD5E-417C-92C1-B6483FAADD88}" dt="2023-02-27T05:13:07.908" v="471" actId="47"/>
        <pc:sldMkLst>
          <pc:docMk/>
          <pc:sldMk cId="3094568557" sldId="285"/>
        </pc:sldMkLst>
      </pc:sldChg>
      <pc:sldChg chg="addSp delSp modSp">
        <pc:chgData name="Nam Le" userId="f5edd110-785b-40f8-8ae8-8aac6ac898db" providerId="ADAL" clId="{ADB2D9A6-FD5E-417C-92C1-B6483FAADD88}" dt="2023-02-27T05:14:18.457" v="477"/>
        <pc:sldMkLst>
          <pc:docMk/>
          <pc:sldMk cId="3791646336" sldId="287"/>
        </pc:sldMkLst>
        <pc:spChg chg="mod">
          <ac:chgData name="Nam Le" userId="f5edd110-785b-40f8-8ae8-8aac6ac898db" providerId="ADAL" clId="{ADB2D9A6-FD5E-417C-92C1-B6483FAADD88}" dt="2023-02-27T05:14:18.457" v="477"/>
          <ac:spMkLst>
            <pc:docMk/>
            <pc:sldMk cId="3791646336" sldId="287"/>
            <ac:spMk id="16" creationId="{C72D255E-A717-1EC0-E276-634092D19AEC}"/>
          </ac:spMkLst>
        </pc:spChg>
        <pc:spChg chg="mod">
          <ac:chgData name="Nam Le" userId="f5edd110-785b-40f8-8ae8-8aac6ac898db" providerId="ADAL" clId="{ADB2D9A6-FD5E-417C-92C1-B6483FAADD88}" dt="2023-02-27T05:14:18.457" v="477"/>
          <ac:spMkLst>
            <pc:docMk/>
            <pc:sldMk cId="3791646336" sldId="287"/>
            <ac:spMk id="17" creationId="{49A16B31-F7AC-486F-57D7-C50F4287B612}"/>
          </ac:spMkLst>
        </pc:spChg>
        <pc:grpChg chg="add mod">
          <ac:chgData name="Nam Le" userId="f5edd110-785b-40f8-8ae8-8aac6ac898db" providerId="ADAL" clId="{ADB2D9A6-FD5E-417C-92C1-B6483FAADD88}" dt="2023-02-27T05:14:18.457" v="477"/>
          <ac:grpSpMkLst>
            <pc:docMk/>
            <pc:sldMk cId="3791646336" sldId="287"/>
            <ac:grpSpMk id="3" creationId="{3D61DFE5-5CB8-DB3B-7D7F-C7A1804DD0F8}"/>
          </ac:grpSpMkLst>
        </pc:grpChg>
        <pc:grpChg chg="del">
          <ac:chgData name="Nam Le" userId="f5edd110-785b-40f8-8ae8-8aac6ac898db" providerId="ADAL" clId="{ADB2D9A6-FD5E-417C-92C1-B6483FAADD88}" dt="2023-02-27T05:14:18.044" v="476" actId="478"/>
          <ac:grpSpMkLst>
            <pc:docMk/>
            <pc:sldMk cId="3791646336" sldId="287"/>
            <ac:grpSpMk id="5" creationId="{E0033560-3418-4E5B-8E25-549F5DE0EACE}"/>
          </ac:grpSpMkLst>
        </pc:grpChg>
        <pc:picChg chg="mod">
          <ac:chgData name="Nam Le" userId="f5edd110-785b-40f8-8ae8-8aac6ac898db" providerId="ADAL" clId="{ADB2D9A6-FD5E-417C-92C1-B6483FAADD88}" dt="2023-02-27T05:14:18.457" v="477"/>
          <ac:picMkLst>
            <pc:docMk/>
            <pc:sldMk cId="3791646336" sldId="287"/>
            <ac:picMk id="4" creationId="{0BE2BDA9-C9F8-26B3-E367-8A2A48F4A9C7}"/>
          </ac:picMkLst>
        </pc:picChg>
        <pc:picChg chg="mod">
          <ac:chgData name="Nam Le" userId="f5edd110-785b-40f8-8ae8-8aac6ac898db" providerId="ADAL" clId="{ADB2D9A6-FD5E-417C-92C1-B6483FAADD88}" dt="2023-02-27T05:14:18.457" v="477"/>
          <ac:picMkLst>
            <pc:docMk/>
            <pc:sldMk cId="3791646336" sldId="287"/>
            <ac:picMk id="14" creationId="{BFA58081-3E62-E64B-4E76-570A0DC33967}"/>
          </ac:picMkLst>
        </pc:picChg>
        <pc:picChg chg="mod">
          <ac:chgData name="Nam Le" userId="f5edd110-785b-40f8-8ae8-8aac6ac898db" providerId="ADAL" clId="{ADB2D9A6-FD5E-417C-92C1-B6483FAADD88}" dt="2023-02-27T05:14:18.457" v="477"/>
          <ac:picMkLst>
            <pc:docMk/>
            <pc:sldMk cId="3791646336" sldId="287"/>
            <ac:picMk id="15" creationId="{A957B635-AA09-0CF0-D8A1-2A3934A223BC}"/>
          </ac:picMkLst>
        </pc:picChg>
      </pc:sldChg>
      <pc:sldChg chg="addSp delSp modSp">
        <pc:chgData name="Nam Le" userId="f5edd110-785b-40f8-8ae8-8aac6ac898db" providerId="ADAL" clId="{ADB2D9A6-FD5E-417C-92C1-B6483FAADD88}" dt="2023-02-27T05:14:11.812" v="475"/>
        <pc:sldMkLst>
          <pc:docMk/>
          <pc:sldMk cId="3591660374" sldId="288"/>
        </pc:sldMkLst>
        <pc:spChg chg="mod">
          <ac:chgData name="Nam Le" userId="f5edd110-785b-40f8-8ae8-8aac6ac898db" providerId="ADAL" clId="{ADB2D9A6-FD5E-417C-92C1-B6483FAADD88}" dt="2023-02-27T05:14:11.812" v="475"/>
          <ac:spMkLst>
            <pc:docMk/>
            <pc:sldMk cId="3591660374" sldId="288"/>
            <ac:spMk id="20" creationId="{6FE688CE-1F3E-51B8-69E0-6BAC29F141F0}"/>
          </ac:spMkLst>
        </pc:spChg>
        <pc:spChg chg="mod">
          <ac:chgData name="Nam Le" userId="f5edd110-785b-40f8-8ae8-8aac6ac898db" providerId="ADAL" clId="{ADB2D9A6-FD5E-417C-92C1-B6483FAADD88}" dt="2023-02-27T05:14:11.812" v="475"/>
          <ac:spMkLst>
            <pc:docMk/>
            <pc:sldMk cId="3591660374" sldId="288"/>
            <ac:spMk id="21" creationId="{6CA02657-7C6E-7630-6786-2CE76B98FC9A}"/>
          </ac:spMkLst>
        </pc:spChg>
        <pc:grpChg chg="add mod">
          <ac:chgData name="Nam Le" userId="f5edd110-785b-40f8-8ae8-8aac6ac898db" providerId="ADAL" clId="{ADB2D9A6-FD5E-417C-92C1-B6483FAADD88}" dt="2023-02-27T05:14:11.812" v="475"/>
          <ac:grpSpMkLst>
            <pc:docMk/>
            <pc:sldMk cId="3591660374" sldId="288"/>
            <ac:grpSpMk id="2" creationId="{AAC942A7-AC04-35E9-D0E0-0C704836DE46}"/>
          </ac:grpSpMkLst>
        </pc:grpChg>
        <pc:grpChg chg="del">
          <ac:chgData name="Nam Le" userId="f5edd110-785b-40f8-8ae8-8aac6ac898db" providerId="ADAL" clId="{ADB2D9A6-FD5E-417C-92C1-B6483FAADD88}" dt="2023-02-27T05:14:11.359" v="474" actId="478"/>
          <ac:grpSpMkLst>
            <pc:docMk/>
            <pc:sldMk cId="3591660374" sldId="288"/>
            <ac:grpSpMk id="8" creationId="{6F820FE9-2278-4400-9564-38039D639E5B}"/>
          </ac:grpSpMkLst>
        </pc:grpChg>
        <pc:picChg chg="mod">
          <ac:chgData name="Nam Le" userId="f5edd110-785b-40f8-8ae8-8aac6ac898db" providerId="ADAL" clId="{ADB2D9A6-FD5E-417C-92C1-B6483FAADD88}" dt="2023-02-27T05:14:11.812" v="475"/>
          <ac:picMkLst>
            <pc:docMk/>
            <pc:sldMk cId="3591660374" sldId="288"/>
            <ac:picMk id="3" creationId="{4C7CC8A2-D6AA-09B4-0545-2054F28F63CE}"/>
          </ac:picMkLst>
        </pc:picChg>
        <pc:picChg chg="mod">
          <ac:chgData name="Nam Le" userId="f5edd110-785b-40f8-8ae8-8aac6ac898db" providerId="ADAL" clId="{ADB2D9A6-FD5E-417C-92C1-B6483FAADD88}" dt="2023-02-27T05:14:11.812" v="475"/>
          <ac:picMkLst>
            <pc:docMk/>
            <pc:sldMk cId="3591660374" sldId="288"/>
            <ac:picMk id="5" creationId="{BAF03A67-B0CD-78E9-876D-EA36265DF87C}"/>
          </ac:picMkLst>
        </pc:picChg>
        <pc:picChg chg="mod">
          <ac:chgData name="Nam Le" userId="f5edd110-785b-40f8-8ae8-8aac6ac898db" providerId="ADAL" clId="{ADB2D9A6-FD5E-417C-92C1-B6483FAADD88}" dt="2023-02-27T05:14:11.812" v="475"/>
          <ac:picMkLst>
            <pc:docMk/>
            <pc:sldMk cId="3591660374" sldId="288"/>
            <ac:picMk id="6" creationId="{3F50CDD5-0C0F-57DC-37DE-CCD97A90033D}"/>
          </ac:picMkLst>
        </pc:picChg>
      </pc:sldChg>
      <pc:sldChg chg="addSp delSp modSp">
        <pc:chgData name="Nam Le" userId="f5edd110-785b-40f8-8ae8-8aac6ac898db" providerId="ADAL" clId="{ADB2D9A6-FD5E-417C-92C1-B6483FAADD88}" dt="2023-02-27T05:14:24.832" v="479"/>
        <pc:sldMkLst>
          <pc:docMk/>
          <pc:sldMk cId="3822494056" sldId="289"/>
        </pc:sldMkLst>
        <pc:spChg chg="mod">
          <ac:chgData name="Nam Le" userId="f5edd110-785b-40f8-8ae8-8aac6ac898db" providerId="ADAL" clId="{ADB2D9A6-FD5E-417C-92C1-B6483FAADD88}" dt="2023-02-27T05:14:24.832" v="479"/>
          <ac:spMkLst>
            <pc:docMk/>
            <pc:sldMk cId="3822494056" sldId="289"/>
            <ac:spMk id="19" creationId="{BF0E4BE3-A5C7-9CD3-8BB9-F023AE4B7E87}"/>
          </ac:spMkLst>
        </pc:spChg>
        <pc:spChg chg="mod">
          <ac:chgData name="Nam Le" userId="f5edd110-785b-40f8-8ae8-8aac6ac898db" providerId="ADAL" clId="{ADB2D9A6-FD5E-417C-92C1-B6483FAADD88}" dt="2023-02-27T05:14:24.832" v="479"/>
          <ac:spMkLst>
            <pc:docMk/>
            <pc:sldMk cId="3822494056" sldId="289"/>
            <ac:spMk id="20" creationId="{FFC40789-8C99-D5A8-88B9-2B0565CAA6C3}"/>
          </ac:spMkLst>
        </pc:spChg>
        <pc:grpChg chg="add mod">
          <ac:chgData name="Nam Le" userId="f5edd110-785b-40f8-8ae8-8aac6ac898db" providerId="ADAL" clId="{ADB2D9A6-FD5E-417C-92C1-B6483FAADD88}" dt="2023-02-27T05:14:24.832" v="479"/>
          <ac:grpSpMkLst>
            <pc:docMk/>
            <pc:sldMk cId="3822494056" sldId="289"/>
            <ac:grpSpMk id="2" creationId="{EEC2E562-A0C5-D617-7788-CFF28710A543}"/>
          </ac:grpSpMkLst>
        </pc:grpChg>
        <pc:grpChg chg="del">
          <ac:chgData name="Nam Le" userId="f5edd110-785b-40f8-8ae8-8aac6ac898db" providerId="ADAL" clId="{ADB2D9A6-FD5E-417C-92C1-B6483FAADD88}" dt="2023-02-27T05:14:24.481" v="478" actId="478"/>
          <ac:grpSpMkLst>
            <pc:docMk/>
            <pc:sldMk cId="3822494056" sldId="289"/>
            <ac:grpSpMk id="10" creationId="{4B52985B-F5E0-4C7E-8603-98FCA8AE6708}"/>
          </ac:grpSpMkLst>
        </pc:grpChg>
        <pc:picChg chg="mod">
          <ac:chgData name="Nam Le" userId="f5edd110-785b-40f8-8ae8-8aac6ac898db" providerId="ADAL" clId="{ADB2D9A6-FD5E-417C-92C1-B6483FAADD88}" dt="2023-02-27T05:14:24.832" v="479"/>
          <ac:picMkLst>
            <pc:docMk/>
            <pc:sldMk cId="3822494056" sldId="289"/>
            <ac:picMk id="4" creationId="{84756763-832F-031A-37FA-8BB78DD8FDC2}"/>
          </ac:picMkLst>
        </pc:picChg>
        <pc:picChg chg="mod">
          <ac:chgData name="Nam Le" userId="f5edd110-785b-40f8-8ae8-8aac6ac898db" providerId="ADAL" clId="{ADB2D9A6-FD5E-417C-92C1-B6483FAADD88}" dt="2023-02-27T05:14:24.832" v="479"/>
          <ac:picMkLst>
            <pc:docMk/>
            <pc:sldMk cId="3822494056" sldId="289"/>
            <ac:picMk id="7" creationId="{8F8697FC-0405-5B05-2C13-F1D6F1AB4787}"/>
          </ac:picMkLst>
        </pc:picChg>
        <pc:picChg chg="mod">
          <ac:chgData name="Nam Le" userId="f5edd110-785b-40f8-8ae8-8aac6ac898db" providerId="ADAL" clId="{ADB2D9A6-FD5E-417C-92C1-B6483FAADD88}" dt="2023-02-27T05:14:24.832" v="479"/>
          <ac:picMkLst>
            <pc:docMk/>
            <pc:sldMk cId="3822494056" sldId="289"/>
            <ac:picMk id="9" creationId="{1015B5DF-75D4-C29A-D9A9-930AEB200F71}"/>
          </ac:picMkLst>
        </pc:picChg>
      </pc:sldChg>
      <pc:sldChg chg="del">
        <pc:chgData name="Nam Le" userId="f5edd110-785b-40f8-8ae8-8aac6ac898db" providerId="ADAL" clId="{ADB2D9A6-FD5E-417C-92C1-B6483FAADD88}" dt="2023-02-27T05:14:29.356" v="480" actId="47"/>
        <pc:sldMkLst>
          <pc:docMk/>
          <pc:sldMk cId="3471011527" sldId="290"/>
        </pc:sldMkLst>
      </pc:sldChg>
      <pc:sldChg chg="del">
        <pc:chgData name="Nam Le" userId="f5edd110-785b-40f8-8ae8-8aac6ac898db" providerId="ADAL" clId="{ADB2D9A6-FD5E-417C-92C1-B6483FAADD88}" dt="2023-02-27T05:14:33.939" v="481" actId="47"/>
        <pc:sldMkLst>
          <pc:docMk/>
          <pc:sldMk cId="1231261893" sldId="291"/>
        </pc:sldMkLst>
      </pc:sldChg>
      <pc:sldChg chg="del">
        <pc:chgData name="Nam Le" userId="f5edd110-785b-40f8-8ae8-8aac6ac898db" providerId="ADAL" clId="{ADB2D9A6-FD5E-417C-92C1-B6483FAADD88}" dt="2023-02-27T05:28:16.942" v="1135" actId="47"/>
        <pc:sldMkLst>
          <pc:docMk/>
          <pc:sldMk cId="1277654670" sldId="292"/>
        </pc:sldMkLst>
      </pc:sldChg>
      <pc:sldChg chg="del">
        <pc:chgData name="Nam Le" userId="f5edd110-785b-40f8-8ae8-8aac6ac898db" providerId="ADAL" clId="{ADB2D9A6-FD5E-417C-92C1-B6483FAADD88}" dt="2023-02-27T05:09:30.448" v="344" actId="47"/>
        <pc:sldMkLst>
          <pc:docMk/>
          <pc:sldMk cId="2537303553" sldId="293"/>
        </pc:sldMkLst>
      </pc:sldChg>
      <pc:sldChg chg="del">
        <pc:chgData name="Nam Le" userId="f5edd110-785b-40f8-8ae8-8aac6ac898db" providerId="ADAL" clId="{ADB2D9A6-FD5E-417C-92C1-B6483FAADD88}" dt="2023-02-27T05:14:35.949" v="482" actId="47"/>
        <pc:sldMkLst>
          <pc:docMk/>
          <pc:sldMk cId="861881400" sldId="294"/>
        </pc:sldMkLst>
      </pc:sldChg>
      <pc:sldChg chg="del">
        <pc:chgData name="Nam Le" userId="f5edd110-785b-40f8-8ae8-8aac6ac898db" providerId="ADAL" clId="{ADB2D9A6-FD5E-417C-92C1-B6483FAADD88}" dt="2023-02-27T05:14:47.988" v="483" actId="47"/>
        <pc:sldMkLst>
          <pc:docMk/>
          <pc:sldMk cId="1405811309" sldId="295"/>
        </pc:sldMkLst>
      </pc:sldChg>
      <pc:sldChg chg="del">
        <pc:chgData name="Nam Le" userId="f5edd110-785b-40f8-8ae8-8aac6ac898db" providerId="ADAL" clId="{ADB2D9A6-FD5E-417C-92C1-B6483FAADD88}" dt="2023-02-27T05:14:49.006" v="484" actId="47"/>
        <pc:sldMkLst>
          <pc:docMk/>
          <pc:sldMk cId="3266313800" sldId="296"/>
        </pc:sldMkLst>
      </pc:sldChg>
      <pc:sldChg chg="addSp delSp modSp add mod">
        <pc:chgData name="Nam Le" userId="f5edd110-785b-40f8-8ae8-8aac6ac898db" providerId="ADAL" clId="{ADB2D9A6-FD5E-417C-92C1-B6483FAADD88}" dt="2023-02-27T05:12:48.691" v="466" actId="20577"/>
        <pc:sldMkLst>
          <pc:docMk/>
          <pc:sldMk cId="1725849881" sldId="297"/>
        </pc:sldMkLst>
        <pc:spChg chg="add del mod">
          <ac:chgData name="Nam Le" userId="f5edd110-785b-40f8-8ae8-8aac6ac898db" providerId="ADAL" clId="{ADB2D9A6-FD5E-417C-92C1-B6483FAADD88}" dt="2023-02-27T05:11:13.962" v="455" actId="478"/>
          <ac:spMkLst>
            <pc:docMk/>
            <pc:sldMk cId="1725849881" sldId="297"/>
            <ac:spMk id="5" creationId="{99B02EF6-383D-8A79-A584-8A0C04EE029B}"/>
          </ac:spMkLst>
        </pc:spChg>
        <pc:spChg chg="add mod">
          <ac:chgData name="Nam Le" userId="f5edd110-785b-40f8-8ae8-8aac6ac898db" providerId="ADAL" clId="{ADB2D9A6-FD5E-417C-92C1-B6483FAADD88}" dt="2023-02-27T05:11:21.363" v="456"/>
          <ac:spMkLst>
            <pc:docMk/>
            <pc:sldMk cId="1725849881" sldId="297"/>
            <ac:spMk id="6" creationId="{5ADE1122-4A87-2BFA-B6EE-B02420B75D3C}"/>
          </ac:spMkLst>
        </pc:spChg>
        <pc:spChg chg="add mod">
          <ac:chgData name="Nam Le" userId="f5edd110-785b-40f8-8ae8-8aac6ac898db" providerId="ADAL" clId="{ADB2D9A6-FD5E-417C-92C1-B6483FAADD88}" dt="2023-02-27T05:11:21.363" v="456"/>
          <ac:spMkLst>
            <pc:docMk/>
            <pc:sldMk cId="1725849881" sldId="297"/>
            <ac:spMk id="7" creationId="{22ADA8B6-96A4-0A1B-F588-0A4A99782830}"/>
          </ac:spMkLst>
        </pc:spChg>
        <pc:spChg chg="del">
          <ac:chgData name="Nam Le" userId="f5edd110-785b-40f8-8ae8-8aac6ac898db" providerId="ADAL" clId="{ADB2D9A6-FD5E-417C-92C1-B6483FAADD88}" dt="2023-02-27T05:08:04.156" v="328" actId="478"/>
          <ac:spMkLst>
            <pc:docMk/>
            <pc:sldMk cId="1725849881" sldId="297"/>
            <ac:spMk id="16" creationId="{1AFED820-EEE6-4EDE-8C0F-2DF2203C0931}"/>
          </ac:spMkLst>
        </pc:spChg>
        <pc:spChg chg="mod">
          <ac:chgData name="Nam Le" userId="f5edd110-785b-40f8-8ae8-8aac6ac898db" providerId="ADAL" clId="{ADB2D9A6-FD5E-417C-92C1-B6483FAADD88}" dt="2023-02-27T05:12:48.691" v="466" actId="20577"/>
          <ac:spMkLst>
            <pc:docMk/>
            <pc:sldMk cId="1725849881" sldId="297"/>
            <ac:spMk id="18" creationId="{988B6BD2-008D-42EB-B661-BD7EBCCF4B58}"/>
          </ac:spMkLst>
        </pc:spChg>
        <pc:spChg chg="del">
          <ac:chgData name="Nam Le" userId="f5edd110-785b-40f8-8ae8-8aac6ac898db" providerId="ADAL" clId="{ADB2D9A6-FD5E-417C-92C1-B6483FAADD88}" dt="2023-02-27T05:11:13.962" v="455" actId="478"/>
          <ac:spMkLst>
            <pc:docMk/>
            <pc:sldMk cId="1725849881" sldId="297"/>
            <ac:spMk id="175" creationId="{00000000-0000-0000-0000-000000000000}"/>
          </ac:spMkLst>
        </pc:spChg>
        <pc:picChg chg="add del mod">
          <ac:chgData name="Nam Le" userId="f5edd110-785b-40f8-8ae8-8aac6ac898db" providerId="ADAL" clId="{ADB2D9A6-FD5E-417C-92C1-B6483FAADD88}" dt="2023-02-27T05:11:13.962" v="455" actId="478"/>
          <ac:picMkLst>
            <pc:docMk/>
            <pc:sldMk cId="1725849881" sldId="297"/>
            <ac:picMk id="2" creationId="{38364FB6-E64C-66D7-06A9-C7279FCFCFAE}"/>
          </ac:picMkLst>
        </pc:picChg>
      </pc:sldChg>
      <pc:sldChg chg="addSp delSp modSp add mod">
        <pc:chgData name="Nam Le" userId="f5edd110-785b-40f8-8ae8-8aac6ac898db" providerId="ADAL" clId="{ADB2D9A6-FD5E-417C-92C1-B6483FAADD88}" dt="2023-02-27T05:12:53.049" v="470" actId="20577"/>
        <pc:sldMkLst>
          <pc:docMk/>
          <pc:sldMk cId="271586240" sldId="298"/>
        </pc:sldMkLst>
        <pc:spChg chg="add mod">
          <ac:chgData name="Nam Le" userId="f5edd110-785b-40f8-8ae8-8aac6ac898db" providerId="ADAL" clId="{ADB2D9A6-FD5E-417C-92C1-B6483FAADD88}" dt="2023-02-27T05:12:35.597" v="461"/>
          <ac:spMkLst>
            <pc:docMk/>
            <pc:sldMk cId="271586240" sldId="298"/>
            <ac:spMk id="2" creationId="{0B3E391C-8C57-5D29-A034-B3D19F819A51}"/>
          </ac:spMkLst>
        </pc:spChg>
        <pc:spChg chg="del">
          <ac:chgData name="Nam Le" userId="f5edd110-785b-40f8-8ae8-8aac6ac898db" providerId="ADAL" clId="{ADB2D9A6-FD5E-417C-92C1-B6483FAADD88}" dt="2023-02-27T05:12:27.372" v="460" actId="478"/>
          <ac:spMkLst>
            <pc:docMk/>
            <pc:sldMk cId="271586240" sldId="298"/>
            <ac:spMk id="6" creationId="{5ADE1122-4A87-2BFA-B6EE-B02420B75D3C}"/>
          </ac:spMkLst>
        </pc:spChg>
        <pc:spChg chg="del">
          <ac:chgData name="Nam Le" userId="f5edd110-785b-40f8-8ae8-8aac6ac898db" providerId="ADAL" clId="{ADB2D9A6-FD5E-417C-92C1-B6483FAADD88}" dt="2023-02-27T05:12:27.372" v="460" actId="478"/>
          <ac:spMkLst>
            <pc:docMk/>
            <pc:sldMk cId="271586240" sldId="298"/>
            <ac:spMk id="7" creationId="{22ADA8B6-96A4-0A1B-F588-0A4A99782830}"/>
          </ac:spMkLst>
        </pc:spChg>
        <pc:spChg chg="mod">
          <ac:chgData name="Nam Le" userId="f5edd110-785b-40f8-8ae8-8aac6ac898db" providerId="ADAL" clId="{ADB2D9A6-FD5E-417C-92C1-B6483FAADD88}" dt="2023-02-27T05:12:53.049" v="470" actId="20577"/>
          <ac:spMkLst>
            <pc:docMk/>
            <pc:sldMk cId="271586240" sldId="298"/>
            <ac:spMk id="18" creationId="{988B6BD2-008D-42EB-B661-BD7EBCCF4B58}"/>
          </ac:spMkLst>
        </pc:spChg>
        <pc:spChg chg="del">
          <ac:chgData name="Nam Le" userId="f5edd110-785b-40f8-8ae8-8aac6ac898db" providerId="ADAL" clId="{ADB2D9A6-FD5E-417C-92C1-B6483FAADD88}" dt="2023-02-27T05:12:27.372" v="460" actId="478"/>
          <ac:spMkLst>
            <pc:docMk/>
            <pc:sldMk cId="271586240" sldId="298"/>
            <ac:spMk id="173" creationId="{00000000-0000-0000-0000-000000000000}"/>
          </ac:spMkLst>
        </pc:spChg>
        <pc:spChg chg="del">
          <ac:chgData name="Nam Le" userId="f5edd110-785b-40f8-8ae8-8aac6ac898db" providerId="ADAL" clId="{ADB2D9A6-FD5E-417C-92C1-B6483FAADD88}" dt="2023-02-27T05:12:27.372" v="460" actId="478"/>
          <ac:spMkLst>
            <pc:docMk/>
            <pc:sldMk cId="271586240" sldId="298"/>
            <ac:spMk id="174" creationId="{00000000-0000-0000-0000-000000000000}"/>
          </ac:spMkLst>
        </pc:spChg>
        <pc:picChg chg="add mod">
          <ac:chgData name="Nam Le" userId="f5edd110-785b-40f8-8ae8-8aac6ac898db" providerId="ADAL" clId="{ADB2D9A6-FD5E-417C-92C1-B6483FAADD88}" dt="2023-02-27T05:12:35.597" v="461"/>
          <ac:picMkLst>
            <pc:docMk/>
            <pc:sldMk cId="271586240" sldId="298"/>
            <ac:picMk id="5" creationId="{A2847796-98DA-903F-7113-65B213E291E8}"/>
          </ac:picMkLst>
        </pc:picChg>
        <pc:picChg chg="add mod">
          <ac:chgData name="Nam Le" userId="f5edd110-785b-40f8-8ae8-8aac6ac898db" providerId="ADAL" clId="{ADB2D9A6-FD5E-417C-92C1-B6483FAADD88}" dt="2023-02-27T05:12:35.597" v="461"/>
          <ac:picMkLst>
            <pc:docMk/>
            <pc:sldMk cId="271586240" sldId="298"/>
            <ac:picMk id="8" creationId="{A6B60538-A672-8BAD-BB71-B3D4354EA8ED}"/>
          </ac:picMkLst>
        </pc:picChg>
        <pc:picChg chg="add mod">
          <ac:chgData name="Nam Le" userId="f5edd110-785b-40f8-8ae8-8aac6ac898db" providerId="ADAL" clId="{ADB2D9A6-FD5E-417C-92C1-B6483FAADD88}" dt="2023-02-27T05:12:35.597" v="461"/>
          <ac:picMkLst>
            <pc:docMk/>
            <pc:sldMk cId="271586240" sldId="298"/>
            <ac:picMk id="9" creationId="{6F3E033C-3086-83B6-C9CB-25C7E56EBB7D}"/>
          </ac:picMkLst>
        </pc:picChg>
      </pc:sldChg>
      <pc:sldChg chg="add del">
        <pc:chgData name="Nam Le" userId="f5edd110-785b-40f8-8ae8-8aac6ac898db" providerId="ADAL" clId="{ADB2D9A6-FD5E-417C-92C1-B6483FAADD88}" dt="2023-02-27T05:12:20.727" v="458" actId="47"/>
        <pc:sldMkLst>
          <pc:docMk/>
          <pc:sldMk cId="339247264"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0FA8B-39D3-4C8F-9CAA-490E351B793B}"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F6A24-F7E7-4537-B9D6-1AB8D061059A}" type="slidenum">
              <a:rPr lang="en-US" smtClean="0"/>
              <a:t>‹#›</a:t>
            </a:fld>
            <a:endParaRPr lang="en-US"/>
          </a:p>
        </p:txBody>
      </p:sp>
    </p:spTree>
    <p:extLst>
      <p:ext uri="{BB962C8B-B14F-4D97-AF65-F5344CB8AC3E}">
        <p14:creationId xmlns:p14="http://schemas.microsoft.com/office/powerpoint/2010/main" val="299098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5B4DA1-0F14-419E-A9BF-5033C0E1397C}" type="slidenum">
              <a:rPr lang="en-US" smtClean="0"/>
              <a:t>1</a:t>
            </a:fld>
            <a:endParaRPr lang="en-US"/>
          </a:p>
        </p:txBody>
      </p:sp>
    </p:spTree>
    <p:extLst>
      <p:ext uri="{BB962C8B-B14F-4D97-AF65-F5344CB8AC3E}">
        <p14:creationId xmlns:p14="http://schemas.microsoft.com/office/powerpoint/2010/main" val="3415906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1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5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501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18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7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063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203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71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773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82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85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06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3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63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89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796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Định</a:t>
            </a:r>
            <a:r>
              <a:rPr lang="en-US" dirty="0"/>
              <a:t> </a:t>
            </a:r>
            <a:r>
              <a:rPr lang="en-US" dirty="0" err="1"/>
              <a:t>nghĩa</a:t>
            </a:r>
            <a:r>
              <a:rPr lang="en-US" dirty="0"/>
              <a:t> </a:t>
            </a:r>
            <a:r>
              <a:rPr lang="en-US" dirty="0" err="1"/>
              <a:t>trong</a:t>
            </a:r>
            <a:r>
              <a:rPr lang="en-US" dirty="0"/>
              <a:t> </a:t>
            </a:r>
            <a:r>
              <a:rPr lang="en-US" dirty="0" err="1"/>
              <a:t>luật</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Việt</a:t>
            </a:r>
            <a:r>
              <a:rPr lang="en-US" dirty="0"/>
              <a:t> Nam</a:t>
            </a:r>
            <a:endParaRPr dirty="0"/>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48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B995-43A3-4F3A-B371-505C4A271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F08AA46-C2BF-4057-9CF7-69647F6C8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B99DFE5-E7A1-497E-BD64-9F48663CEA0B}"/>
              </a:ext>
            </a:extLst>
          </p:cNvPr>
          <p:cNvSpPr>
            <a:spLocks noGrp="1"/>
          </p:cNvSpPr>
          <p:nvPr>
            <p:ph type="dt" sz="half" idx="10"/>
          </p:nvPr>
        </p:nvSpPr>
        <p:spPr/>
        <p:txBody>
          <a:bodyPr/>
          <a:lstStyle/>
          <a:p>
            <a:fld id="{17A15229-2B71-40AC-BCBC-83AE3E848103}" type="datetime1">
              <a:rPr lang="en-PH" smtClean="0"/>
              <a:t>19/06/2023</a:t>
            </a:fld>
            <a:endParaRPr lang="en-PH"/>
          </a:p>
        </p:txBody>
      </p:sp>
      <p:sp>
        <p:nvSpPr>
          <p:cNvPr id="5" name="Footer Placeholder 4">
            <a:extLst>
              <a:ext uri="{FF2B5EF4-FFF2-40B4-BE49-F238E27FC236}">
                <a16:creationId xmlns:a16="http://schemas.microsoft.com/office/drawing/2014/main" id="{E57A92DE-C129-48C8-AFDF-CC07346A6FA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19DAD9-2B11-4E58-887E-F8E7AECA5414}"/>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87634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1CAA-EB9D-47E1-AA06-E131DDE97AB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3ABCDC9-8511-4292-9BF5-FBD64BFCA1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709D8B2-D9D0-4A16-80BC-C969D7047247}"/>
              </a:ext>
            </a:extLst>
          </p:cNvPr>
          <p:cNvSpPr>
            <a:spLocks noGrp="1"/>
          </p:cNvSpPr>
          <p:nvPr>
            <p:ph type="dt" sz="half" idx="10"/>
          </p:nvPr>
        </p:nvSpPr>
        <p:spPr/>
        <p:txBody>
          <a:bodyPr/>
          <a:lstStyle/>
          <a:p>
            <a:fld id="{E83EBEDB-F21D-4A77-AE01-46B83022B589}" type="datetime1">
              <a:rPr lang="en-PH" smtClean="0"/>
              <a:t>19/06/2023</a:t>
            </a:fld>
            <a:endParaRPr lang="en-PH"/>
          </a:p>
        </p:txBody>
      </p:sp>
      <p:sp>
        <p:nvSpPr>
          <p:cNvPr id="5" name="Footer Placeholder 4">
            <a:extLst>
              <a:ext uri="{FF2B5EF4-FFF2-40B4-BE49-F238E27FC236}">
                <a16:creationId xmlns:a16="http://schemas.microsoft.com/office/drawing/2014/main" id="{B26C94C2-D788-4793-9A2F-EFB4BA8D6C6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50E8A46-D5EF-4EA5-ADEC-D6ED079FB426}"/>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181422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22FB6-44FF-4FB6-8820-D6CD4D19D0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FD28AA6-1EC4-4A4B-9CF5-FD12F7063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F89E19-3B21-451F-A94E-E99FCF8B8F30}"/>
              </a:ext>
            </a:extLst>
          </p:cNvPr>
          <p:cNvSpPr>
            <a:spLocks noGrp="1"/>
          </p:cNvSpPr>
          <p:nvPr>
            <p:ph type="dt" sz="half" idx="10"/>
          </p:nvPr>
        </p:nvSpPr>
        <p:spPr/>
        <p:txBody>
          <a:bodyPr/>
          <a:lstStyle/>
          <a:p>
            <a:fld id="{3AE6541D-3A08-4619-B594-DC068A061622}" type="datetime1">
              <a:rPr lang="en-PH" smtClean="0"/>
              <a:t>19/06/2023</a:t>
            </a:fld>
            <a:endParaRPr lang="en-PH"/>
          </a:p>
        </p:txBody>
      </p:sp>
      <p:sp>
        <p:nvSpPr>
          <p:cNvPr id="5" name="Footer Placeholder 4">
            <a:extLst>
              <a:ext uri="{FF2B5EF4-FFF2-40B4-BE49-F238E27FC236}">
                <a16:creationId xmlns:a16="http://schemas.microsoft.com/office/drawing/2014/main" id="{283E6451-3E41-4363-8E90-4554473AFD2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BF3BB9-589A-4D36-A345-8B2D9E06F3CD}"/>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247856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A114-ACD5-409B-B634-8A6154CB52A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842FC8F-029D-4CD7-A29B-52930ADAC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8C36A25-04E9-4B56-8A1F-6E72AF13D0D3}"/>
              </a:ext>
            </a:extLst>
          </p:cNvPr>
          <p:cNvSpPr>
            <a:spLocks noGrp="1"/>
          </p:cNvSpPr>
          <p:nvPr>
            <p:ph type="dt" sz="half" idx="10"/>
          </p:nvPr>
        </p:nvSpPr>
        <p:spPr/>
        <p:txBody>
          <a:bodyPr/>
          <a:lstStyle/>
          <a:p>
            <a:fld id="{B92110B8-977F-411C-A2AD-ED02AA020897}" type="datetime1">
              <a:rPr lang="en-PH" smtClean="0"/>
              <a:t>19/06/2023</a:t>
            </a:fld>
            <a:endParaRPr lang="en-PH"/>
          </a:p>
        </p:txBody>
      </p:sp>
      <p:sp>
        <p:nvSpPr>
          <p:cNvPr id="5" name="Footer Placeholder 4">
            <a:extLst>
              <a:ext uri="{FF2B5EF4-FFF2-40B4-BE49-F238E27FC236}">
                <a16:creationId xmlns:a16="http://schemas.microsoft.com/office/drawing/2014/main" id="{269F6F97-2D6D-42CF-858C-73658C8254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E185DE-6399-45F9-9991-ECBCE361BD9C}"/>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1877591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922-5272-49D7-9669-E8AE22D449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D99D6D4-9061-4992-8180-719E23C1C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8F93-ACEF-403D-AC91-2C8A5CB78BF0}"/>
              </a:ext>
            </a:extLst>
          </p:cNvPr>
          <p:cNvSpPr>
            <a:spLocks noGrp="1"/>
          </p:cNvSpPr>
          <p:nvPr>
            <p:ph type="dt" sz="half" idx="10"/>
          </p:nvPr>
        </p:nvSpPr>
        <p:spPr/>
        <p:txBody>
          <a:bodyPr/>
          <a:lstStyle/>
          <a:p>
            <a:fld id="{5A0B9DED-783F-41F4-8210-C10989CF29A2}" type="datetime1">
              <a:rPr lang="en-PH" smtClean="0"/>
              <a:t>19/06/2023</a:t>
            </a:fld>
            <a:endParaRPr lang="en-PH"/>
          </a:p>
        </p:txBody>
      </p:sp>
      <p:sp>
        <p:nvSpPr>
          <p:cNvPr id="5" name="Footer Placeholder 4">
            <a:extLst>
              <a:ext uri="{FF2B5EF4-FFF2-40B4-BE49-F238E27FC236}">
                <a16:creationId xmlns:a16="http://schemas.microsoft.com/office/drawing/2014/main" id="{CE832DE7-BA2F-4999-9353-399FB866A8C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3344CD6-69C4-453A-9B07-65EEB9633C9C}"/>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418569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2908-3A89-4C22-9D65-18CFBF93E0C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DEB5AE5-1707-4326-BC6D-B137E8A329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61221A44-1440-4749-A526-946CB8A7E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E3A24C0-C381-4A95-8057-FC188D28690D}"/>
              </a:ext>
            </a:extLst>
          </p:cNvPr>
          <p:cNvSpPr>
            <a:spLocks noGrp="1"/>
          </p:cNvSpPr>
          <p:nvPr>
            <p:ph type="dt" sz="half" idx="10"/>
          </p:nvPr>
        </p:nvSpPr>
        <p:spPr/>
        <p:txBody>
          <a:bodyPr/>
          <a:lstStyle/>
          <a:p>
            <a:fld id="{14CC81D4-41C5-4341-B80F-8885ED8801DC}" type="datetime1">
              <a:rPr lang="en-PH" smtClean="0"/>
              <a:t>19/06/2023</a:t>
            </a:fld>
            <a:endParaRPr lang="en-PH"/>
          </a:p>
        </p:txBody>
      </p:sp>
      <p:sp>
        <p:nvSpPr>
          <p:cNvPr id="6" name="Footer Placeholder 5">
            <a:extLst>
              <a:ext uri="{FF2B5EF4-FFF2-40B4-BE49-F238E27FC236}">
                <a16:creationId xmlns:a16="http://schemas.microsoft.com/office/drawing/2014/main" id="{16F5E803-16D0-42E9-BFB4-17EDB3AA130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9770D01-00AC-4B29-8350-CD1C154946F9}"/>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7095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AA5B-5C73-4BAC-9AD7-C1F0763EFE6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5621B33-0306-4C1C-B3EB-8F9A9D98F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AD893-7ECD-4BDF-8FFE-D38E6310C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F5E48E1-E5D6-415A-B01B-055DA9524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3B678-A669-4C52-9D28-CE98E5E22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54F3D9F-8E83-4FC7-8A9F-04D043B8E041}"/>
              </a:ext>
            </a:extLst>
          </p:cNvPr>
          <p:cNvSpPr>
            <a:spLocks noGrp="1"/>
          </p:cNvSpPr>
          <p:nvPr>
            <p:ph type="dt" sz="half" idx="10"/>
          </p:nvPr>
        </p:nvSpPr>
        <p:spPr/>
        <p:txBody>
          <a:bodyPr/>
          <a:lstStyle/>
          <a:p>
            <a:fld id="{36B9CDDB-B18A-4E9B-B742-F48775C9D195}" type="datetime1">
              <a:rPr lang="en-PH" smtClean="0"/>
              <a:t>19/06/2023</a:t>
            </a:fld>
            <a:endParaRPr lang="en-PH"/>
          </a:p>
        </p:txBody>
      </p:sp>
      <p:sp>
        <p:nvSpPr>
          <p:cNvPr id="8" name="Footer Placeholder 7">
            <a:extLst>
              <a:ext uri="{FF2B5EF4-FFF2-40B4-BE49-F238E27FC236}">
                <a16:creationId xmlns:a16="http://schemas.microsoft.com/office/drawing/2014/main" id="{8A516FC6-E768-4D96-9CF5-DB2224FD219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E941F53-B7F2-4250-9236-D67EB79976E1}"/>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237741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6B6B-7538-4B45-9F79-CCBE75AE2154}"/>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3318EB7-4840-4785-8F99-E8E6E7364DBA}"/>
              </a:ext>
            </a:extLst>
          </p:cNvPr>
          <p:cNvSpPr>
            <a:spLocks noGrp="1"/>
          </p:cNvSpPr>
          <p:nvPr>
            <p:ph type="dt" sz="half" idx="10"/>
          </p:nvPr>
        </p:nvSpPr>
        <p:spPr/>
        <p:txBody>
          <a:bodyPr/>
          <a:lstStyle/>
          <a:p>
            <a:fld id="{89A5C679-906F-4ED3-855E-DA0A0DC290C6}" type="datetime1">
              <a:rPr lang="en-PH" smtClean="0"/>
              <a:t>19/06/2023</a:t>
            </a:fld>
            <a:endParaRPr lang="en-PH"/>
          </a:p>
        </p:txBody>
      </p:sp>
      <p:sp>
        <p:nvSpPr>
          <p:cNvPr id="4" name="Footer Placeholder 3">
            <a:extLst>
              <a:ext uri="{FF2B5EF4-FFF2-40B4-BE49-F238E27FC236}">
                <a16:creationId xmlns:a16="http://schemas.microsoft.com/office/drawing/2014/main" id="{13DE759A-D7EF-4E2B-93ED-3DCC7A64319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A44A492-7103-4B07-AFEF-DD158B44A481}"/>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41969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2F594-BE4E-49FD-8607-C68F47CA87FD}"/>
              </a:ext>
            </a:extLst>
          </p:cNvPr>
          <p:cNvSpPr>
            <a:spLocks noGrp="1"/>
          </p:cNvSpPr>
          <p:nvPr>
            <p:ph type="dt" sz="half" idx="10"/>
          </p:nvPr>
        </p:nvSpPr>
        <p:spPr/>
        <p:txBody>
          <a:bodyPr/>
          <a:lstStyle/>
          <a:p>
            <a:fld id="{C26B7F2F-37B7-49F3-A8A3-DDE00940C0FD}" type="datetime1">
              <a:rPr lang="en-PH" smtClean="0"/>
              <a:t>19/06/2023</a:t>
            </a:fld>
            <a:endParaRPr lang="en-PH"/>
          </a:p>
        </p:txBody>
      </p:sp>
      <p:sp>
        <p:nvSpPr>
          <p:cNvPr id="3" name="Footer Placeholder 2">
            <a:extLst>
              <a:ext uri="{FF2B5EF4-FFF2-40B4-BE49-F238E27FC236}">
                <a16:creationId xmlns:a16="http://schemas.microsoft.com/office/drawing/2014/main" id="{214BF54F-70FC-473C-9824-FC2C55C6DF9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D4BD2915-5DCF-4B56-BDB8-42C9C045A7DB}"/>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144284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FF84-D5C0-4FF3-B04B-5F1A08775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4909CD75-1142-439D-90A6-7FF83CE6A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32B06CB5-6F9B-4288-B6C0-B30C1AB99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06E06-5354-485C-A817-7A781B08A7CE}"/>
              </a:ext>
            </a:extLst>
          </p:cNvPr>
          <p:cNvSpPr>
            <a:spLocks noGrp="1"/>
          </p:cNvSpPr>
          <p:nvPr>
            <p:ph type="dt" sz="half" idx="10"/>
          </p:nvPr>
        </p:nvSpPr>
        <p:spPr/>
        <p:txBody>
          <a:bodyPr/>
          <a:lstStyle/>
          <a:p>
            <a:fld id="{1EB02EE2-9121-415A-8381-0A4C6CF36689}" type="datetime1">
              <a:rPr lang="en-PH" smtClean="0"/>
              <a:t>19/06/2023</a:t>
            </a:fld>
            <a:endParaRPr lang="en-PH"/>
          </a:p>
        </p:txBody>
      </p:sp>
      <p:sp>
        <p:nvSpPr>
          <p:cNvPr id="6" name="Footer Placeholder 5">
            <a:extLst>
              <a:ext uri="{FF2B5EF4-FFF2-40B4-BE49-F238E27FC236}">
                <a16:creationId xmlns:a16="http://schemas.microsoft.com/office/drawing/2014/main" id="{5871A866-A802-4107-BC38-D7883CF155F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2FD064F-17C7-44B0-AAC7-44CA7F603C0A}"/>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28446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994B-E220-42D4-BCC1-673E41224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6324E2A-321F-4BB6-9018-0D0292A1A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0D898855-B69A-455A-9A00-E7217BEF9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91A3B-D2B0-4A75-83F9-18A5F6D305B0}"/>
              </a:ext>
            </a:extLst>
          </p:cNvPr>
          <p:cNvSpPr>
            <a:spLocks noGrp="1"/>
          </p:cNvSpPr>
          <p:nvPr>
            <p:ph type="dt" sz="half" idx="10"/>
          </p:nvPr>
        </p:nvSpPr>
        <p:spPr/>
        <p:txBody>
          <a:bodyPr/>
          <a:lstStyle/>
          <a:p>
            <a:fld id="{E85A749B-5BA9-48C5-86D4-5D0EFFD8996B}" type="datetime1">
              <a:rPr lang="en-PH" smtClean="0"/>
              <a:t>19/06/2023</a:t>
            </a:fld>
            <a:endParaRPr lang="en-PH"/>
          </a:p>
        </p:txBody>
      </p:sp>
      <p:sp>
        <p:nvSpPr>
          <p:cNvPr id="6" name="Footer Placeholder 5">
            <a:extLst>
              <a:ext uri="{FF2B5EF4-FFF2-40B4-BE49-F238E27FC236}">
                <a16:creationId xmlns:a16="http://schemas.microsoft.com/office/drawing/2014/main" id="{5DD31C16-E481-422B-AB0A-45DE2FAC6BF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1F71864-9370-4403-BA33-2E440A43D664}"/>
              </a:ext>
            </a:extLst>
          </p:cNvPr>
          <p:cNvSpPr>
            <a:spLocks noGrp="1"/>
          </p:cNvSpPr>
          <p:nvPr>
            <p:ph type="sldNum" sz="quarter" idx="12"/>
          </p:nvPr>
        </p:nvSpPr>
        <p:spPr/>
        <p:txBody>
          <a:bodyPr/>
          <a:lstStyle/>
          <a:p>
            <a:fld id="{DF8C7B2B-25FF-4192-8AFB-A166EAAF0FB0}" type="slidenum">
              <a:rPr lang="en-PH" smtClean="0"/>
              <a:t>‹#›</a:t>
            </a:fld>
            <a:endParaRPr lang="en-PH"/>
          </a:p>
        </p:txBody>
      </p:sp>
    </p:spTree>
    <p:extLst>
      <p:ext uri="{BB962C8B-B14F-4D97-AF65-F5344CB8AC3E}">
        <p14:creationId xmlns:p14="http://schemas.microsoft.com/office/powerpoint/2010/main" val="107957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745CB-1A4A-49A2-8F49-9F081D606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C7F476C-A33B-4E82-B8E7-03914091F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CC8A919-CDC2-4F0C-81A6-22DA4AD63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36F0E-F808-4662-BED2-592672033F2A}" type="datetime1">
              <a:rPr lang="en-PH" smtClean="0"/>
              <a:t>19/06/2023</a:t>
            </a:fld>
            <a:endParaRPr lang="en-PH"/>
          </a:p>
        </p:txBody>
      </p:sp>
      <p:sp>
        <p:nvSpPr>
          <p:cNvPr id="5" name="Footer Placeholder 4">
            <a:extLst>
              <a:ext uri="{FF2B5EF4-FFF2-40B4-BE49-F238E27FC236}">
                <a16:creationId xmlns:a16="http://schemas.microsoft.com/office/drawing/2014/main" id="{00DF7664-8058-4A8B-A503-FA7705C30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4399825-BBED-47BE-8458-107289122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C7B2B-25FF-4192-8AFB-A166EAAF0FB0}" type="slidenum">
              <a:rPr lang="en-PH" smtClean="0"/>
              <a:t>‹#›</a:t>
            </a:fld>
            <a:endParaRPr lang="en-PH"/>
          </a:p>
        </p:txBody>
      </p:sp>
    </p:spTree>
    <p:extLst>
      <p:ext uri="{BB962C8B-B14F-4D97-AF65-F5344CB8AC3E}">
        <p14:creationId xmlns:p14="http://schemas.microsoft.com/office/powerpoint/2010/main" val="2979908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emapta.com/" TargetMode="External"/><Relationship Id="rId3" Type="http://schemas.openxmlformats.org/officeDocument/2006/relationships/image" Target="../media/image1.png"/><Relationship Id="rId7" Type="http://schemas.openxmlformats.org/officeDocument/2006/relationships/hyperlink" Target="http://www.asq.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arcadis.com/" TargetMode="External"/><Relationship Id="rId5" Type="http://schemas.openxmlformats.org/officeDocument/2006/relationships/hyperlink" Target="http://www.iscm.ueh.edu.v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hyperlink" Target="https://www.iscm.ueh.edu.vn/" TargetMode="External"/><Relationship Id="rId10"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s://www.iscm.ueh.edu.vn/" TargetMode="External"/><Relationship Id="rId10" Type="http://schemas.openxmlformats.org/officeDocument/2006/relationships/image" Target="../media/image31.png"/><Relationship Id="rId4" Type="http://schemas.openxmlformats.org/officeDocument/2006/relationships/image" Target="../media/image2.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hyperlink" Target="https://www.iscm.ueh.edu.v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hyperlink" Target="https://www.iscm.ueh.edu.vn/"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iscm.ueh.edu.vn/" TargetMode="External"/><Relationship Id="rId3" Type="http://schemas.openxmlformats.org/officeDocument/2006/relationships/hyperlink" Target="https://namkyodai.github.io/" TargetMode="Externa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hyperlink" Target="mailto:namlt@ueh.edu.v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hyperlink" Target="https://www.iscm.ueh.edu.vn/" TargetMode="External"/><Relationship Id="rId4" Type="http://schemas.openxmlformats.org/officeDocument/2006/relationships/image" Target="../media/image2.png"/><Relationship Id="rId9" Type="http://schemas.openxmlformats.org/officeDocument/2006/relationships/image" Target="../media/image13.gif"/></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iscm.ueh.edu.vn/"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477;p29"/>
          <p:cNvSpPr txBox="1">
            <a:spLocks/>
          </p:cNvSpPr>
          <p:nvPr/>
        </p:nvSpPr>
        <p:spPr>
          <a:xfrm flipH="1">
            <a:off x="731090" y="1182703"/>
            <a:ext cx="10952811" cy="1752063"/>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buClr>
                <a:srgbClr val="C00000"/>
              </a:buClr>
              <a:buSzPts val="2000"/>
            </a:pPr>
            <a:r>
              <a:rPr lang="en-US" sz="3600" b="1" dirty="0" err="1">
                <a:solidFill>
                  <a:srgbClr val="C00000"/>
                </a:solidFill>
                <a:latin typeface="Century Gothic"/>
                <a:ea typeface="Century Gothic"/>
                <a:cs typeface="Century Gothic"/>
                <a:sym typeface="Century Gothic"/>
              </a:rPr>
              <a:t>Phân</a:t>
            </a:r>
            <a:r>
              <a:rPr lang="en-US" sz="3600" b="1" dirty="0">
                <a:solidFill>
                  <a:srgbClr val="C00000"/>
                </a:solidFill>
                <a:latin typeface="Century Gothic"/>
                <a:ea typeface="Century Gothic"/>
                <a:cs typeface="Century Gothic"/>
                <a:sym typeface="Century Gothic"/>
              </a:rPr>
              <a:t> </a:t>
            </a:r>
            <a:r>
              <a:rPr lang="en-US" sz="3600" b="1" dirty="0" err="1">
                <a:solidFill>
                  <a:srgbClr val="C00000"/>
                </a:solidFill>
                <a:latin typeface="Century Gothic"/>
                <a:ea typeface="Century Gothic"/>
                <a:cs typeface="Century Gothic"/>
                <a:sym typeface="Century Gothic"/>
              </a:rPr>
              <a:t>Tích</a:t>
            </a:r>
            <a:r>
              <a:rPr lang="en-US" sz="3600" b="1" dirty="0">
                <a:solidFill>
                  <a:srgbClr val="C00000"/>
                </a:solidFill>
                <a:latin typeface="Century Gothic"/>
                <a:ea typeface="Century Gothic"/>
                <a:cs typeface="Century Gothic"/>
                <a:sym typeface="Century Gothic"/>
              </a:rPr>
              <a:t> </a:t>
            </a:r>
            <a:r>
              <a:rPr lang="en-US" sz="3600" b="1" dirty="0" err="1">
                <a:solidFill>
                  <a:srgbClr val="C00000"/>
                </a:solidFill>
                <a:latin typeface="Century Gothic"/>
                <a:ea typeface="Century Gothic"/>
                <a:cs typeface="Century Gothic"/>
                <a:sym typeface="Century Gothic"/>
              </a:rPr>
              <a:t>Dữ</a:t>
            </a:r>
            <a:r>
              <a:rPr lang="en-US" sz="3600" b="1" dirty="0">
                <a:solidFill>
                  <a:srgbClr val="C00000"/>
                </a:solidFill>
                <a:latin typeface="Century Gothic"/>
                <a:ea typeface="Century Gothic"/>
                <a:cs typeface="Century Gothic"/>
                <a:sym typeface="Century Gothic"/>
              </a:rPr>
              <a:t> </a:t>
            </a:r>
            <a:r>
              <a:rPr lang="en-US" sz="3600" b="1" dirty="0" err="1">
                <a:solidFill>
                  <a:srgbClr val="C00000"/>
                </a:solidFill>
                <a:latin typeface="Century Gothic"/>
                <a:ea typeface="Century Gothic"/>
                <a:cs typeface="Century Gothic"/>
                <a:sym typeface="Century Gothic"/>
              </a:rPr>
              <a:t>Liệu</a:t>
            </a:r>
            <a:r>
              <a:rPr lang="en-US" sz="3600" b="1" dirty="0">
                <a:solidFill>
                  <a:srgbClr val="C00000"/>
                </a:solidFill>
                <a:latin typeface="Century Gothic"/>
                <a:ea typeface="Century Gothic"/>
                <a:cs typeface="Century Gothic"/>
                <a:sym typeface="Century Gothic"/>
              </a:rPr>
              <a:t> </a:t>
            </a:r>
          </a:p>
          <a:p>
            <a:pPr lvl="0">
              <a:buClr>
                <a:srgbClr val="C00000"/>
              </a:buClr>
              <a:buSzPts val="2000"/>
            </a:pPr>
            <a:r>
              <a:rPr lang="en-US" sz="3600" b="1" dirty="0" err="1">
                <a:solidFill>
                  <a:srgbClr val="C00000"/>
                </a:solidFill>
                <a:latin typeface="Century Gothic"/>
                <a:ea typeface="Century Gothic"/>
                <a:cs typeface="Century Gothic"/>
                <a:sym typeface="Century Gothic"/>
              </a:rPr>
              <a:t>trong</a:t>
            </a:r>
            <a:r>
              <a:rPr lang="en-US" sz="3600" b="1" dirty="0">
                <a:solidFill>
                  <a:srgbClr val="C00000"/>
                </a:solidFill>
                <a:latin typeface="Century Gothic"/>
                <a:ea typeface="Century Gothic"/>
                <a:cs typeface="Century Gothic"/>
                <a:sym typeface="Century Gothic"/>
              </a:rPr>
              <a:t> Quản Lý Đô Thị Thông Minh</a:t>
            </a:r>
          </a:p>
        </p:txBody>
      </p:sp>
      <p:sp>
        <p:nvSpPr>
          <p:cNvPr id="73" name="Rounded Rectangle 72"/>
          <p:cNvSpPr/>
          <p:nvPr/>
        </p:nvSpPr>
        <p:spPr>
          <a:xfrm>
            <a:off x="8898175" y="450247"/>
            <a:ext cx="1813367" cy="523358"/>
          </a:xfrm>
          <a:prstGeom prst="roundRect">
            <a:avLst>
              <a:gd name="adj" fmla="val 620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nvGrpSpPr>
          <p:cNvPr id="10" name="Group 9"/>
          <p:cNvGrpSpPr/>
          <p:nvPr/>
        </p:nvGrpSpPr>
        <p:grpSpPr>
          <a:xfrm>
            <a:off x="11693525" y="1182703"/>
            <a:ext cx="431348" cy="4179872"/>
            <a:chOff x="11693525" y="668352"/>
            <a:chExt cx="431348" cy="5403836"/>
          </a:xfrm>
        </p:grpSpPr>
        <p:sp>
          <p:nvSpPr>
            <p:cNvPr id="72" name="Rounded Rectangle 71"/>
            <p:cNvSpPr/>
            <p:nvPr/>
          </p:nvSpPr>
          <p:spPr>
            <a:xfrm>
              <a:off x="11693525" y="668353"/>
              <a:ext cx="76973"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5" name="Rounded Rectangle 74"/>
            <p:cNvSpPr/>
            <p:nvPr/>
          </p:nvSpPr>
          <p:spPr>
            <a:xfrm>
              <a:off x="11812106" y="668353"/>
              <a:ext cx="55091"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6" name="Rounded Rectangle 75"/>
            <p:cNvSpPr/>
            <p:nvPr/>
          </p:nvSpPr>
          <p:spPr>
            <a:xfrm>
              <a:off x="11908663" y="668353"/>
              <a:ext cx="45719"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7" name="Rounded Rectangle 76"/>
            <p:cNvSpPr/>
            <p:nvPr/>
          </p:nvSpPr>
          <p:spPr>
            <a:xfrm>
              <a:off x="11992581" y="668353"/>
              <a:ext cx="27432"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8" name="Rounded Rectangle 77"/>
            <p:cNvSpPr/>
            <p:nvPr/>
          </p:nvSpPr>
          <p:spPr>
            <a:xfrm>
              <a:off x="12050183" y="668352"/>
              <a:ext cx="18288"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9" name="Rounded Rectangle 78"/>
            <p:cNvSpPr/>
            <p:nvPr/>
          </p:nvSpPr>
          <p:spPr>
            <a:xfrm>
              <a:off x="12087718" y="668352"/>
              <a:ext cx="9144"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0" name="Rounded Rectangle 79"/>
            <p:cNvSpPr/>
            <p:nvPr/>
          </p:nvSpPr>
          <p:spPr>
            <a:xfrm>
              <a:off x="12115729" y="668352"/>
              <a:ext cx="9144" cy="5403835"/>
            </a:xfrm>
            <a:prstGeom prst="roundRect">
              <a:avLst>
                <a:gd name="adj" fmla="val 7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4" name="Rectangle 3"/>
          <p:cNvSpPr/>
          <p:nvPr/>
        </p:nvSpPr>
        <p:spPr>
          <a:xfrm flipH="1">
            <a:off x="280292" y="0"/>
            <a:ext cx="115410" cy="6858000"/>
          </a:xfrm>
          <a:prstGeom prst="rect">
            <a:avLst/>
          </a:prstGeom>
          <a:solidFill>
            <a:srgbClr val="D90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5987761"/>
            <a:ext cx="12192000" cy="51329"/>
          </a:xfrm>
          <a:prstGeom prst="rect">
            <a:avLst/>
          </a:prstGeom>
          <a:solidFill>
            <a:srgbClr val="D90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EF5B37-3700-4A8D-94E2-3CF23CD10C12}"/>
              </a:ext>
            </a:extLst>
          </p:cNvPr>
          <p:cNvSpPr txBox="1"/>
          <p:nvPr/>
        </p:nvSpPr>
        <p:spPr>
          <a:xfrm>
            <a:off x="2076450" y="3539577"/>
            <a:ext cx="8039100" cy="369332"/>
          </a:xfrm>
          <a:prstGeom prst="rect">
            <a:avLst/>
          </a:prstGeom>
          <a:noFill/>
        </p:spPr>
        <p:txBody>
          <a:bodyPr wrap="square" rtlCol="0">
            <a:spAutoFit/>
          </a:bodyPr>
          <a:lstStyle/>
          <a:p>
            <a:pPr algn="ctr"/>
            <a:r>
              <a:rPr lang="en-US" dirty="0" err="1"/>
              <a:t>Tiến</a:t>
            </a:r>
            <a:r>
              <a:rPr lang="en-US" dirty="0"/>
              <a:t> </a:t>
            </a:r>
            <a:r>
              <a:rPr lang="en-US" dirty="0" err="1"/>
              <a:t>Sĩ</a:t>
            </a:r>
            <a:r>
              <a:rPr lang="en-US" dirty="0"/>
              <a:t> </a:t>
            </a:r>
            <a:r>
              <a:rPr lang="en-US" b="1" dirty="0"/>
              <a:t>Lê Thanh Nam</a:t>
            </a:r>
            <a:endParaRPr lang="en-US" sz="1200" b="1" baseline="30000" dirty="0"/>
          </a:p>
        </p:txBody>
      </p:sp>
      <p:pic>
        <p:nvPicPr>
          <p:cNvPr id="20" name="Picture 19">
            <a:extLst>
              <a:ext uri="{FF2B5EF4-FFF2-40B4-BE49-F238E27FC236}">
                <a16:creationId xmlns:a16="http://schemas.microsoft.com/office/drawing/2014/main" id="{2D60A170-F192-4916-B726-CB8BB4655396}"/>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12923" y="171099"/>
            <a:ext cx="718599" cy="558295"/>
          </a:xfrm>
          <a:prstGeom prst="rect">
            <a:avLst/>
          </a:prstGeom>
        </p:spPr>
      </p:pic>
      <p:pic>
        <p:nvPicPr>
          <p:cNvPr id="12" name="Picture 11" descr="Logo&#10;&#10;Description automatically generated">
            <a:extLst>
              <a:ext uri="{FF2B5EF4-FFF2-40B4-BE49-F238E27FC236}">
                <a16:creationId xmlns:a16="http://schemas.microsoft.com/office/drawing/2014/main" id="{D47BB846-4045-47CA-9248-B1B5FD923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5550" y="233804"/>
            <a:ext cx="846683" cy="495590"/>
          </a:xfrm>
          <a:prstGeom prst="rect">
            <a:avLst/>
          </a:prstGeom>
        </p:spPr>
      </p:pic>
      <p:graphicFrame>
        <p:nvGraphicFramePr>
          <p:cNvPr id="6" name="Table 6">
            <a:extLst>
              <a:ext uri="{FF2B5EF4-FFF2-40B4-BE49-F238E27FC236}">
                <a16:creationId xmlns:a16="http://schemas.microsoft.com/office/drawing/2014/main" id="{BE54780F-ADCD-585E-1DF2-D9FDF7D07B16}"/>
              </a:ext>
            </a:extLst>
          </p:cNvPr>
          <p:cNvGraphicFramePr>
            <a:graphicFrameLocks noGrp="1"/>
          </p:cNvGraphicFramePr>
          <p:nvPr>
            <p:extLst>
              <p:ext uri="{D42A27DB-BD31-4B8C-83A1-F6EECF244321}">
                <p14:modId xmlns:p14="http://schemas.microsoft.com/office/powerpoint/2010/main" val="2607366996"/>
              </p:ext>
            </p:extLst>
          </p:nvPr>
        </p:nvGraphicFramePr>
        <p:xfrm>
          <a:off x="6711519" y="4221198"/>
          <a:ext cx="5058980" cy="1193800"/>
        </p:xfrm>
        <a:graphic>
          <a:graphicData uri="http://schemas.openxmlformats.org/drawingml/2006/table">
            <a:tbl>
              <a:tblPr firstRow="1" bandRow="1">
                <a:tableStyleId>{5C22544A-7EE6-4342-B048-85BDC9FD1C3A}</a:tableStyleId>
              </a:tblPr>
              <a:tblGrid>
                <a:gridCol w="3128137">
                  <a:extLst>
                    <a:ext uri="{9D8B030D-6E8A-4147-A177-3AD203B41FA5}">
                      <a16:colId xmlns:a16="http://schemas.microsoft.com/office/drawing/2014/main" val="1859165819"/>
                    </a:ext>
                  </a:extLst>
                </a:gridCol>
                <a:gridCol w="1930843">
                  <a:extLst>
                    <a:ext uri="{9D8B030D-6E8A-4147-A177-3AD203B41FA5}">
                      <a16:colId xmlns:a16="http://schemas.microsoft.com/office/drawing/2014/main" val="1640271494"/>
                    </a:ext>
                  </a:extLst>
                </a:gridCol>
              </a:tblGrid>
              <a:tr h="186873">
                <a:tc>
                  <a:txBody>
                    <a:bodyPr/>
                    <a:lstStyle/>
                    <a:p>
                      <a:pPr algn="l">
                        <a:lnSpc>
                          <a:spcPct val="100000"/>
                        </a:lnSpc>
                      </a:pPr>
                      <a:r>
                        <a:rPr lang="en-US" sz="900" b="0" dirty="0">
                          <a:solidFill>
                            <a:schemeClr val="tx1"/>
                          </a:solidFill>
                        </a:rPr>
                        <a:t>1. Giảng </a:t>
                      </a:r>
                      <a:r>
                        <a:rPr lang="en-US" sz="900" b="0" dirty="0" err="1">
                          <a:solidFill>
                            <a:schemeClr val="tx1"/>
                          </a:solidFill>
                        </a:rPr>
                        <a:t>Viên</a:t>
                      </a:r>
                      <a:r>
                        <a:rPr lang="en-US" sz="900" b="0" dirty="0">
                          <a:solidFill>
                            <a:schemeClr val="tx1"/>
                          </a:solidFill>
                        </a:rPr>
                        <a:t>, Viện Đô Thị Thông Minh và Quản Lý, Trường   Công </a:t>
                      </a:r>
                      <a:r>
                        <a:rPr lang="en-US" sz="900" b="0" dirty="0" err="1">
                          <a:solidFill>
                            <a:schemeClr val="tx1"/>
                          </a:solidFill>
                        </a:rPr>
                        <a:t>Nghệ</a:t>
                      </a:r>
                      <a:r>
                        <a:rPr lang="en-US" sz="900" b="0" dirty="0">
                          <a:solidFill>
                            <a:schemeClr val="tx1"/>
                          </a:solidFill>
                        </a:rPr>
                        <a:t> và </a:t>
                      </a:r>
                      <a:r>
                        <a:rPr lang="en-US" sz="900" b="0" dirty="0" err="1">
                          <a:solidFill>
                            <a:schemeClr val="tx1"/>
                          </a:solidFill>
                        </a:rPr>
                        <a:t>Thiết</a:t>
                      </a:r>
                      <a:r>
                        <a:rPr lang="en-US" sz="900" b="0" dirty="0">
                          <a:solidFill>
                            <a:schemeClr val="tx1"/>
                          </a:solidFill>
                        </a:rPr>
                        <a:t> </a:t>
                      </a:r>
                      <a:r>
                        <a:rPr lang="en-US" sz="900" b="0" dirty="0" err="1">
                          <a:solidFill>
                            <a:schemeClr val="tx1"/>
                          </a:solidFill>
                        </a:rPr>
                        <a:t>Kế</a:t>
                      </a:r>
                      <a:r>
                        <a:rPr lang="en-US" sz="900" b="0" dirty="0">
                          <a:solidFill>
                            <a:schemeClr val="tx1"/>
                          </a:solidFill>
                        </a:rPr>
                        <a:t>, </a:t>
                      </a:r>
                      <a:r>
                        <a:rPr lang="en-US" sz="900" b="0" dirty="0" err="1">
                          <a:solidFill>
                            <a:schemeClr val="tx1"/>
                          </a:solidFill>
                        </a:rPr>
                        <a:t>Đại</a:t>
                      </a:r>
                      <a:r>
                        <a:rPr lang="en-US" sz="900" b="0" dirty="0">
                          <a:solidFill>
                            <a:schemeClr val="tx1"/>
                          </a:solidFill>
                        </a:rPr>
                        <a:t> </a:t>
                      </a:r>
                      <a:r>
                        <a:rPr lang="en-US" sz="900" b="0" dirty="0" err="1">
                          <a:solidFill>
                            <a:schemeClr val="tx1"/>
                          </a:solidFill>
                        </a:rPr>
                        <a:t>Học</a:t>
                      </a:r>
                      <a:r>
                        <a:rPr lang="en-US" sz="900" b="0" dirty="0">
                          <a:solidFill>
                            <a:schemeClr val="tx1"/>
                          </a:solidFill>
                        </a:rPr>
                        <a:t> UEH</a:t>
                      </a:r>
                    </a:p>
                  </a:txBody>
                  <a:tcPr>
                    <a:solidFill>
                      <a:schemeClr val="bg1"/>
                    </a:solidFill>
                  </a:tcPr>
                </a:tc>
                <a:tc>
                  <a:txBody>
                    <a:bodyPr/>
                    <a:lstStyle/>
                    <a:p>
                      <a:pPr>
                        <a:lnSpc>
                          <a:spcPct val="100000"/>
                        </a:lnSpc>
                      </a:pPr>
                      <a:r>
                        <a:rPr lang="en-US" sz="900" b="0" dirty="0">
                          <a:solidFill>
                            <a:schemeClr val="tx1"/>
                          </a:solidFill>
                          <a:hlinkClick r:id="rId5"/>
                        </a:rPr>
                        <a:t>www.iscm.ueh.edu.vn</a:t>
                      </a:r>
                      <a:r>
                        <a:rPr lang="en-US" sz="900" b="0" dirty="0">
                          <a:solidFill>
                            <a:schemeClr val="tx1"/>
                          </a:solidFill>
                        </a:rPr>
                        <a:t> </a:t>
                      </a:r>
                    </a:p>
                  </a:txBody>
                  <a:tcPr>
                    <a:solidFill>
                      <a:schemeClr val="bg1"/>
                    </a:solidFill>
                  </a:tcPr>
                </a:tc>
                <a:extLst>
                  <a:ext uri="{0D108BD9-81ED-4DB2-BD59-A6C34878D82A}">
                    <a16:rowId xmlns:a16="http://schemas.microsoft.com/office/drawing/2014/main" val="3045587269"/>
                  </a:ext>
                </a:extLst>
              </a:tr>
              <a:tr h="0">
                <a:tc>
                  <a:txBody>
                    <a:bodyPr/>
                    <a:lstStyle/>
                    <a:p>
                      <a:pPr>
                        <a:lnSpc>
                          <a:spcPct val="100000"/>
                        </a:lnSpc>
                      </a:pPr>
                      <a:r>
                        <a:rPr lang="en-US" sz="900" b="0" dirty="0">
                          <a:solidFill>
                            <a:schemeClr val="tx1"/>
                          </a:solidFill>
                        </a:rPr>
                        <a:t>2. </a:t>
                      </a:r>
                      <a:r>
                        <a:rPr lang="en-US" sz="900" b="0" dirty="0" err="1">
                          <a:solidFill>
                            <a:schemeClr val="tx1"/>
                          </a:solidFill>
                        </a:rPr>
                        <a:t>Chuyên</a:t>
                      </a:r>
                      <a:r>
                        <a:rPr lang="en-US" sz="900" b="0" dirty="0">
                          <a:solidFill>
                            <a:schemeClr val="tx1"/>
                          </a:solidFill>
                        </a:rPr>
                        <a:t> </a:t>
                      </a:r>
                      <a:r>
                        <a:rPr lang="en-US" sz="900" b="0" dirty="0" err="1">
                          <a:solidFill>
                            <a:schemeClr val="tx1"/>
                          </a:solidFill>
                        </a:rPr>
                        <a:t>gia</a:t>
                      </a:r>
                      <a:r>
                        <a:rPr lang="en-US" sz="900" b="0" dirty="0">
                          <a:solidFill>
                            <a:schemeClr val="tx1"/>
                          </a:solidFill>
                        </a:rPr>
                        <a:t>; Công ty </a:t>
                      </a:r>
                      <a:r>
                        <a:rPr lang="en-US" sz="900" b="0" dirty="0" err="1">
                          <a:solidFill>
                            <a:schemeClr val="tx1"/>
                          </a:solidFill>
                        </a:rPr>
                        <a:t>Tư</a:t>
                      </a:r>
                      <a:r>
                        <a:rPr lang="en-US" sz="900" b="0" dirty="0">
                          <a:solidFill>
                            <a:schemeClr val="tx1"/>
                          </a:solidFill>
                        </a:rPr>
                        <a:t> </a:t>
                      </a:r>
                      <a:r>
                        <a:rPr lang="en-US" sz="900" b="0" dirty="0" err="1">
                          <a:solidFill>
                            <a:schemeClr val="tx1"/>
                          </a:solidFill>
                        </a:rPr>
                        <a:t>Vấn</a:t>
                      </a:r>
                      <a:r>
                        <a:rPr lang="en-US" sz="900" b="0" dirty="0">
                          <a:solidFill>
                            <a:schemeClr val="tx1"/>
                          </a:solidFill>
                        </a:rPr>
                        <a:t> ARCADIS</a:t>
                      </a:r>
                    </a:p>
                  </a:txBody>
                  <a:tcPr>
                    <a:solidFill>
                      <a:schemeClr val="bg1"/>
                    </a:solidFill>
                  </a:tcPr>
                </a:tc>
                <a:tc>
                  <a:txBody>
                    <a:bodyPr/>
                    <a:lstStyle/>
                    <a:p>
                      <a:pPr>
                        <a:lnSpc>
                          <a:spcPct val="100000"/>
                        </a:lnSpc>
                      </a:pPr>
                      <a:r>
                        <a:rPr lang="en-US" sz="900" b="0" dirty="0">
                          <a:solidFill>
                            <a:schemeClr val="tx1"/>
                          </a:solidFill>
                          <a:hlinkClick r:id="rId6"/>
                        </a:rPr>
                        <a:t>www.arcadis.com</a:t>
                      </a:r>
                      <a:r>
                        <a:rPr lang="en-US" sz="900" b="0" dirty="0">
                          <a:solidFill>
                            <a:schemeClr val="tx1"/>
                          </a:solidFill>
                        </a:rPr>
                        <a:t> </a:t>
                      </a:r>
                    </a:p>
                  </a:txBody>
                  <a:tcPr>
                    <a:solidFill>
                      <a:schemeClr val="bg1"/>
                    </a:solidFill>
                  </a:tcPr>
                </a:tc>
                <a:extLst>
                  <a:ext uri="{0D108BD9-81ED-4DB2-BD59-A6C34878D82A}">
                    <a16:rowId xmlns:a16="http://schemas.microsoft.com/office/drawing/2014/main" val="1587635581"/>
                  </a:ext>
                </a:extLst>
              </a:tr>
              <a:tr h="0">
                <a:tc>
                  <a:txBody>
                    <a:bodyPr/>
                    <a:lstStyle/>
                    <a:p>
                      <a:pPr>
                        <a:lnSpc>
                          <a:spcPct val="100000"/>
                        </a:lnSpc>
                      </a:pPr>
                      <a:r>
                        <a:rPr lang="en-US" sz="900" b="0" dirty="0">
                          <a:solidFill>
                            <a:schemeClr val="tx1"/>
                          </a:solidFill>
                        </a:rPr>
                        <a:t>3. </a:t>
                      </a:r>
                      <a:r>
                        <a:rPr lang="en-US" sz="900" b="0" dirty="0" err="1">
                          <a:solidFill>
                            <a:schemeClr val="tx1"/>
                          </a:solidFill>
                        </a:rPr>
                        <a:t>Giám</a:t>
                      </a:r>
                      <a:r>
                        <a:rPr lang="en-US" sz="900" b="0" dirty="0">
                          <a:solidFill>
                            <a:schemeClr val="tx1"/>
                          </a:solidFill>
                        </a:rPr>
                        <a:t> </a:t>
                      </a:r>
                      <a:r>
                        <a:rPr lang="en-US" sz="900" b="0" dirty="0" err="1">
                          <a:solidFill>
                            <a:schemeClr val="tx1"/>
                          </a:solidFill>
                        </a:rPr>
                        <a:t>Đốc</a:t>
                      </a:r>
                      <a:r>
                        <a:rPr lang="en-US" sz="900" b="0" dirty="0">
                          <a:solidFill>
                            <a:schemeClr val="tx1"/>
                          </a:solidFill>
                        </a:rPr>
                        <a:t>, Công ty TNHH ASQ Việt Nam</a:t>
                      </a:r>
                    </a:p>
                  </a:txBody>
                  <a:tcPr>
                    <a:solidFill>
                      <a:schemeClr val="bg1"/>
                    </a:solidFill>
                  </a:tcPr>
                </a:tc>
                <a:tc>
                  <a:txBody>
                    <a:bodyPr/>
                    <a:lstStyle/>
                    <a:p>
                      <a:pPr>
                        <a:lnSpc>
                          <a:spcPct val="100000"/>
                        </a:lnSpc>
                      </a:pPr>
                      <a:r>
                        <a:rPr lang="en-US" sz="900" b="0" dirty="0">
                          <a:solidFill>
                            <a:schemeClr val="tx1"/>
                          </a:solidFill>
                          <a:hlinkClick r:id="rId7"/>
                        </a:rPr>
                        <a:t>www.asq.vn</a:t>
                      </a:r>
                      <a:r>
                        <a:rPr lang="en-US" sz="900" b="0" dirty="0">
                          <a:solidFill>
                            <a:schemeClr val="tx1"/>
                          </a:solidFill>
                        </a:rPr>
                        <a:t> </a:t>
                      </a:r>
                    </a:p>
                  </a:txBody>
                  <a:tcPr>
                    <a:solidFill>
                      <a:schemeClr val="bg1"/>
                    </a:solidFill>
                  </a:tcPr>
                </a:tc>
                <a:extLst>
                  <a:ext uri="{0D108BD9-81ED-4DB2-BD59-A6C34878D82A}">
                    <a16:rowId xmlns:a16="http://schemas.microsoft.com/office/drawing/2014/main" val="2161464253"/>
                  </a:ext>
                </a:extLst>
              </a:tr>
              <a:tr h="370840">
                <a:tc>
                  <a:txBody>
                    <a:bodyPr/>
                    <a:lstStyle/>
                    <a:p>
                      <a:pPr>
                        <a:lnSpc>
                          <a:spcPct val="100000"/>
                        </a:lnSpc>
                      </a:pPr>
                      <a:r>
                        <a:rPr lang="en-US" sz="900" b="0" dirty="0">
                          <a:solidFill>
                            <a:schemeClr val="tx1"/>
                          </a:solidFill>
                        </a:rPr>
                        <a:t>4. </a:t>
                      </a:r>
                      <a:r>
                        <a:rPr lang="en-US" sz="900" b="0" dirty="0" err="1">
                          <a:solidFill>
                            <a:schemeClr val="tx1"/>
                          </a:solidFill>
                        </a:rPr>
                        <a:t>Cố</a:t>
                      </a:r>
                      <a:r>
                        <a:rPr lang="en-US" sz="900" b="0" dirty="0">
                          <a:solidFill>
                            <a:schemeClr val="tx1"/>
                          </a:solidFill>
                        </a:rPr>
                        <a:t> </a:t>
                      </a:r>
                      <a:r>
                        <a:rPr lang="en-US" sz="900" b="0" dirty="0" err="1">
                          <a:solidFill>
                            <a:schemeClr val="tx1"/>
                          </a:solidFill>
                        </a:rPr>
                        <a:t>Vấn</a:t>
                      </a:r>
                      <a:r>
                        <a:rPr lang="en-US" sz="900" b="0" dirty="0">
                          <a:solidFill>
                            <a:schemeClr val="tx1"/>
                          </a:solidFill>
                        </a:rPr>
                        <a:t>, Công ty EMAPTA (</a:t>
                      </a:r>
                      <a:r>
                        <a:rPr lang="en-US" sz="900" b="0" dirty="0" err="1">
                          <a:solidFill>
                            <a:schemeClr val="tx1"/>
                          </a:solidFill>
                        </a:rPr>
                        <a:t>Úc</a:t>
                      </a:r>
                      <a:r>
                        <a:rPr lang="en-US" sz="900" b="0" dirty="0">
                          <a:solidFill>
                            <a:schemeClr val="tx1"/>
                          </a:solidFill>
                        </a:rPr>
                        <a:t>)</a:t>
                      </a:r>
                    </a:p>
                  </a:txBody>
                  <a:tcPr>
                    <a:solidFill>
                      <a:schemeClr val="bg1"/>
                    </a:solidFill>
                  </a:tcPr>
                </a:tc>
                <a:tc>
                  <a:txBody>
                    <a:bodyPr/>
                    <a:lstStyle/>
                    <a:p>
                      <a:pPr>
                        <a:lnSpc>
                          <a:spcPct val="100000"/>
                        </a:lnSpc>
                      </a:pPr>
                      <a:r>
                        <a:rPr lang="en-US" sz="900" b="0" dirty="0">
                          <a:solidFill>
                            <a:schemeClr val="tx1"/>
                          </a:solidFill>
                          <a:hlinkClick r:id="rId8"/>
                        </a:rPr>
                        <a:t>www.emapta.com</a:t>
                      </a:r>
                      <a:r>
                        <a:rPr lang="en-US" sz="900" b="0" dirty="0">
                          <a:solidFill>
                            <a:schemeClr val="tx1"/>
                          </a:solidFill>
                        </a:rPr>
                        <a:t> </a:t>
                      </a:r>
                    </a:p>
                  </a:txBody>
                  <a:tcPr>
                    <a:solidFill>
                      <a:schemeClr val="bg1"/>
                    </a:solidFill>
                  </a:tcPr>
                </a:tc>
                <a:extLst>
                  <a:ext uri="{0D108BD9-81ED-4DB2-BD59-A6C34878D82A}">
                    <a16:rowId xmlns:a16="http://schemas.microsoft.com/office/drawing/2014/main" val="3371499235"/>
                  </a:ext>
                </a:extLst>
              </a:tr>
            </a:tbl>
          </a:graphicData>
        </a:graphic>
      </p:graphicFrame>
      <p:sp>
        <p:nvSpPr>
          <p:cNvPr id="3" name="Date Placeholder 2">
            <a:extLst>
              <a:ext uri="{FF2B5EF4-FFF2-40B4-BE49-F238E27FC236}">
                <a16:creationId xmlns:a16="http://schemas.microsoft.com/office/drawing/2014/main" id="{82F497B3-10DE-4D5A-AFF4-53B39CB8C9F5}"/>
              </a:ext>
            </a:extLst>
          </p:cNvPr>
          <p:cNvSpPr>
            <a:spLocks noGrp="1"/>
          </p:cNvSpPr>
          <p:nvPr>
            <p:ph type="dt" sz="half" idx="10"/>
          </p:nvPr>
        </p:nvSpPr>
        <p:spPr/>
        <p:txBody>
          <a:bodyPr/>
          <a:lstStyle/>
          <a:p>
            <a:fld id="{784F3994-3D8B-40C9-9203-57F9F58BE702}" type="datetime1">
              <a:rPr lang="en-PH" smtClean="0"/>
              <a:t>19/06/2023</a:t>
            </a:fld>
            <a:endParaRPr lang="en-PH"/>
          </a:p>
        </p:txBody>
      </p:sp>
      <p:sp>
        <p:nvSpPr>
          <p:cNvPr id="8" name="Slide Number Placeholder 7">
            <a:extLst>
              <a:ext uri="{FF2B5EF4-FFF2-40B4-BE49-F238E27FC236}">
                <a16:creationId xmlns:a16="http://schemas.microsoft.com/office/drawing/2014/main" id="{27C480EC-1861-20B0-9348-61AC89F5008C}"/>
              </a:ext>
            </a:extLst>
          </p:cNvPr>
          <p:cNvSpPr>
            <a:spLocks noGrp="1"/>
          </p:cNvSpPr>
          <p:nvPr>
            <p:ph type="sldNum" sz="quarter" idx="12"/>
          </p:nvPr>
        </p:nvSpPr>
        <p:spPr/>
        <p:txBody>
          <a:bodyPr/>
          <a:lstStyle/>
          <a:p>
            <a:fld id="{DF8C7B2B-25FF-4192-8AFB-A166EAAF0FB0}" type="slidenum">
              <a:rPr lang="en-PH" smtClean="0"/>
              <a:t>1</a:t>
            </a:fld>
            <a:endParaRPr lang="en-PH"/>
          </a:p>
        </p:txBody>
      </p:sp>
      <p:sp>
        <p:nvSpPr>
          <p:cNvPr id="9" name="TextBox 8">
            <a:extLst>
              <a:ext uri="{FF2B5EF4-FFF2-40B4-BE49-F238E27FC236}">
                <a16:creationId xmlns:a16="http://schemas.microsoft.com/office/drawing/2014/main" id="{51A5245D-65C2-54B8-6C06-7A7073EB7708}"/>
              </a:ext>
            </a:extLst>
          </p:cNvPr>
          <p:cNvSpPr txBox="1"/>
          <p:nvPr/>
        </p:nvSpPr>
        <p:spPr>
          <a:xfrm>
            <a:off x="2802967" y="2934766"/>
            <a:ext cx="6094476" cy="461665"/>
          </a:xfrm>
          <a:prstGeom prst="rect">
            <a:avLst/>
          </a:prstGeom>
          <a:noFill/>
        </p:spPr>
        <p:txBody>
          <a:bodyPr wrap="square">
            <a:spAutoFit/>
          </a:bodyPr>
          <a:lstStyle/>
          <a:p>
            <a:pPr lvl="0" algn="ctr">
              <a:buClr>
                <a:srgbClr val="C00000"/>
              </a:buClr>
              <a:buSzPts val="2000"/>
            </a:pPr>
            <a:r>
              <a:rPr lang="en-US" sz="2400" b="1" dirty="0" err="1">
                <a:solidFill>
                  <a:schemeClr val="accent1">
                    <a:lumMod val="75000"/>
                  </a:schemeClr>
                </a:solidFill>
                <a:latin typeface="Century Gothic"/>
                <a:ea typeface="Century Gothic"/>
                <a:cs typeface="Century Gothic"/>
                <a:sym typeface="Century Gothic"/>
              </a:rPr>
              <a:t>Phần</a:t>
            </a:r>
            <a:r>
              <a:rPr lang="en-US" sz="2400" b="1" dirty="0">
                <a:solidFill>
                  <a:schemeClr val="accent1">
                    <a:lumMod val="75000"/>
                  </a:schemeClr>
                </a:solidFill>
                <a:latin typeface="Century Gothic"/>
                <a:ea typeface="Century Gothic"/>
                <a:cs typeface="Century Gothic"/>
                <a:sym typeface="Century Gothic"/>
              </a:rPr>
              <a:t> 1 - </a:t>
            </a:r>
            <a:r>
              <a:rPr lang="en-US" sz="2400" b="1" dirty="0" err="1">
                <a:solidFill>
                  <a:schemeClr val="accent1">
                    <a:lumMod val="75000"/>
                  </a:schemeClr>
                </a:solidFill>
                <a:latin typeface="Century Gothic"/>
                <a:ea typeface="Century Gothic"/>
                <a:cs typeface="Century Gothic"/>
                <a:sym typeface="Century Gothic"/>
              </a:rPr>
              <a:t>Giới</a:t>
            </a:r>
            <a:r>
              <a:rPr lang="en-US" sz="2400" b="1" dirty="0">
                <a:solidFill>
                  <a:schemeClr val="accent1">
                    <a:lumMod val="75000"/>
                  </a:schemeClr>
                </a:solidFill>
                <a:latin typeface="Century Gothic"/>
                <a:ea typeface="Century Gothic"/>
                <a:cs typeface="Century Gothic"/>
                <a:sym typeface="Century Gothic"/>
              </a:rPr>
              <a:t> </a:t>
            </a:r>
            <a:r>
              <a:rPr lang="en-US" sz="2400" b="1" dirty="0" err="1">
                <a:solidFill>
                  <a:schemeClr val="accent1">
                    <a:lumMod val="75000"/>
                  </a:schemeClr>
                </a:solidFill>
                <a:latin typeface="Century Gothic"/>
                <a:ea typeface="Century Gothic"/>
                <a:cs typeface="Century Gothic"/>
                <a:sym typeface="Century Gothic"/>
              </a:rPr>
              <a:t>Thiệu</a:t>
            </a:r>
            <a:r>
              <a:rPr lang="en-US" sz="2400" b="1" dirty="0">
                <a:solidFill>
                  <a:schemeClr val="accent1">
                    <a:lumMod val="75000"/>
                  </a:schemeClr>
                </a:solidFill>
                <a:latin typeface="Century Gothic"/>
                <a:ea typeface="Century Gothic"/>
                <a:cs typeface="Century Gothic"/>
                <a:sym typeface="Century Gothic"/>
              </a:rPr>
              <a:t> và Tổng Quan</a:t>
            </a:r>
          </a:p>
        </p:txBody>
      </p:sp>
    </p:spTree>
    <p:extLst>
      <p:ext uri="{BB962C8B-B14F-4D97-AF65-F5344CB8AC3E}">
        <p14:creationId xmlns:p14="http://schemas.microsoft.com/office/powerpoint/2010/main" val="358656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Nguồn</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26" name="TextBox 25">
            <a:extLst>
              <a:ext uri="{FF2B5EF4-FFF2-40B4-BE49-F238E27FC236}">
                <a16:creationId xmlns:a16="http://schemas.microsoft.com/office/drawing/2014/main" id="{F859EE31-2362-5EDF-73CF-B898476C4E1E}"/>
              </a:ext>
            </a:extLst>
          </p:cNvPr>
          <p:cNvSpPr txBox="1"/>
          <p:nvPr/>
        </p:nvSpPr>
        <p:spPr>
          <a:xfrm>
            <a:off x="388456" y="1463371"/>
            <a:ext cx="511971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Thiết</a:t>
            </a:r>
            <a:r>
              <a:rPr lang="en-US" sz="2400" dirty="0"/>
              <a:t> </a:t>
            </a:r>
            <a:r>
              <a:rPr lang="en-US" sz="2400" dirty="0" err="1"/>
              <a:t>bị</a:t>
            </a:r>
            <a:r>
              <a:rPr lang="en-US" sz="2400" dirty="0"/>
              <a:t> </a:t>
            </a:r>
            <a:r>
              <a:rPr lang="en-US" sz="2400" dirty="0" err="1"/>
              <a:t>đo</a:t>
            </a:r>
            <a:r>
              <a:rPr lang="en-US" sz="2400" dirty="0"/>
              <a:t> </a:t>
            </a:r>
            <a:r>
              <a:rPr lang="en-US" sz="2400" dirty="0" err="1"/>
              <a:t>điện</a:t>
            </a:r>
            <a:r>
              <a:rPr lang="en-US" sz="2400" dirty="0"/>
              <a:t> </a:t>
            </a:r>
            <a:r>
              <a:rPr lang="en-US" sz="2400" dirty="0" err="1"/>
              <a:t>áp</a:t>
            </a:r>
            <a:r>
              <a:rPr lang="en-US" sz="2400" dirty="0"/>
              <a:t> (Phasor Measurement Unit)</a:t>
            </a:r>
          </a:p>
          <a:p>
            <a:pPr marL="285750" indent="-285750">
              <a:buFont typeface="Arial" panose="020B0604020202020204" pitchFamily="34" charset="0"/>
              <a:buChar char="•"/>
            </a:pPr>
            <a:r>
              <a:rPr lang="en-US" sz="2400" dirty="0"/>
              <a:t>SCADA</a:t>
            </a:r>
          </a:p>
          <a:p>
            <a:pPr marL="285750" indent="-285750">
              <a:buFont typeface="Arial" panose="020B0604020202020204" pitchFamily="34" charset="0"/>
              <a:buChar char="•"/>
            </a:pPr>
            <a:r>
              <a:rPr lang="en-US" sz="2400" dirty="0"/>
              <a:t>Công </a:t>
            </a:r>
            <a:r>
              <a:rPr lang="en-US" sz="2400" dirty="0" err="1"/>
              <a:t>tơ</a:t>
            </a:r>
            <a:r>
              <a:rPr lang="en-US" sz="2400" dirty="0"/>
              <a:t> thông minh</a:t>
            </a:r>
          </a:p>
          <a:p>
            <a:pPr marL="285750" indent="-285750">
              <a:buFont typeface="Arial" panose="020B0604020202020204" pitchFamily="34" charset="0"/>
              <a:buChar char="•"/>
            </a:pPr>
            <a:r>
              <a:rPr lang="en-US" sz="2400" dirty="0" err="1"/>
              <a:t>Dự</a:t>
            </a:r>
            <a:r>
              <a:rPr lang="en-US" sz="2400" dirty="0"/>
              <a:t> </a:t>
            </a:r>
            <a:r>
              <a:rPr lang="en-US" sz="2400" dirty="0" err="1"/>
              <a:t>báo</a:t>
            </a:r>
            <a:r>
              <a:rPr lang="en-US" sz="2400" dirty="0"/>
              <a:t> </a:t>
            </a:r>
            <a:r>
              <a:rPr lang="en-US" sz="2400" dirty="0" err="1"/>
              <a:t>thời</a:t>
            </a:r>
            <a:r>
              <a:rPr lang="en-US" sz="2400" dirty="0"/>
              <a:t> </a:t>
            </a:r>
            <a:r>
              <a:rPr lang="en-US" sz="2400" dirty="0" err="1"/>
              <a:t>tiết</a:t>
            </a:r>
            <a:endParaRPr lang="en-US" sz="2400" dirty="0"/>
          </a:p>
          <a:p>
            <a:pPr marL="285750" indent="-285750">
              <a:buFont typeface="Arial" panose="020B0604020202020204" pitchFamily="34" charset="0"/>
              <a:buChar char="•"/>
            </a:pPr>
            <a:r>
              <a:rPr lang="en-US" sz="2400" dirty="0" err="1"/>
              <a:t>Hệ</a:t>
            </a:r>
            <a:r>
              <a:rPr lang="en-US" sz="2400" dirty="0"/>
              <a:t> </a:t>
            </a:r>
            <a:r>
              <a:rPr lang="en-US" sz="2400" dirty="0" err="1"/>
              <a:t>thống</a:t>
            </a:r>
            <a:r>
              <a:rPr lang="en-US" sz="2400" dirty="0"/>
              <a:t> thông tin </a:t>
            </a:r>
            <a:r>
              <a:rPr lang="en-US" sz="2400" dirty="0" err="1"/>
              <a:t>địa</a:t>
            </a:r>
            <a:r>
              <a:rPr lang="en-US" sz="2400" dirty="0"/>
              <a:t> lý (GIS)</a:t>
            </a:r>
          </a:p>
          <a:p>
            <a:pPr marL="285750" indent="-285750">
              <a:buFont typeface="Arial" panose="020B0604020202020204" pitchFamily="34" charset="0"/>
              <a:buChar char="•"/>
            </a:pPr>
            <a:r>
              <a:rPr lang="en-US" sz="2400" dirty="0" err="1"/>
              <a:t>Mô</a:t>
            </a:r>
            <a:r>
              <a:rPr lang="en-US" sz="2400" dirty="0"/>
              <a:t> </a:t>
            </a:r>
            <a:r>
              <a:rPr lang="en-US" sz="2400" dirty="0" err="1"/>
              <a:t>phỏng</a:t>
            </a:r>
            <a:endParaRPr lang="en-US" sz="2400" dirty="0"/>
          </a:p>
          <a:p>
            <a:pPr marL="285750" indent="-285750">
              <a:buFont typeface="Arial" panose="020B0604020202020204" pitchFamily="34" charset="0"/>
              <a:buChar char="•"/>
            </a:pPr>
            <a:r>
              <a:rPr lang="en-US" sz="2400" dirty="0"/>
              <a:t>Thông tin </a:t>
            </a:r>
            <a:r>
              <a:rPr lang="en-US" sz="2400" dirty="0" err="1"/>
              <a:t>xã</a:t>
            </a:r>
            <a:r>
              <a:rPr lang="en-US" sz="2400" dirty="0"/>
              <a:t> </a:t>
            </a:r>
            <a:r>
              <a:rPr lang="en-US" sz="2400" dirty="0" err="1"/>
              <a:t>hội</a:t>
            </a:r>
            <a:endParaRPr lang="en-US" sz="2400" dirty="0"/>
          </a:p>
          <a:p>
            <a:pPr marL="285750" indent="-285750">
              <a:buFont typeface="Arial" panose="020B0604020202020204" pitchFamily="34" charset="0"/>
              <a:buChar char="•"/>
            </a:pPr>
            <a:r>
              <a:rPr lang="en-US" sz="2400" dirty="0" err="1"/>
              <a:t>Cập</a:t>
            </a:r>
            <a:r>
              <a:rPr lang="en-US" sz="2400" dirty="0"/>
              <a:t> </a:t>
            </a:r>
            <a:r>
              <a:rPr lang="en-US" sz="2400" dirty="0" err="1"/>
              <a:t>nhật</a:t>
            </a:r>
            <a:r>
              <a:rPr lang="en-US" sz="2400" dirty="0"/>
              <a:t> </a:t>
            </a:r>
            <a:r>
              <a:rPr lang="en-US" sz="2400" dirty="0" err="1"/>
              <a:t>lưu</a:t>
            </a:r>
            <a:r>
              <a:rPr lang="en-US" sz="2400" dirty="0"/>
              <a:t> </a:t>
            </a:r>
            <a:r>
              <a:rPr lang="en-US" sz="2400" dirty="0" err="1"/>
              <a:t>lượng</a:t>
            </a:r>
            <a:r>
              <a:rPr lang="en-US" sz="2400" dirty="0"/>
              <a:t>/</a:t>
            </a:r>
            <a:r>
              <a:rPr lang="en-US" sz="2400" dirty="0" err="1"/>
              <a:t>giao</a:t>
            </a:r>
            <a:r>
              <a:rPr lang="en-US" sz="2400" dirty="0"/>
              <a:t> thông</a:t>
            </a:r>
          </a:p>
          <a:p>
            <a:pPr marL="285750" indent="-285750">
              <a:buFont typeface="Arial" panose="020B0604020202020204" pitchFamily="34" charset="0"/>
              <a:buChar char="•"/>
            </a:pPr>
            <a:r>
              <a:rPr lang="en-US" sz="2400" dirty="0" err="1"/>
              <a:t>Thiết</a:t>
            </a:r>
            <a:r>
              <a:rPr lang="en-US" sz="2400" dirty="0"/>
              <a:t> </a:t>
            </a:r>
            <a:r>
              <a:rPr lang="en-US" sz="2400" dirty="0" err="1"/>
              <a:t>bị</a:t>
            </a:r>
            <a:r>
              <a:rPr lang="en-US" sz="2400" dirty="0"/>
              <a:t> </a:t>
            </a:r>
            <a:r>
              <a:rPr lang="en-US" sz="2400" dirty="0" err="1"/>
              <a:t>đầu</a:t>
            </a:r>
            <a:r>
              <a:rPr lang="en-US" sz="2400" dirty="0"/>
              <a:t> </a:t>
            </a:r>
            <a:r>
              <a:rPr lang="en-US" sz="2400" dirty="0" err="1"/>
              <a:t>cuối</a:t>
            </a:r>
            <a:r>
              <a:rPr lang="en-US" sz="2400" dirty="0"/>
              <a:t> ở </a:t>
            </a:r>
            <a:r>
              <a:rPr lang="en-US" sz="2400" dirty="0" err="1"/>
              <a:t>xa</a:t>
            </a:r>
            <a:endParaRPr lang="en-US" sz="2400" dirty="0"/>
          </a:p>
          <a:p>
            <a:pPr marL="285750" indent="-285750">
              <a:buFont typeface="Arial" panose="020B0604020202020204" pitchFamily="34" charset="0"/>
              <a:buChar char="•"/>
            </a:pPr>
            <a:r>
              <a:rPr lang="en-US" sz="2400" dirty="0" err="1"/>
              <a:t>Cảm</a:t>
            </a:r>
            <a:r>
              <a:rPr lang="en-US" sz="2400" dirty="0"/>
              <a:t> </a:t>
            </a:r>
            <a:r>
              <a:rPr lang="en-US" sz="2400" dirty="0" err="1"/>
              <a:t>biến</a:t>
            </a:r>
            <a:r>
              <a:rPr lang="en-US" sz="2400" dirty="0"/>
              <a:t> </a:t>
            </a:r>
            <a:r>
              <a:rPr lang="en-US" sz="2400" dirty="0" err="1"/>
              <a:t>nhiệt</a:t>
            </a:r>
            <a:r>
              <a:rPr lang="en-US" sz="2400" dirty="0"/>
              <a:t> </a:t>
            </a:r>
            <a:r>
              <a:rPr lang="en-US" sz="2400" dirty="0" err="1"/>
              <a:t>được</a:t>
            </a:r>
            <a:r>
              <a:rPr lang="en-US" sz="2400" dirty="0"/>
              <a:t> </a:t>
            </a:r>
            <a:r>
              <a:rPr lang="en-US" sz="2400" dirty="0" err="1"/>
              <a:t>lập</a:t>
            </a:r>
            <a:r>
              <a:rPr lang="en-US" sz="2400" dirty="0"/>
              <a:t> </a:t>
            </a:r>
            <a:r>
              <a:rPr lang="en-US" sz="2400" dirty="0" err="1"/>
              <a:t>trình</a:t>
            </a:r>
            <a:r>
              <a:rPr lang="en-US" sz="2400" dirty="0"/>
              <a:t> và </a:t>
            </a:r>
            <a:r>
              <a:rPr lang="en-US" sz="2400" dirty="0" err="1"/>
              <a:t>nhiều</a:t>
            </a:r>
            <a:r>
              <a:rPr lang="en-US" sz="2400" dirty="0"/>
              <a:t> </a:t>
            </a:r>
            <a:r>
              <a:rPr lang="en-US" sz="2400" dirty="0" err="1"/>
              <a:t>thiết</a:t>
            </a:r>
            <a:r>
              <a:rPr lang="en-US" sz="2400" dirty="0"/>
              <a:t> </a:t>
            </a:r>
            <a:r>
              <a:rPr lang="en-US" sz="2400" dirty="0" err="1"/>
              <a:t>bị</a:t>
            </a:r>
            <a:r>
              <a:rPr lang="en-US" sz="2400" dirty="0"/>
              <a:t> </a:t>
            </a:r>
            <a:r>
              <a:rPr lang="en-US" sz="2400" dirty="0" err="1"/>
              <a:t>khác</a:t>
            </a:r>
            <a:r>
              <a:rPr lang="en-US" sz="2400" dirty="0"/>
              <a:t>.</a:t>
            </a:r>
          </a:p>
        </p:txBody>
      </p:sp>
      <p:pic>
        <p:nvPicPr>
          <p:cNvPr id="20" name="Picture 19">
            <a:extLst>
              <a:ext uri="{FF2B5EF4-FFF2-40B4-BE49-F238E27FC236}">
                <a16:creationId xmlns:a16="http://schemas.microsoft.com/office/drawing/2014/main" id="{44174E78-BE8E-7EDC-FDCD-C67EFA6A1352}"/>
              </a:ext>
            </a:extLst>
          </p:cNvPr>
          <p:cNvPicPr>
            <a:picLocks noChangeAspect="1"/>
          </p:cNvPicPr>
          <p:nvPr/>
        </p:nvPicPr>
        <p:blipFill>
          <a:blip r:embed="rId6"/>
          <a:stretch>
            <a:fillRect/>
          </a:stretch>
        </p:blipFill>
        <p:spPr>
          <a:xfrm>
            <a:off x="5753117" y="1647531"/>
            <a:ext cx="5753100" cy="3048000"/>
          </a:xfrm>
          <a:prstGeom prst="rect">
            <a:avLst/>
          </a:prstGeom>
        </p:spPr>
      </p:pic>
      <p:sp>
        <p:nvSpPr>
          <p:cNvPr id="2" name="Date Placeholder 1">
            <a:extLst>
              <a:ext uri="{FF2B5EF4-FFF2-40B4-BE49-F238E27FC236}">
                <a16:creationId xmlns:a16="http://schemas.microsoft.com/office/drawing/2014/main" id="{F6DCA235-5613-3E8C-C8CE-6DC84049FAF3}"/>
              </a:ext>
            </a:extLst>
          </p:cNvPr>
          <p:cNvSpPr>
            <a:spLocks noGrp="1"/>
          </p:cNvSpPr>
          <p:nvPr>
            <p:ph type="dt" sz="half" idx="10"/>
          </p:nvPr>
        </p:nvSpPr>
        <p:spPr/>
        <p:txBody>
          <a:bodyPr/>
          <a:lstStyle/>
          <a:p>
            <a:fld id="{1EA02A40-5BA7-47D8-978E-36C09900755A}" type="datetime1">
              <a:rPr lang="en-PH" smtClean="0"/>
              <a:t>19/06/2023</a:t>
            </a:fld>
            <a:endParaRPr lang="en-PH"/>
          </a:p>
        </p:txBody>
      </p:sp>
      <p:sp>
        <p:nvSpPr>
          <p:cNvPr id="3" name="Footer Placeholder 2">
            <a:extLst>
              <a:ext uri="{FF2B5EF4-FFF2-40B4-BE49-F238E27FC236}">
                <a16:creationId xmlns:a16="http://schemas.microsoft.com/office/drawing/2014/main" id="{BFAB3175-B565-0BFC-C4D4-AD7EB032A055}"/>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ED5E496-D748-B1C1-51E3-CF53776E6FFE}"/>
              </a:ext>
            </a:extLst>
          </p:cNvPr>
          <p:cNvSpPr>
            <a:spLocks noGrp="1"/>
          </p:cNvSpPr>
          <p:nvPr>
            <p:ph type="sldNum" sz="quarter" idx="12"/>
          </p:nvPr>
        </p:nvSpPr>
        <p:spPr/>
        <p:txBody>
          <a:bodyPr/>
          <a:lstStyle/>
          <a:p>
            <a:fld id="{DF8C7B2B-25FF-4192-8AFB-A166EAAF0FB0}" type="slidenum">
              <a:rPr lang="en-PH" smtClean="0"/>
              <a:t>10</a:t>
            </a:fld>
            <a:endParaRPr lang="en-PH"/>
          </a:p>
        </p:txBody>
      </p:sp>
    </p:spTree>
    <p:extLst>
      <p:ext uri="{BB962C8B-B14F-4D97-AF65-F5344CB8AC3E}">
        <p14:creationId xmlns:p14="http://schemas.microsoft.com/office/powerpoint/2010/main" val="404582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Tính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Chất</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grpSp>
        <p:nvGrpSpPr>
          <p:cNvPr id="20" name="Group 19">
            <a:extLst>
              <a:ext uri="{FF2B5EF4-FFF2-40B4-BE49-F238E27FC236}">
                <a16:creationId xmlns:a16="http://schemas.microsoft.com/office/drawing/2014/main" id="{1B251E49-E104-0460-8E34-1E35215AF24B}"/>
              </a:ext>
            </a:extLst>
          </p:cNvPr>
          <p:cNvGrpSpPr/>
          <p:nvPr/>
        </p:nvGrpSpPr>
        <p:grpSpPr>
          <a:xfrm>
            <a:off x="5373942" y="1286934"/>
            <a:ext cx="6416113" cy="4425244"/>
            <a:chOff x="5373943" y="1598584"/>
            <a:chExt cx="6050844" cy="3796299"/>
          </a:xfrm>
        </p:grpSpPr>
        <p:sp>
          <p:nvSpPr>
            <p:cNvPr id="3" name="Rectangle: Single Corner Rounded 2">
              <a:extLst>
                <a:ext uri="{FF2B5EF4-FFF2-40B4-BE49-F238E27FC236}">
                  <a16:creationId xmlns:a16="http://schemas.microsoft.com/office/drawing/2014/main" id="{1F0DD320-402E-8C61-EED1-EAC4772C064C}"/>
                </a:ext>
              </a:extLst>
            </p:cNvPr>
            <p:cNvSpPr/>
            <p:nvPr/>
          </p:nvSpPr>
          <p:spPr>
            <a:xfrm>
              <a:off x="8445673" y="1598584"/>
              <a:ext cx="2979114" cy="1847487"/>
            </a:xfrm>
            <a:prstGeom prst="round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Single Corner Rounded 3">
              <a:extLst>
                <a:ext uri="{FF2B5EF4-FFF2-40B4-BE49-F238E27FC236}">
                  <a16:creationId xmlns:a16="http://schemas.microsoft.com/office/drawing/2014/main" id="{DF3A1313-5EFC-BF88-E9C2-60F0E109663E}"/>
                </a:ext>
              </a:extLst>
            </p:cNvPr>
            <p:cNvSpPr/>
            <p:nvPr/>
          </p:nvSpPr>
          <p:spPr>
            <a:xfrm rot="10800000">
              <a:off x="5373943" y="3547396"/>
              <a:ext cx="2979114" cy="1847484"/>
            </a:xfrm>
            <a:prstGeom prst="round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dirty="0"/>
            </a:p>
          </p:txBody>
        </p:sp>
        <p:sp>
          <p:nvSpPr>
            <p:cNvPr id="6" name="Rectangle: Single Corner Rounded 5">
              <a:extLst>
                <a:ext uri="{FF2B5EF4-FFF2-40B4-BE49-F238E27FC236}">
                  <a16:creationId xmlns:a16="http://schemas.microsoft.com/office/drawing/2014/main" id="{9CA611B7-1D5F-F2E4-0191-F18F5ECB0BDC}"/>
                </a:ext>
              </a:extLst>
            </p:cNvPr>
            <p:cNvSpPr/>
            <p:nvPr/>
          </p:nvSpPr>
          <p:spPr>
            <a:xfrm flipH="1">
              <a:off x="5373943" y="1598585"/>
              <a:ext cx="2979115" cy="1847488"/>
            </a:xfrm>
            <a:prstGeom prst="round1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Single Corner Rounded 10">
              <a:extLst>
                <a:ext uri="{FF2B5EF4-FFF2-40B4-BE49-F238E27FC236}">
                  <a16:creationId xmlns:a16="http://schemas.microsoft.com/office/drawing/2014/main" id="{09C7C85B-B302-7E79-FD2D-A9250E59A4C4}"/>
                </a:ext>
              </a:extLst>
            </p:cNvPr>
            <p:cNvSpPr/>
            <p:nvPr/>
          </p:nvSpPr>
          <p:spPr>
            <a:xfrm flipV="1">
              <a:off x="8445674" y="3547398"/>
              <a:ext cx="2979113" cy="1847485"/>
            </a:xfrm>
            <a:prstGeom prst="round1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9C3F3E49-F3FB-1971-BCFC-693A066993C1}"/>
                </a:ext>
              </a:extLst>
            </p:cNvPr>
            <p:cNvSpPr/>
            <p:nvPr/>
          </p:nvSpPr>
          <p:spPr>
            <a:xfrm>
              <a:off x="7432893" y="2768473"/>
              <a:ext cx="1867395" cy="140751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DỮ LIỆU LỚN</a:t>
              </a:r>
            </a:p>
          </p:txBody>
        </p:sp>
        <p:sp>
          <p:nvSpPr>
            <p:cNvPr id="14" name="TextBox 13">
              <a:extLst>
                <a:ext uri="{FF2B5EF4-FFF2-40B4-BE49-F238E27FC236}">
                  <a16:creationId xmlns:a16="http://schemas.microsoft.com/office/drawing/2014/main" id="{2FD78F58-12DE-C829-5C8E-15F648F90F4B}"/>
                </a:ext>
              </a:extLst>
            </p:cNvPr>
            <p:cNvSpPr txBox="1"/>
            <p:nvPr/>
          </p:nvSpPr>
          <p:spPr>
            <a:xfrm>
              <a:off x="5791200" y="1828801"/>
              <a:ext cx="2314222" cy="923330"/>
            </a:xfrm>
            <a:prstGeom prst="rect">
              <a:avLst/>
            </a:prstGeom>
            <a:noFill/>
          </p:spPr>
          <p:txBody>
            <a:bodyPr wrap="square" rtlCol="0">
              <a:spAutoFit/>
            </a:bodyPr>
            <a:lstStyle/>
            <a:p>
              <a:pPr algn="ctr"/>
              <a:r>
                <a:rPr lang="en-US" dirty="0"/>
                <a:t>VOLUME</a:t>
              </a:r>
            </a:p>
            <a:p>
              <a:pPr algn="ctr"/>
              <a:r>
                <a:rPr lang="en-US" dirty="0"/>
                <a:t>(Scale of Data)</a:t>
              </a:r>
            </a:p>
            <a:p>
              <a:pPr algn="ctr"/>
              <a:r>
                <a:rPr lang="en-US" b="1" dirty="0">
                  <a:solidFill>
                    <a:srgbClr val="FF0000"/>
                  </a:solidFill>
                </a:rPr>
                <a:t>Dung </a:t>
              </a:r>
              <a:r>
                <a:rPr lang="en-US" b="1" dirty="0" err="1">
                  <a:solidFill>
                    <a:srgbClr val="FF0000"/>
                  </a:solidFill>
                </a:rPr>
                <a:t>lượng</a:t>
              </a:r>
              <a:endParaRPr lang="en-US" b="1" dirty="0">
                <a:solidFill>
                  <a:srgbClr val="FF0000"/>
                </a:solidFill>
              </a:endParaRPr>
            </a:p>
          </p:txBody>
        </p:sp>
        <p:sp>
          <p:nvSpPr>
            <p:cNvPr id="15" name="TextBox 14">
              <a:extLst>
                <a:ext uri="{FF2B5EF4-FFF2-40B4-BE49-F238E27FC236}">
                  <a16:creationId xmlns:a16="http://schemas.microsoft.com/office/drawing/2014/main" id="{9D532C8F-DA0B-0B66-89A5-185F44B301C4}"/>
                </a:ext>
              </a:extLst>
            </p:cNvPr>
            <p:cNvSpPr txBox="1"/>
            <p:nvPr/>
          </p:nvSpPr>
          <p:spPr>
            <a:xfrm>
              <a:off x="8629666" y="1860363"/>
              <a:ext cx="2625355" cy="792100"/>
            </a:xfrm>
            <a:prstGeom prst="rect">
              <a:avLst/>
            </a:prstGeom>
            <a:noFill/>
          </p:spPr>
          <p:txBody>
            <a:bodyPr wrap="square" rtlCol="0">
              <a:spAutoFit/>
            </a:bodyPr>
            <a:lstStyle/>
            <a:p>
              <a:pPr algn="ctr"/>
              <a:r>
                <a:rPr lang="en-US" dirty="0"/>
                <a:t>VELOCITY</a:t>
              </a:r>
            </a:p>
            <a:p>
              <a:pPr algn="ctr"/>
              <a:r>
                <a:rPr lang="en-US" dirty="0"/>
                <a:t>(Speed, Rate)</a:t>
              </a:r>
            </a:p>
            <a:p>
              <a:pPr algn="ctr"/>
              <a:r>
                <a:rPr lang="en-US" b="1" dirty="0" err="1">
                  <a:solidFill>
                    <a:srgbClr val="FF0000"/>
                  </a:solidFill>
                </a:rPr>
                <a:t>Tần</a:t>
              </a:r>
              <a:r>
                <a:rPr lang="en-US" b="1" dirty="0">
                  <a:solidFill>
                    <a:srgbClr val="FF0000"/>
                  </a:solidFill>
                </a:rPr>
                <a:t> </a:t>
              </a:r>
              <a:r>
                <a:rPr lang="en-US" b="1" dirty="0" err="1">
                  <a:solidFill>
                    <a:srgbClr val="FF0000"/>
                  </a:solidFill>
                </a:rPr>
                <a:t>Suất</a:t>
              </a:r>
              <a:r>
                <a:rPr lang="en-US" b="1" dirty="0">
                  <a:solidFill>
                    <a:srgbClr val="FF0000"/>
                  </a:solidFill>
                </a:rPr>
                <a:t>/</a:t>
              </a:r>
              <a:r>
                <a:rPr lang="en-US" b="1" dirty="0" err="1">
                  <a:solidFill>
                    <a:srgbClr val="FF0000"/>
                  </a:solidFill>
                </a:rPr>
                <a:t>Tốc</a:t>
              </a:r>
              <a:r>
                <a:rPr lang="en-US" b="1" dirty="0">
                  <a:solidFill>
                    <a:srgbClr val="FF0000"/>
                  </a:solidFill>
                </a:rPr>
                <a:t> </a:t>
              </a:r>
              <a:r>
                <a:rPr lang="en-US" b="1" dirty="0" err="1">
                  <a:solidFill>
                    <a:srgbClr val="FF0000"/>
                  </a:solidFill>
                </a:rPr>
                <a:t>Độ</a:t>
              </a:r>
              <a:endParaRPr lang="en-US" b="1" dirty="0">
                <a:solidFill>
                  <a:srgbClr val="FF0000"/>
                </a:solidFill>
              </a:endParaRPr>
            </a:p>
          </p:txBody>
        </p:sp>
        <p:sp>
          <p:nvSpPr>
            <p:cNvPr id="16" name="TextBox 15">
              <a:extLst>
                <a:ext uri="{FF2B5EF4-FFF2-40B4-BE49-F238E27FC236}">
                  <a16:creationId xmlns:a16="http://schemas.microsoft.com/office/drawing/2014/main" id="{D7D5E837-2155-981E-A722-0FD8D0BF27EC}"/>
                </a:ext>
              </a:extLst>
            </p:cNvPr>
            <p:cNvSpPr txBox="1"/>
            <p:nvPr/>
          </p:nvSpPr>
          <p:spPr>
            <a:xfrm>
              <a:off x="5706388" y="4175985"/>
              <a:ext cx="2314222" cy="792100"/>
            </a:xfrm>
            <a:prstGeom prst="rect">
              <a:avLst/>
            </a:prstGeom>
            <a:noFill/>
          </p:spPr>
          <p:txBody>
            <a:bodyPr wrap="square" rtlCol="0">
              <a:spAutoFit/>
            </a:bodyPr>
            <a:lstStyle/>
            <a:p>
              <a:pPr algn="ctr"/>
              <a:r>
                <a:rPr lang="en-US" dirty="0"/>
                <a:t>VARIETY</a:t>
              </a:r>
            </a:p>
            <a:p>
              <a:pPr algn="ctr"/>
              <a:r>
                <a:rPr lang="en-US" dirty="0"/>
                <a:t>(Analysis of Data)</a:t>
              </a:r>
            </a:p>
            <a:p>
              <a:pPr algn="ctr"/>
              <a:r>
                <a:rPr lang="en-US" b="1" dirty="0" err="1">
                  <a:solidFill>
                    <a:srgbClr val="FF0000"/>
                  </a:solidFill>
                </a:rPr>
                <a:t>Phân</a:t>
              </a:r>
              <a:r>
                <a:rPr lang="en-US" b="1" dirty="0">
                  <a:solidFill>
                    <a:srgbClr val="FF0000"/>
                  </a:solidFill>
                </a:rPr>
                <a:t> </a:t>
              </a:r>
              <a:r>
                <a:rPr lang="en-US" b="1" dirty="0" err="1">
                  <a:solidFill>
                    <a:srgbClr val="FF0000"/>
                  </a:solidFill>
                </a:rPr>
                <a:t>Tích</a:t>
              </a:r>
              <a:r>
                <a:rPr lang="en-US" b="1" dirty="0">
                  <a:solidFill>
                    <a:srgbClr val="FF0000"/>
                  </a:solidFill>
                </a:rPr>
                <a:t>/</a:t>
              </a:r>
              <a:r>
                <a:rPr lang="en-US" b="1" dirty="0" err="1">
                  <a:solidFill>
                    <a:srgbClr val="FF0000"/>
                  </a:solidFill>
                </a:rPr>
                <a:t>Đa</a:t>
              </a:r>
              <a:r>
                <a:rPr lang="en-US" b="1" dirty="0">
                  <a:solidFill>
                    <a:srgbClr val="FF0000"/>
                  </a:solidFill>
                </a:rPr>
                <a:t> </a:t>
              </a:r>
              <a:r>
                <a:rPr lang="en-US" b="1" dirty="0" err="1">
                  <a:solidFill>
                    <a:srgbClr val="FF0000"/>
                  </a:solidFill>
                </a:rPr>
                <a:t>Dạng</a:t>
              </a:r>
              <a:endParaRPr lang="en-US" b="1" dirty="0">
                <a:solidFill>
                  <a:srgbClr val="FF0000"/>
                </a:solidFill>
              </a:endParaRPr>
            </a:p>
          </p:txBody>
        </p:sp>
        <p:sp>
          <p:nvSpPr>
            <p:cNvPr id="17" name="TextBox 16">
              <a:extLst>
                <a:ext uri="{FF2B5EF4-FFF2-40B4-BE49-F238E27FC236}">
                  <a16:creationId xmlns:a16="http://schemas.microsoft.com/office/drawing/2014/main" id="{78B2CE9B-B98E-9463-F847-8E81A7717C4A}"/>
                </a:ext>
              </a:extLst>
            </p:cNvPr>
            <p:cNvSpPr txBox="1"/>
            <p:nvPr/>
          </p:nvSpPr>
          <p:spPr>
            <a:xfrm>
              <a:off x="8922449" y="4146160"/>
              <a:ext cx="2314222" cy="1029730"/>
            </a:xfrm>
            <a:prstGeom prst="rect">
              <a:avLst/>
            </a:prstGeom>
            <a:noFill/>
          </p:spPr>
          <p:txBody>
            <a:bodyPr wrap="square" rtlCol="0">
              <a:spAutoFit/>
            </a:bodyPr>
            <a:lstStyle/>
            <a:p>
              <a:pPr algn="ctr"/>
              <a:r>
                <a:rPr lang="en-US" dirty="0"/>
                <a:t>VERACITY</a:t>
              </a:r>
            </a:p>
            <a:p>
              <a:pPr algn="ctr"/>
              <a:r>
                <a:rPr lang="en-US" dirty="0"/>
                <a:t>(</a:t>
              </a:r>
              <a:r>
                <a:rPr lang="en-US" dirty="0" err="1"/>
                <a:t>Uncertainity</a:t>
              </a:r>
              <a:r>
                <a:rPr lang="en-US" dirty="0"/>
                <a:t> Data)</a:t>
              </a:r>
            </a:p>
            <a:p>
              <a:pPr algn="ctr"/>
              <a:r>
                <a:rPr lang="en-US" b="1" dirty="0" err="1">
                  <a:solidFill>
                    <a:srgbClr val="FF0000"/>
                  </a:solidFill>
                </a:rPr>
                <a:t>Không</a:t>
              </a:r>
              <a:r>
                <a:rPr lang="en-US" b="1" dirty="0">
                  <a:solidFill>
                    <a:srgbClr val="FF0000"/>
                  </a:solidFill>
                </a:rPr>
                <a:t> </a:t>
              </a:r>
              <a:r>
                <a:rPr lang="en-US" b="1" dirty="0" err="1">
                  <a:solidFill>
                    <a:srgbClr val="FF0000"/>
                  </a:solidFill>
                </a:rPr>
                <a:t>Chắc</a:t>
              </a:r>
              <a:r>
                <a:rPr lang="en-US" b="1" dirty="0">
                  <a:solidFill>
                    <a:srgbClr val="FF0000"/>
                  </a:solidFill>
                </a:rPr>
                <a:t> </a:t>
              </a:r>
              <a:r>
                <a:rPr lang="en-US" b="1" dirty="0" err="1">
                  <a:solidFill>
                    <a:srgbClr val="FF0000"/>
                  </a:solidFill>
                </a:rPr>
                <a:t>Chắn</a:t>
              </a:r>
              <a:r>
                <a:rPr lang="en-US" b="1" dirty="0">
                  <a:solidFill>
                    <a:srgbClr val="FF0000"/>
                  </a:solidFill>
                </a:rPr>
                <a:t>, </a:t>
              </a:r>
              <a:br>
                <a:rPr lang="en-US" b="1" dirty="0">
                  <a:solidFill>
                    <a:srgbClr val="FF0000"/>
                  </a:solidFill>
                </a:rPr>
              </a:br>
              <a:r>
                <a:rPr lang="en-US" b="1" dirty="0">
                  <a:solidFill>
                    <a:srgbClr val="FF0000"/>
                  </a:solidFill>
                </a:rPr>
                <a:t>Sai </a:t>
              </a:r>
              <a:r>
                <a:rPr lang="en-US" b="1" dirty="0" err="1">
                  <a:solidFill>
                    <a:srgbClr val="FF0000"/>
                  </a:solidFill>
                </a:rPr>
                <a:t>Số</a:t>
              </a:r>
              <a:endParaRPr lang="en-US" b="1" dirty="0">
                <a:solidFill>
                  <a:srgbClr val="FF0000"/>
                </a:solidFill>
              </a:endParaRPr>
            </a:p>
          </p:txBody>
        </p:sp>
      </p:grpSp>
      <p:sp>
        <p:nvSpPr>
          <p:cNvPr id="19" name="TextBox 18">
            <a:extLst>
              <a:ext uri="{FF2B5EF4-FFF2-40B4-BE49-F238E27FC236}">
                <a16:creationId xmlns:a16="http://schemas.microsoft.com/office/drawing/2014/main" id="{A2FB36C3-2289-353C-DB84-9C23A6A32BEE}"/>
              </a:ext>
            </a:extLst>
          </p:cNvPr>
          <p:cNvSpPr txBox="1"/>
          <p:nvPr/>
        </p:nvSpPr>
        <p:spPr>
          <a:xfrm>
            <a:off x="401945" y="1131350"/>
            <a:ext cx="4791983" cy="4832092"/>
          </a:xfrm>
          <a:prstGeom prst="rect">
            <a:avLst/>
          </a:prstGeom>
          <a:noFill/>
        </p:spPr>
        <p:txBody>
          <a:bodyPr wrap="square">
            <a:spAutoFit/>
          </a:bodyPr>
          <a:lstStyle/>
          <a:p>
            <a:pPr marL="342900" indent="-342900">
              <a:buFont typeface="Arial" panose="020B0604020202020204" pitchFamily="34" charset="0"/>
              <a:buChar char="•"/>
            </a:pPr>
            <a:r>
              <a:rPr lang="en-US" sz="2200" dirty="0" err="1"/>
              <a:t>Việc</a:t>
            </a:r>
            <a:r>
              <a:rPr lang="en-US" sz="2200" dirty="0"/>
              <a:t> </a:t>
            </a:r>
            <a:r>
              <a:rPr lang="en-US" sz="2200" dirty="0" err="1"/>
              <a:t>sử</a:t>
            </a:r>
            <a:r>
              <a:rPr lang="en-US" sz="2200" dirty="0"/>
              <a:t> </a:t>
            </a:r>
            <a:r>
              <a:rPr lang="en-US" sz="2200" dirty="0" err="1"/>
              <a:t>dụng</a:t>
            </a:r>
            <a:r>
              <a:rPr lang="en-US" sz="2200" dirty="0"/>
              <a:t> </a:t>
            </a:r>
            <a:r>
              <a:rPr lang="en-US" sz="2200" dirty="0" err="1"/>
              <a:t>các</a:t>
            </a:r>
            <a:r>
              <a:rPr lang="en-US" sz="2200" dirty="0"/>
              <a:t> </a:t>
            </a:r>
            <a:r>
              <a:rPr lang="en-US" sz="2200" dirty="0" err="1"/>
              <a:t>nền</a:t>
            </a:r>
            <a:r>
              <a:rPr lang="en-US" sz="2200" dirty="0"/>
              <a:t> </a:t>
            </a:r>
            <a:r>
              <a:rPr lang="en-US" sz="2200" dirty="0" err="1"/>
              <a:t>tảng</a:t>
            </a:r>
            <a:r>
              <a:rPr lang="en-US" sz="2200" dirty="0"/>
              <a:t> </a:t>
            </a:r>
            <a:r>
              <a:rPr lang="en-US" sz="2200" dirty="0" err="1"/>
              <a:t>kĩ</a:t>
            </a:r>
            <a:r>
              <a:rPr lang="en-US" sz="2200" dirty="0"/>
              <a:t> </a:t>
            </a:r>
            <a:r>
              <a:rPr lang="en-US" sz="2200" dirty="0" err="1"/>
              <a:t>thuật</a:t>
            </a:r>
            <a:r>
              <a:rPr lang="en-US" sz="2200" dirty="0"/>
              <a:t> (</a:t>
            </a:r>
            <a:r>
              <a:rPr lang="en-US" sz="2200" dirty="0" err="1"/>
              <a:t>cả</a:t>
            </a:r>
            <a:r>
              <a:rPr lang="en-US" sz="2200" dirty="0"/>
              <a:t> </a:t>
            </a:r>
            <a:r>
              <a:rPr lang="en-US" sz="2200" dirty="0" err="1"/>
              <a:t>cũ</a:t>
            </a:r>
            <a:r>
              <a:rPr lang="en-US" sz="2200" dirty="0"/>
              <a:t> </a:t>
            </a:r>
            <a:r>
              <a:rPr lang="en-US" sz="2200" dirty="0" err="1"/>
              <a:t>lẫn</a:t>
            </a:r>
            <a:r>
              <a:rPr lang="en-US" sz="2200" dirty="0"/>
              <a:t> </a:t>
            </a:r>
            <a:r>
              <a:rPr lang="en-US" sz="2200" dirty="0" err="1"/>
              <a:t>mới</a:t>
            </a:r>
            <a:r>
              <a:rPr lang="en-US" sz="2200" dirty="0"/>
              <a:t>) </a:t>
            </a:r>
            <a:r>
              <a:rPr lang="en-US" sz="2200" dirty="0" err="1"/>
              <a:t>để</a:t>
            </a:r>
            <a:r>
              <a:rPr lang="en-US" sz="2200" dirty="0"/>
              <a:t> </a:t>
            </a:r>
            <a:r>
              <a:rPr lang="en-US" sz="2200" dirty="0" err="1"/>
              <a:t>lấy</a:t>
            </a:r>
            <a:r>
              <a:rPr lang="en-US" sz="2200" dirty="0"/>
              <a:t> </a:t>
            </a:r>
            <a:r>
              <a:rPr lang="en-US" sz="2200" dirty="0" err="1"/>
              <a:t>ra</a:t>
            </a:r>
            <a:r>
              <a:rPr lang="en-US" sz="2200" dirty="0"/>
              <a:t> </a:t>
            </a:r>
            <a:r>
              <a:rPr lang="en-US" sz="2200" dirty="0" err="1"/>
              <a:t>các</a:t>
            </a:r>
            <a:r>
              <a:rPr lang="en-US" sz="2200" dirty="0"/>
              <a:t> thông tin </a:t>
            </a:r>
            <a:r>
              <a:rPr lang="en-US" sz="2200" dirty="0" err="1"/>
              <a:t>quan</a:t>
            </a:r>
            <a:r>
              <a:rPr lang="en-US" sz="2200" dirty="0"/>
              <a:t> </a:t>
            </a:r>
            <a:r>
              <a:rPr lang="en-US" sz="2200" dirty="0" err="1"/>
              <a:t>trọng</a:t>
            </a:r>
            <a:r>
              <a:rPr lang="en-US" sz="2200" dirty="0"/>
              <a:t> </a:t>
            </a:r>
            <a:r>
              <a:rPr lang="en-US" sz="2200" dirty="0" err="1"/>
              <a:t>từ</a:t>
            </a:r>
            <a:r>
              <a:rPr lang="en-US" sz="2200" dirty="0"/>
              <a:t> </a:t>
            </a:r>
            <a:r>
              <a:rPr lang="en-US" sz="2200" dirty="0" err="1"/>
              <a:t>các</a:t>
            </a:r>
            <a:r>
              <a:rPr lang="en-US" sz="2200" dirty="0"/>
              <a:t> </a:t>
            </a:r>
            <a:r>
              <a:rPr lang="en-US" sz="2200" dirty="0" err="1"/>
              <a:t>bộ</a:t>
            </a:r>
            <a:r>
              <a:rPr lang="en-US" sz="2200" dirty="0"/>
              <a:t> </a:t>
            </a:r>
            <a:r>
              <a:rPr lang="en-US" sz="2200" dirty="0" err="1"/>
              <a:t>dữ</a:t>
            </a:r>
            <a:r>
              <a:rPr lang="en-US" sz="2200" dirty="0"/>
              <a:t> </a:t>
            </a:r>
            <a:r>
              <a:rPr lang="en-US" sz="2200" dirty="0" err="1"/>
              <a:t>liệu</a:t>
            </a:r>
            <a:r>
              <a:rPr lang="en-US" sz="2200" dirty="0"/>
              <a:t>. </a:t>
            </a:r>
            <a:r>
              <a:rPr lang="en-US" sz="2200" dirty="0" err="1"/>
              <a:t>Các</a:t>
            </a:r>
            <a:r>
              <a:rPr lang="en-US" sz="2200" dirty="0"/>
              <a:t> </a:t>
            </a:r>
            <a:r>
              <a:rPr lang="en-US" sz="2200" dirty="0" err="1"/>
              <a:t>bộ</a:t>
            </a:r>
            <a:r>
              <a:rPr lang="en-US" sz="2200" dirty="0"/>
              <a:t> </a:t>
            </a:r>
            <a:r>
              <a:rPr lang="en-US" sz="2200" dirty="0" err="1"/>
              <a:t>dữ</a:t>
            </a:r>
            <a:r>
              <a:rPr lang="en-US" sz="2200" dirty="0"/>
              <a:t> </a:t>
            </a:r>
            <a:r>
              <a:rPr lang="en-US" sz="2200" dirty="0" err="1"/>
              <a:t>liệu</a:t>
            </a:r>
            <a:r>
              <a:rPr lang="en-US" sz="2200" dirty="0"/>
              <a:t> </a:t>
            </a:r>
            <a:r>
              <a:rPr lang="en-US" sz="2200" dirty="0" err="1"/>
              <a:t>là</a:t>
            </a:r>
            <a:r>
              <a:rPr lang="en-US" sz="2200" dirty="0"/>
              <a:t> </a:t>
            </a:r>
            <a:r>
              <a:rPr lang="en-US" sz="2200" dirty="0" err="1"/>
              <a:t>các</a:t>
            </a:r>
            <a:r>
              <a:rPr lang="en-US" sz="2200" dirty="0"/>
              <a:t> </a:t>
            </a:r>
            <a:r>
              <a:rPr lang="en-US" sz="2200" dirty="0" err="1"/>
              <a:t>tập</a:t>
            </a:r>
            <a:r>
              <a:rPr lang="en-US" sz="2200" dirty="0"/>
              <a:t> hợp </a:t>
            </a:r>
            <a:r>
              <a:rPr lang="en-US" sz="2200" dirty="0" err="1"/>
              <a:t>đặc</a:t>
            </a:r>
            <a:r>
              <a:rPr lang="en-US" sz="2200" dirty="0"/>
              <a:t> </a:t>
            </a:r>
            <a:r>
              <a:rPr lang="en-US" sz="2200" dirty="0" err="1"/>
              <a:t>biệt</a:t>
            </a:r>
            <a:r>
              <a:rPr lang="en-US" sz="2200" dirty="0"/>
              <a:t>, </a:t>
            </a:r>
            <a:r>
              <a:rPr lang="en-US" sz="2200" dirty="0" err="1"/>
              <a:t>tạo</a:t>
            </a:r>
            <a:r>
              <a:rPr lang="en-US" sz="2200" dirty="0"/>
              <a:t> </a:t>
            </a:r>
            <a:r>
              <a:rPr lang="en-US" sz="2200" dirty="0" err="1"/>
              <a:t>ra</a:t>
            </a:r>
            <a:r>
              <a:rPr lang="en-US" sz="2200" dirty="0"/>
              <a:t> </a:t>
            </a:r>
            <a:r>
              <a:rPr lang="en-US" sz="2200" dirty="0" err="1"/>
              <a:t>thách</a:t>
            </a:r>
            <a:r>
              <a:rPr lang="en-US" sz="2200" dirty="0"/>
              <a:t> </a:t>
            </a:r>
            <a:r>
              <a:rPr lang="en-US" sz="2200" dirty="0" err="1"/>
              <a:t>thức</a:t>
            </a:r>
            <a:r>
              <a:rPr lang="en-US" sz="2200" dirty="0"/>
              <a:t> </a:t>
            </a:r>
            <a:r>
              <a:rPr lang="en-US" sz="2200" dirty="0" err="1"/>
              <a:t>cho</a:t>
            </a:r>
            <a:r>
              <a:rPr lang="en-US" sz="2200" dirty="0"/>
              <a:t> </a:t>
            </a:r>
            <a:r>
              <a:rPr lang="en-US" sz="2200" dirty="0" err="1"/>
              <a:t>việc</a:t>
            </a:r>
            <a:r>
              <a:rPr lang="en-US" sz="2200" dirty="0"/>
              <a:t> </a:t>
            </a:r>
            <a:r>
              <a:rPr lang="en-US" sz="2200" dirty="0" err="1"/>
              <a:t>thu</a:t>
            </a:r>
            <a:r>
              <a:rPr lang="en-US" sz="2200" dirty="0"/>
              <a:t> </a:t>
            </a:r>
            <a:r>
              <a:rPr lang="en-US" sz="2200" dirty="0" err="1"/>
              <a:t>thập</a:t>
            </a:r>
            <a:r>
              <a:rPr lang="en-US" sz="2200" dirty="0"/>
              <a:t>, </a:t>
            </a:r>
            <a:r>
              <a:rPr lang="en-US" sz="2200" dirty="0" err="1"/>
              <a:t>nắm</a:t>
            </a:r>
            <a:r>
              <a:rPr lang="en-US" sz="2200" dirty="0"/>
              <a:t> </a:t>
            </a:r>
            <a:r>
              <a:rPr lang="en-US" sz="2200" dirty="0" err="1"/>
              <a:t>bắt</a:t>
            </a:r>
            <a:r>
              <a:rPr lang="en-US" sz="2200" dirty="0"/>
              <a:t>, </a:t>
            </a:r>
            <a:r>
              <a:rPr lang="en-US" sz="2200" dirty="0" err="1"/>
              <a:t>quản</a:t>
            </a:r>
            <a:r>
              <a:rPr lang="en-US" sz="2200" dirty="0"/>
              <a:t> lý và </a:t>
            </a:r>
            <a:r>
              <a:rPr lang="en-US" sz="2200" dirty="0" err="1"/>
              <a:t>phân</a:t>
            </a:r>
            <a:r>
              <a:rPr lang="en-US" sz="2200" dirty="0"/>
              <a:t> </a:t>
            </a:r>
            <a:r>
              <a:rPr lang="en-US" sz="2200" dirty="0" err="1"/>
              <a:t>tích</a:t>
            </a:r>
            <a:r>
              <a:rPr lang="en-US" sz="2200" dirty="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err="1"/>
              <a:t>Các</a:t>
            </a:r>
            <a:r>
              <a:rPr lang="en-US" sz="2200" dirty="0"/>
              <a:t> </a:t>
            </a:r>
            <a:r>
              <a:rPr lang="en-US" sz="2200" dirty="0" err="1"/>
              <a:t>định</a:t>
            </a:r>
            <a:r>
              <a:rPr lang="en-US" sz="2200" dirty="0"/>
              <a:t> </a:t>
            </a:r>
            <a:r>
              <a:rPr lang="en-US" sz="2200" dirty="0" err="1"/>
              <a:t>dạng</a:t>
            </a:r>
            <a:r>
              <a:rPr lang="en-US" sz="2200" dirty="0"/>
              <a:t> </a:t>
            </a:r>
            <a:r>
              <a:rPr lang="en-US" sz="2200" dirty="0" err="1"/>
              <a:t>của</a:t>
            </a:r>
            <a:r>
              <a:rPr lang="en-US" sz="2200" dirty="0"/>
              <a:t> </a:t>
            </a:r>
            <a:r>
              <a:rPr lang="en-US" sz="2200" dirty="0" err="1"/>
              <a:t>dữ</a:t>
            </a:r>
            <a:r>
              <a:rPr lang="en-US" sz="2200" dirty="0"/>
              <a:t> </a:t>
            </a:r>
            <a:r>
              <a:rPr lang="en-US" sz="2200" dirty="0" err="1"/>
              <a:t>liệu</a:t>
            </a:r>
            <a:r>
              <a:rPr lang="en-US" sz="2200" dirty="0"/>
              <a:t> </a:t>
            </a:r>
            <a:r>
              <a:rPr lang="en-US" sz="2200" dirty="0" err="1"/>
              <a:t>có</a:t>
            </a:r>
            <a:r>
              <a:rPr lang="en-US" sz="2200" dirty="0"/>
              <a:t> </a:t>
            </a:r>
            <a:r>
              <a:rPr lang="en-US" sz="2200" dirty="0" err="1"/>
              <a:t>thể</a:t>
            </a:r>
            <a:r>
              <a:rPr lang="en-US" sz="2200" dirty="0"/>
              <a:t> </a:t>
            </a:r>
            <a:r>
              <a:rPr lang="en-US" sz="2200" dirty="0" err="1"/>
              <a:t>đã</a:t>
            </a:r>
            <a:r>
              <a:rPr lang="en-US" sz="2200" dirty="0"/>
              <a:t> </a:t>
            </a:r>
            <a:r>
              <a:rPr lang="en-US" sz="2200" dirty="0" err="1"/>
              <a:t>được</a:t>
            </a:r>
            <a:r>
              <a:rPr lang="en-US" sz="2200" dirty="0"/>
              <a:t> </a:t>
            </a:r>
            <a:r>
              <a:rPr lang="en-US" sz="2200" dirty="0" err="1"/>
              <a:t>cấu</a:t>
            </a:r>
            <a:r>
              <a:rPr lang="en-US" sz="2200" dirty="0"/>
              <a:t> </a:t>
            </a:r>
            <a:r>
              <a:rPr lang="en-US" sz="2200" dirty="0" err="1"/>
              <a:t>trúc</a:t>
            </a:r>
            <a:r>
              <a:rPr lang="en-US" sz="2200" dirty="0"/>
              <a:t> </a:t>
            </a:r>
            <a:r>
              <a:rPr lang="en-US" sz="2200" dirty="0" err="1"/>
              <a:t>hóa</a:t>
            </a:r>
            <a:r>
              <a:rPr lang="en-US" sz="2200" dirty="0"/>
              <a:t>, hay </a:t>
            </a:r>
            <a:r>
              <a:rPr lang="en-US" sz="2200" dirty="0" err="1"/>
              <a:t>chưa</a:t>
            </a:r>
            <a:r>
              <a:rPr lang="en-US" sz="2200" dirty="0"/>
              <a:t> </a:t>
            </a:r>
            <a:r>
              <a:rPr lang="en-US" sz="2200" dirty="0" err="1"/>
              <a:t>được</a:t>
            </a:r>
            <a:r>
              <a:rPr lang="en-US" sz="2200" dirty="0"/>
              <a:t> </a:t>
            </a:r>
            <a:r>
              <a:rPr lang="en-US" sz="2200" dirty="0" err="1"/>
              <a:t>cấu</a:t>
            </a:r>
            <a:r>
              <a:rPr lang="en-US" sz="2200" dirty="0"/>
              <a:t> </a:t>
            </a:r>
            <a:r>
              <a:rPr lang="en-US" sz="2200" dirty="0" err="1"/>
              <a:t>trúc</a:t>
            </a:r>
            <a:r>
              <a:rPr lang="en-US" sz="2200" dirty="0"/>
              <a:t> </a:t>
            </a:r>
            <a:r>
              <a:rPr lang="en-US" sz="2200" dirty="0" err="1"/>
              <a:t>hóa</a:t>
            </a:r>
            <a:r>
              <a:rPr lang="en-US" sz="2200" dirty="0"/>
              <a:t> </a:t>
            </a:r>
            <a:r>
              <a:rPr lang="en-US" sz="2200" dirty="0" err="1"/>
              <a:t>hoàn</a:t>
            </a:r>
            <a:r>
              <a:rPr lang="en-US" sz="2200" dirty="0"/>
              <a:t> </a:t>
            </a:r>
            <a:r>
              <a:rPr lang="en-US" sz="2200" dirty="0" err="1"/>
              <a:t>toàn</a:t>
            </a:r>
            <a:r>
              <a:rPr lang="en-US" sz="2200" dirty="0"/>
              <a:t>, </a:t>
            </a:r>
            <a:r>
              <a:rPr lang="en-US" sz="2200" dirty="0" err="1"/>
              <a:t>hoặc</a:t>
            </a:r>
            <a:r>
              <a:rPr lang="en-US" sz="2200" dirty="0"/>
              <a:t> </a:t>
            </a:r>
            <a:r>
              <a:rPr lang="en-US" sz="2200" dirty="0" err="1"/>
              <a:t>được</a:t>
            </a:r>
            <a:r>
              <a:rPr lang="en-US" sz="2200" dirty="0"/>
              <a:t> </a:t>
            </a:r>
            <a:r>
              <a:rPr lang="en-US" sz="2200" dirty="0" err="1"/>
              <a:t>thu</a:t>
            </a:r>
            <a:r>
              <a:rPr lang="en-US" sz="2200" dirty="0"/>
              <a:t> </a:t>
            </a:r>
            <a:r>
              <a:rPr lang="en-US" sz="2200" dirty="0" err="1"/>
              <a:t>thập</a:t>
            </a:r>
            <a:r>
              <a:rPr lang="en-US" sz="2200" dirty="0"/>
              <a:t> </a:t>
            </a:r>
            <a:r>
              <a:rPr lang="en-US" sz="2200" dirty="0" err="1"/>
              <a:t>từ</a:t>
            </a:r>
            <a:r>
              <a:rPr lang="en-US" sz="2200" dirty="0"/>
              <a:t> </a:t>
            </a:r>
            <a:r>
              <a:rPr lang="en-US" sz="2200" dirty="0" err="1"/>
              <a:t>nhiều</a:t>
            </a:r>
            <a:r>
              <a:rPr lang="en-US" sz="2200" dirty="0"/>
              <a:t> </a:t>
            </a:r>
            <a:r>
              <a:rPr lang="en-US" sz="2200" dirty="0" err="1"/>
              <a:t>nguồn</a:t>
            </a:r>
            <a:r>
              <a:rPr lang="en-US" sz="2200" dirty="0"/>
              <a:t> </a:t>
            </a:r>
            <a:r>
              <a:rPr lang="en-US" sz="2200" dirty="0" err="1"/>
              <a:t>với</a:t>
            </a:r>
            <a:r>
              <a:rPr lang="en-US" sz="2200" dirty="0"/>
              <a:t> </a:t>
            </a:r>
            <a:r>
              <a:rPr lang="en-US" sz="2200" dirty="0" err="1"/>
              <a:t>kích</a:t>
            </a:r>
            <a:r>
              <a:rPr lang="en-US" sz="2200" dirty="0"/>
              <a:t> </a:t>
            </a:r>
            <a:r>
              <a:rPr lang="en-US" sz="2200" dirty="0" err="1"/>
              <a:t>thước</a:t>
            </a:r>
            <a:r>
              <a:rPr lang="en-US" sz="2200" dirty="0"/>
              <a:t> và </a:t>
            </a:r>
            <a:r>
              <a:rPr lang="en-US" sz="2200" dirty="0" err="1"/>
              <a:t>tính</a:t>
            </a:r>
            <a:r>
              <a:rPr lang="en-US" sz="2200" dirty="0"/>
              <a:t> </a:t>
            </a:r>
            <a:r>
              <a:rPr lang="en-US" sz="2200" dirty="0" err="1"/>
              <a:t>chất</a:t>
            </a:r>
            <a:r>
              <a:rPr lang="en-US" sz="2200" dirty="0"/>
              <a:t> </a:t>
            </a:r>
            <a:r>
              <a:rPr lang="en-US" sz="2200" dirty="0" err="1"/>
              <a:t>rất</a:t>
            </a:r>
            <a:r>
              <a:rPr lang="en-US" sz="2200" dirty="0"/>
              <a:t> </a:t>
            </a:r>
            <a:r>
              <a:rPr lang="en-US" sz="2200" dirty="0" err="1"/>
              <a:t>khác</a:t>
            </a:r>
            <a:r>
              <a:rPr lang="en-US" sz="2200" dirty="0"/>
              <a:t> </a:t>
            </a:r>
            <a:r>
              <a:rPr lang="en-US" sz="2200" dirty="0" err="1"/>
              <a:t>nhau</a:t>
            </a:r>
            <a:r>
              <a:rPr lang="en-US" sz="2200" dirty="0"/>
              <a:t>, </a:t>
            </a:r>
            <a:r>
              <a:rPr lang="en-US" sz="2200" dirty="0" err="1"/>
              <a:t>đối</a:t>
            </a:r>
            <a:r>
              <a:rPr lang="en-US" sz="2200" dirty="0"/>
              <a:t> </a:t>
            </a:r>
            <a:r>
              <a:rPr lang="en-US" sz="2200" dirty="0" err="1"/>
              <a:t>lập</a:t>
            </a:r>
            <a:r>
              <a:rPr lang="en-US" sz="2200" dirty="0"/>
              <a:t> </a:t>
            </a:r>
            <a:r>
              <a:rPr lang="en-US" sz="2200" dirty="0" err="1"/>
              <a:t>với</a:t>
            </a:r>
            <a:r>
              <a:rPr lang="en-US" sz="2200" dirty="0"/>
              <a:t> </a:t>
            </a:r>
            <a:r>
              <a:rPr lang="en-US" sz="2200" dirty="0" err="1"/>
              <a:t>kiểu</a:t>
            </a:r>
            <a:r>
              <a:rPr lang="en-US" sz="2200" dirty="0"/>
              <a:t> </a:t>
            </a:r>
            <a:r>
              <a:rPr lang="en-US" sz="2200" dirty="0" err="1"/>
              <a:t>dữ</a:t>
            </a:r>
            <a:r>
              <a:rPr lang="en-US" sz="2200" dirty="0"/>
              <a:t> </a:t>
            </a:r>
            <a:r>
              <a:rPr lang="en-US" sz="2200" dirty="0" err="1"/>
              <a:t>liệu</a:t>
            </a:r>
            <a:r>
              <a:rPr lang="en-US" sz="2200" dirty="0"/>
              <a:t> </a:t>
            </a:r>
            <a:r>
              <a:rPr lang="en-US" sz="2200" dirty="0" err="1"/>
              <a:t>quan</a:t>
            </a:r>
            <a:r>
              <a:rPr lang="en-US" sz="2200" dirty="0"/>
              <a:t> </a:t>
            </a:r>
            <a:r>
              <a:rPr lang="en-US" sz="2200" dirty="0" err="1"/>
              <a:t>hệ</a:t>
            </a:r>
            <a:r>
              <a:rPr lang="en-US" sz="2200" dirty="0"/>
              <a:t> (relational database structure).</a:t>
            </a:r>
          </a:p>
        </p:txBody>
      </p:sp>
      <p:sp>
        <p:nvSpPr>
          <p:cNvPr id="2" name="Date Placeholder 1">
            <a:extLst>
              <a:ext uri="{FF2B5EF4-FFF2-40B4-BE49-F238E27FC236}">
                <a16:creationId xmlns:a16="http://schemas.microsoft.com/office/drawing/2014/main" id="{0D5BA395-DC1D-4656-AAA0-57F226713D63}"/>
              </a:ext>
            </a:extLst>
          </p:cNvPr>
          <p:cNvSpPr>
            <a:spLocks noGrp="1"/>
          </p:cNvSpPr>
          <p:nvPr>
            <p:ph type="dt" sz="half" idx="10"/>
          </p:nvPr>
        </p:nvSpPr>
        <p:spPr/>
        <p:txBody>
          <a:bodyPr/>
          <a:lstStyle/>
          <a:p>
            <a:fld id="{1A21D93E-4756-4FA3-8F33-D5464ABB726E}" type="datetime1">
              <a:rPr lang="en-PH" smtClean="0"/>
              <a:t>19/06/2023</a:t>
            </a:fld>
            <a:endParaRPr lang="en-PH"/>
          </a:p>
        </p:txBody>
      </p:sp>
      <p:sp>
        <p:nvSpPr>
          <p:cNvPr id="5" name="Footer Placeholder 4">
            <a:extLst>
              <a:ext uri="{FF2B5EF4-FFF2-40B4-BE49-F238E27FC236}">
                <a16:creationId xmlns:a16="http://schemas.microsoft.com/office/drawing/2014/main" id="{BE75C0B9-5911-509A-BE79-74FCC7D18B69}"/>
              </a:ext>
            </a:extLst>
          </p:cNvPr>
          <p:cNvSpPr>
            <a:spLocks noGrp="1"/>
          </p:cNvSpPr>
          <p:nvPr>
            <p:ph type="ftr" sz="quarter" idx="11"/>
          </p:nvPr>
        </p:nvSpPr>
        <p:spPr/>
        <p:txBody>
          <a:bodyPr/>
          <a:lstStyle/>
          <a:p>
            <a:endParaRPr lang="en-PH"/>
          </a:p>
        </p:txBody>
      </p:sp>
      <p:sp>
        <p:nvSpPr>
          <p:cNvPr id="13" name="Slide Number Placeholder 12">
            <a:extLst>
              <a:ext uri="{FF2B5EF4-FFF2-40B4-BE49-F238E27FC236}">
                <a16:creationId xmlns:a16="http://schemas.microsoft.com/office/drawing/2014/main" id="{9B2496B6-7AA3-6E3A-F26F-AD7B43E01DFC}"/>
              </a:ext>
            </a:extLst>
          </p:cNvPr>
          <p:cNvSpPr>
            <a:spLocks noGrp="1"/>
          </p:cNvSpPr>
          <p:nvPr>
            <p:ph type="sldNum" sz="quarter" idx="12"/>
          </p:nvPr>
        </p:nvSpPr>
        <p:spPr/>
        <p:txBody>
          <a:bodyPr/>
          <a:lstStyle/>
          <a:p>
            <a:fld id="{DF8C7B2B-25FF-4192-8AFB-A166EAAF0FB0}" type="slidenum">
              <a:rPr lang="en-PH" smtClean="0"/>
              <a:t>11</a:t>
            </a:fld>
            <a:endParaRPr lang="en-PH"/>
          </a:p>
        </p:txBody>
      </p:sp>
    </p:spTree>
    <p:extLst>
      <p:ext uri="{BB962C8B-B14F-4D97-AF65-F5344CB8AC3E}">
        <p14:creationId xmlns:p14="http://schemas.microsoft.com/office/powerpoint/2010/main" val="74661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Tính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Chất</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pic>
        <p:nvPicPr>
          <p:cNvPr id="6" name="Picture 5">
            <a:extLst>
              <a:ext uri="{FF2B5EF4-FFF2-40B4-BE49-F238E27FC236}">
                <a16:creationId xmlns:a16="http://schemas.microsoft.com/office/drawing/2014/main" id="{DB714B65-A0FE-025F-0C39-CB230521BA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894" y="1003842"/>
            <a:ext cx="10614212" cy="5251373"/>
          </a:xfrm>
          <a:prstGeom prst="rect">
            <a:avLst/>
          </a:prstGeom>
        </p:spPr>
      </p:pic>
      <p:sp>
        <p:nvSpPr>
          <p:cNvPr id="2" name="Date Placeholder 1">
            <a:extLst>
              <a:ext uri="{FF2B5EF4-FFF2-40B4-BE49-F238E27FC236}">
                <a16:creationId xmlns:a16="http://schemas.microsoft.com/office/drawing/2014/main" id="{20ECB2C5-47D5-AFAF-BF85-276EEAD28B5E}"/>
              </a:ext>
            </a:extLst>
          </p:cNvPr>
          <p:cNvSpPr>
            <a:spLocks noGrp="1"/>
          </p:cNvSpPr>
          <p:nvPr>
            <p:ph type="dt" sz="half" idx="10"/>
          </p:nvPr>
        </p:nvSpPr>
        <p:spPr/>
        <p:txBody>
          <a:bodyPr/>
          <a:lstStyle/>
          <a:p>
            <a:fld id="{8C106732-3565-4D07-A12B-C9D624CCC126}" type="datetime1">
              <a:rPr lang="en-PH" smtClean="0"/>
              <a:t>19/06/2023</a:t>
            </a:fld>
            <a:endParaRPr lang="en-PH"/>
          </a:p>
        </p:txBody>
      </p:sp>
      <p:sp>
        <p:nvSpPr>
          <p:cNvPr id="3" name="Footer Placeholder 2">
            <a:extLst>
              <a:ext uri="{FF2B5EF4-FFF2-40B4-BE49-F238E27FC236}">
                <a16:creationId xmlns:a16="http://schemas.microsoft.com/office/drawing/2014/main" id="{6BD63F4A-FD3D-D816-7F60-A6694E1A64B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5D7912A-6A3F-BAE6-1BAB-7AAA6BCFF0B6}"/>
              </a:ext>
            </a:extLst>
          </p:cNvPr>
          <p:cNvSpPr>
            <a:spLocks noGrp="1"/>
          </p:cNvSpPr>
          <p:nvPr>
            <p:ph type="sldNum" sz="quarter" idx="12"/>
          </p:nvPr>
        </p:nvSpPr>
        <p:spPr/>
        <p:txBody>
          <a:bodyPr/>
          <a:lstStyle/>
          <a:p>
            <a:fld id="{DF8C7B2B-25FF-4192-8AFB-A166EAAF0FB0}" type="slidenum">
              <a:rPr lang="en-PH" smtClean="0"/>
              <a:t>12</a:t>
            </a:fld>
            <a:endParaRPr lang="en-PH"/>
          </a:p>
        </p:txBody>
      </p:sp>
    </p:spTree>
    <p:extLst>
      <p:ext uri="{BB962C8B-B14F-4D97-AF65-F5344CB8AC3E}">
        <p14:creationId xmlns:p14="http://schemas.microsoft.com/office/powerpoint/2010/main" val="107317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Tính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Chất</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graphicFrame>
        <p:nvGraphicFramePr>
          <p:cNvPr id="5" name="Table 5">
            <a:extLst>
              <a:ext uri="{FF2B5EF4-FFF2-40B4-BE49-F238E27FC236}">
                <a16:creationId xmlns:a16="http://schemas.microsoft.com/office/drawing/2014/main" id="{395B2C1E-6C4C-0D6A-330D-503D90224AB7}"/>
              </a:ext>
            </a:extLst>
          </p:cNvPr>
          <p:cNvGraphicFramePr>
            <a:graphicFrameLocks noGrp="1"/>
          </p:cNvGraphicFramePr>
          <p:nvPr>
            <p:extLst>
              <p:ext uri="{D42A27DB-BD31-4B8C-83A1-F6EECF244321}">
                <p14:modId xmlns:p14="http://schemas.microsoft.com/office/powerpoint/2010/main" val="2528265739"/>
              </p:ext>
            </p:extLst>
          </p:nvPr>
        </p:nvGraphicFramePr>
        <p:xfrm>
          <a:off x="483379" y="1332183"/>
          <a:ext cx="5432789" cy="2773680"/>
        </p:xfrm>
        <a:graphic>
          <a:graphicData uri="http://schemas.openxmlformats.org/drawingml/2006/table">
            <a:tbl>
              <a:tblPr firstRow="1" bandRow="1">
                <a:tableStyleId>{5C22544A-7EE6-4342-B048-85BDC9FD1C3A}</a:tableStyleId>
              </a:tblPr>
              <a:tblGrid>
                <a:gridCol w="2180799">
                  <a:extLst>
                    <a:ext uri="{9D8B030D-6E8A-4147-A177-3AD203B41FA5}">
                      <a16:colId xmlns:a16="http://schemas.microsoft.com/office/drawing/2014/main" val="1519274826"/>
                    </a:ext>
                  </a:extLst>
                </a:gridCol>
                <a:gridCol w="3251990">
                  <a:extLst>
                    <a:ext uri="{9D8B030D-6E8A-4147-A177-3AD203B41FA5}">
                      <a16:colId xmlns:a16="http://schemas.microsoft.com/office/drawing/2014/main" val="2150728204"/>
                    </a:ext>
                  </a:extLst>
                </a:gridCol>
              </a:tblGrid>
              <a:tr h="370840">
                <a:tc gridSpan="2">
                  <a:txBody>
                    <a:bodyPr/>
                    <a:lstStyle/>
                    <a:p>
                      <a:pPr algn="ctr"/>
                      <a:r>
                        <a:rPr lang="en-US" sz="2400" b="1" kern="1200" dirty="0" err="1">
                          <a:solidFill>
                            <a:schemeClr val="lt1"/>
                          </a:solidFill>
                          <a:latin typeface="+mn-lt"/>
                          <a:ea typeface="+mn-ea"/>
                          <a:cs typeface="+mn-cs"/>
                        </a:rPr>
                        <a:t>khái</a:t>
                      </a:r>
                      <a:r>
                        <a:rPr lang="en-US" sz="2400" b="1" kern="1200" dirty="0">
                          <a:solidFill>
                            <a:schemeClr val="lt1"/>
                          </a:solidFill>
                          <a:latin typeface="+mn-lt"/>
                          <a:ea typeface="+mn-ea"/>
                          <a:cs typeface="+mn-cs"/>
                        </a:rPr>
                        <a:t> </a:t>
                      </a:r>
                      <a:r>
                        <a:rPr lang="en-US" sz="2400" b="1" kern="1200" dirty="0" err="1">
                          <a:solidFill>
                            <a:schemeClr val="lt1"/>
                          </a:solidFill>
                          <a:latin typeface="+mn-lt"/>
                          <a:ea typeface="+mn-ea"/>
                          <a:cs typeface="+mn-cs"/>
                        </a:rPr>
                        <a:t>niệm</a:t>
                      </a:r>
                      <a:r>
                        <a:rPr lang="en-US" sz="2400" b="1" kern="1200" dirty="0">
                          <a:solidFill>
                            <a:schemeClr val="lt1"/>
                          </a:solidFill>
                          <a:latin typeface="+mn-lt"/>
                          <a:ea typeface="+mn-ea"/>
                          <a:cs typeface="+mn-cs"/>
                        </a:rPr>
                        <a:t> "VUCA"</a:t>
                      </a:r>
                    </a:p>
                  </a:txBody>
                  <a:tcPr/>
                </a:tc>
                <a:tc hMerge="1">
                  <a:txBody>
                    <a:bodyPr/>
                    <a:lstStyle/>
                    <a:p>
                      <a:endParaRPr lang="en-US" dirty="0"/>
                    </a:p>
                  </a:txBody>
                  <a:tcPr/>
                </a:tc>
                <a:extLst>
                  <a:ext uri="{0D108BD9-81ED-4DB2-BD59-A6C34878D82A}">
                    <a16:rowId xmlns:a16="http://schemas.microsoft.com/office/drawing/2014/main" val="2989885075"/>
                  </a:ext>
                </a:extLst>
              </a:tr>
              <a:tr h="370840">
                <a:tc>
                  <a:txBody>
                    <a:bodyPr/>
                    <a:lstStyle/>
                    <a:p>
                      <a:r>
                        <a:rPr lang="en-US" sz="3200" b="1" dirty="0">
                          <a:solidFill>
                            <a:srgbClr val="FF0000"/>
                          </a:solidFill>
                        </a:rPr>
                        <a:t>V</a:t>
                      </a:r>
                      <a:r>
                        <a:rPr lang="en-US" sz="2400" dirty="0"/>
                        <a:t>OTALITY</a:t>
                      </a:r>
                    </a:p>
                  </a:txBody>
                  <a:tcPr>
                    <a:noFill/>
                  </a:tcPr>
                </a:tc>
                <a:tc>
                  <a:txBody>
                    <a:bodyPr/>
                    <a:lstStyle/>
                    <a:p>
                      <a:r>
                        <a:rPr lang="en-US" sz="2400" b="0" i="0" kern="1200" dirty="0" err="1">
                          <a:solidFill>
                            <a:srgbClr val="222222"/>
                          </a:solidFill>
                          <a:effectLst/>
                          <a:latin typeface="Noticia Text"/>
                          <a:ea typeface="+mn-ea"/>
                          <a:cs typeface="+mn-cs"/>
                        </a:rPr>
                        <a:t>Biến</a:t>
                      </a:r>
                      <a:r>
                        <a:rPr lang="en-US" sz="2400" b="0" i="0" kern="1200" dirty="0">
                          <a:solidFill>
                            <a:srgbClr val="222222"/>
                          </a:solidFill>
                          <a:effectLst/>
                          <a:latin typeface="Noticia Text"/>
                          <a:ea typeface="+mn-ea"/>
                          <a:cs typeface="+mn-cs"/>
                        </a:rPr>
                        <a:t> </a:t>
                      </a:r>
                      <a:r>
                        <a:rPr lang="en-US" sz="2400" b="0" i="0" kern="1200" dirty="0" err="1">
                          <a:solidFill>
                            <a:srgbClr val="222222"/>
                          </a:solidFill>
                          <a:effectLst/>
                          <a:latin typeface="Noticia Text"/>
                          <a:ea typeface="+mn-ea"/>
                          <a:cs typeface="+mn-cs"/>
                        </a:rPr>
                        <a:t>động</a:t>
                      </a:r>
                      <a:endParaRPr lang="en-US" sz="2400" b="0" i="0" kern="1200" dirty="0">
                        <a:solidFill>
                          <a:srgbClr val="222222"/>
                        </a:solidFill>
                        <a:effectLst/>
                        <a:latin typeface="Noticia Text"/>
                        <a:ea typeface="+mn-ea"/>
                        <a:cs typeface="+mn-cs"/>
                      </a:endParaRPr>
                    </a:p>
                  </a:txBody>
                  <a:tcPr>
                    <a:noFill/>
                  </a:tcPr>
                </a:tc>
                <a:extLst>
                  <a:ext uri="{0D108BD9-81ED-4DB2-BD59-A6C34878D82A}">
                    <a16:rowId xmlns:a16="http://schemas.microsoft.com/office/drawing/2014/main" val="657164054"/>
                  </a:ext>
                </a:extLst>
              </a:tr>
              <a:tr h="370840">
                <a:tc>
                  <a:txBody>
                    <a:bodyPr/>
                    <a:lstStyle/>
                    <a:p>
                      <a:r>
                        <a:rPr lang="en-US" sz="3200" b="1" dirty="0">
                          <a:solidFill>
                            <a:srgbClr val="FF0000"/>
                          </a:solidFill>
                        </a:rPr>
                        <a:t>U</a:t>
                      </a:r>
                      <a:r>
                        <a:rPr lang="en-US" sz="2400" dirty="0"/>
                        <a:t>NCERTAINTY</a:t>
                      </a:r>
                    </a:p>
                  </a:txBody>
                  <a:tcPr>
                    <a:noFill/>
                  </a:tcPr>
                </a:tc>
                <a:tc>
                  <a:txBody>
                    <a:bodyPr/>
                    <a:lstStyle/>
                    <a:p>
                      <a:r>
                        <a:rPr lang="en-US" sz="2400" b="0" i="0" dirty="0" err="1">
                          <a:solidFill>
                            <a:srgbClr val="222222"/>
                          </a:solidFill>
                          <a:effectLst/>
                          <a:latin typeface="Noticia Text"/>
                        </a:rPr>
                        <a:t>Không</a:t>
                      </a:r>
                      <a:r>
                        <a:rPr lang="en-US" sz="2400" b="0" i="0" dirty="0">
                          <a:solidFill>
                            <a:srgbClr val="222222"/>
                          </a:solidFill>
                          <a:effectLst/>
                          <a:latin typeface="Noticia Text"/>
                        </a:rPr>
                        <a:t> </a:t>
                      </a:r>
                      <a:r>
                        <a:rPr lang="en-US" sz="2400" b="0" i="0" dirty="0" err="1">
                          <a:solidFill>
                            <a:srgbClr val="222222"/>
                          </a:solidFill>
                          <a:effectLst/>
                          <a:latin typeface="Noticia Text"/>
                        </a:rPr>
                        <a:t>chắc</a:t>
                      </a:r>
                      <a:r>
                        <a:rPr lang="en-US" sz="2400" b="0" i="0" dirty="0">
                          <a:solidFill>
                            <a:srgbClr val="222222"/>
                          </a:solidFill>
                          <a:effectLst/>
                          <a:latin typeface="Noticia Text"/>
                        </a:rPr>
                        <a:t> </a:t>
                      </a:r>
                      <a:r>
                        <a:rPr lang="en-US" sz="2400" b="0" i="0" dirty="0" err="1">
                          <a:solidFill>
                            <a:srgbClr val="222222"/>
                          </a:solidFill>
                          <a:effectLst/>
                          <a:latin typeface="Noticia Text"/>
                        </a:rPr>
                        <a:t>chắn</a:t>
                      </a:r>
                      <a:endParaRPr lang="en-US" sz="2400" dirty="0"/>
                    </a:p>
                  </a:txBody>
                  <a:tcPr>
                    <a:noFill/>
                  </a:tcPr>
                </a:tc>
                <a:extLst>
                  <a:ext uri="{0D108BD9-81ED-4DB2-BD59-A6C34878D82A}">
                    <a16:rowId xmlns:a16="http://schemas.microsoft.com/office/drawing/2014/main" val="3885139004"/>
                  </a:ext>
                </a:extLst>
              </a:tr>
              <a:tr h="370840">
                <a:tc>
                  <a:txBody>
                    <a:bodyPr/>
                    <a:lstStyle/>
                    <a:p>
                      <a:r>
                        <a:rPr lang="en-US" sz="3200" b="1" dirty="0">
                          <a:solidFill>
                            <a:srgbClr val="FF0000"/>
                          </a:solidFill>
                        </a:rPr>
                        <a:t>C</a:t>
                      </a:r>
                      <a:r>
                        <a:rPr lang="en-US" sz="2400" dirty="0"/>
                        <a:t>OMPLEXITY</a:t>
                      </a:r>
                    </a:p>
                  </a:txBody>
                  <a:tcPr>
                    <a:noFill/>
                  </a:tcPr>
                </a:tc>
                <a:tc>
                  <a:txBody>
                    <a:bodyPr/>
                    <a:lstStyle/>
                    <a:p>
                      <a:r>
                        <a:rPr lang="en-US" sz="2400" b="0" i="0" dirty="0" err="1">
                          <a:solidFill>
                            <a:srgbClr val="222222"/>
                          </a:solidFill>
                          <a:effectLst/>
                          <a:latin typeface="Noticia Text"/>
                        </a:rPr>
                        <a:t>Phức</a:t>
                      </a:r>
                      <a:r>
                        <a:rPr lang="en-US" sz="2400" b="0" i="0" dirty="0">
                          <a:solidFill>
                            <a:srgbClr val="222222"/>
                          </a:solidFill>
                          <a:effectLst/>
                          <a:latin typeface="Noticia Text"/>
                        </a:rPr>
                        <a:t> </a:t>
                      </a:r>
                      <a:r>
                        <a:rPr lang="en-US" sz="2400" b="0" i="0" dirty="0" err="1">
                          <a:solidFill>
                            <a:srgbClr val="222222"/>
                          </a:solidFill>
                          <a:effectLst/>
                          <a:latin typeface="Noticia Text"/>
                        </a:rPr>
                        <a:t>tạp</a:t>
                      </a:r>
                      <a:endParaRPr lang="en-US" sz="2400" dirty="0"/>
                    </a:p>
                  </a:txBody>
                  <a:tcPr>
                    <a:noFill/>
                  </a:tcPr>
                </a:tc>
                <a:extLst>
                  <a:ext uri="{0D108BD9-81ED-4DB2-BD59-A6C34878D82A}">
                    <a16:rowId xmlns:a16="http://schemas.microsoft.com/office/drawing/2014/main" val="785982774"/>
                  </a:ext>
                </a:extLst>
              </a:tr>
              <a:tr h="370840">
                <a:tc>
                  <a:txBody>
                    <a:bodyPr/>
                    <a:lstStyle/>
                    <a:p>
                      <a:r>
                        <a:rPr lang="en-US" sz="3200" b="1" dirty="0">
                          <a:solidFill>
                            <a:srgbClr val="FF0000"/>
                          </a:solidFill>
                        </a:rPr>
                        <a:t>A</a:t>
                      </a:r>
                      <a:r>
                        <a:rPr lang="en-US" sz="2400" dirty="0"/>
                        <a:t>MBIGUITY</a:t>
                      </a:r>
                    </a:p>
                  </a:txBody>
                  <a:tcPr>
                    <a:noFill/>
                  </a:tcPr>
                </a:tc>
                <a:tc>
                  <a:txBody>
                    <a:bodyPr/>
                    <a:lstStyle/>
                    <a:p>
                      <a:r>
                        <a:rPr lang="vi-VN" sz="2400" b="0" i="0" dirty="0">
                          <a:solidFill>
                            <a:srgbClr val="222222"/>
                          </a:solidFill>
                          <a:effectLst/>
                          <a:latin typeface="Noticia Text"/>
                        </a:rPr>
                        <a:t>Mơ hồ</a:t>
                      </a:r>
                      <a:endParaRPr lang="en-US" sz="2400" dirty="0"/>
                    </a:p>
                  </a:txBody>
                  <a:tcPr>
                    <a:noFill/>
                  </a:tcPr>
                </a:tc>
                <a:extLst>
                  <a:ext uri="{0D108BD9-81ED-4DB2-BD59-A6C34878D82A}">
                    <a16:rowId xmlns:a16="http://schemas.microsoft.com/office/drawing/2014/main" val="143912754"/>
                  </a:ext>
                </a:extLst>
              </a:tr>
            </a:tbl>
          </a:graphicData>
        </a:graphic>
      </p:graphicFrame>
      <p:sp>
        <p:nvSpPr>
          <p:cNvPr id="3" name="TextBox 2">
            <a:extLst>
              <a:ext uri="{FF2B5EF4-FFF2-40B4-BE49-F238E27FC236}">
                <a16:creationId xmlns:a16="http://schemas.microsoft.com/office/drawing/2014/main" id="{5D9285C1-AA91-7282-15D6-AF6B76E2AB71}"/>
              </a:ext>
            </a:extLst>
          </p:cNvPr>
          <p:cNvSpPr txBox="1"/>
          <p:nvPr/>
        </p:nvSpPr>
        <p:spPr>
          <a:xfrm>
            <a:off x="5963181" y="1264449"/>
            <a:ext cx="5792453" cy="4708981"/>
          </a:xfrm>
          <a:prstGeom prst="rect">
            <a:avLst/>
          </a:prstGeom>
          <a:noFill/>
        </p:spPr>
        <p:txBody>
          <a:bodyPr wrap="square">
            <a:spAutoFit/>
          </a:bodyPr>
          <a:lstStyle/>
          <a:p>
            <a:r>
              <a:rPr lang="vi-VN" sz="2200" dirty="0"/>
              <a:t>Đây là bối cảnh nền tảng sẽ làm thay đổi mạnh mẽ mối quan hệ giữa doanh nghiệp và người lao động. Các chủ doanh sẽ sa thải nhanh chóng và lạnh lùng hơn bao giờ hết để đối phó với những biến động chóng vánh của thực tế. Người lao động sẽ phải sẵn sàng với khả năng bất ngờ mất việc. Thứ duy nhất có thể chủ động là luôn cố gắng làm tốt công việc hiện tại, cập nhật kiến thức, trang bị thêm các kỹ năng mới, phát triển bản thân để sẵn sàng cho bất kỳ tình huống nào</a:t>
            </a:r>
            <a:r>
              <a:rPr lang="en-US" sz="2200" dirty="0"/>
              <a:t>.</a:t>
            </a:r>
          </a:p>
          <a:p>
            <a:endParaRPr lang="en-US" sz="2200" dirty="0"/>
          </a:p>
          <a:p>
            <a:pPr algn="r"/>
            <a:r>
              <a:rPr lang="en-US" sz="1400" dirty="0" err="1"/>
              <a:t>Nguồn</a:t>
            </a:r>
            <a:r>
              <a:rPr lang="en-US" sz="1400" dirty="0"/>
              <a:t>: https://vnexpress.net/bat-ngo-bi-sa-thai-4566953.html</a:t>
            </a:r>
          </a:p>
        </p:txBody>
      </p:sp>
      <p:sp>
        <p:nvSpPr>
          <p:cNvPr id="2" name="Date Placeholder 1">
            <a:extLst>
              <a:ext uri="{FF2B5EF4-FFF2-40B4-BE49-F238E27FC236}">
                <a16:creationId xmlns:a16="http://schemas.microsoft.com/office/drawing/2014/main" id="{E6CB0688-B680-3520-E828-45359C6BE6E4}"/>
              </a:ext>
            </a:extLst>
          </p:cNvPr>
          <p:cNvSpPr>
            <a:spLocks noGrp="1"/>
          </p:cNvSpPr>
          <p:nvPr>
            <p:ph type="dt" sz="half" idx="10"/>
          </p:nvPr>
        </p:nvSpPr>
        <p:spPr/>
        <p:txBody>
          <a:bodyPr/>
          <a:lstStyle/>
          <a:p>
            <a:fld id="{4F2EA9D6-D0CA-4038-8E93-DBFE69D4B44E}" type="datetime1">
              <a:rPr lang="en-PH" smtClean="0"/>
              <a:t>19/06/2023</a:t>
            </a:fld>
            <a:endParaRPr lang="en-PH"/>
          </a:p>
        </p:txBody>
      </p:sp>
      <p:sp>
        <p:nvSpPr>
          <p:cNvPr id="4" name="Footer Placeholder 3">
            <a:extLst>
              <a:ext uri="{FF2B5EF4-FFF2-40B4-BE49-F238E27FC236}">
                <a16:creationId xmlns:a16="http://schemas.microsoft.com/office/drawing/2014/main" id="{3C91C840-2052-E9D2-482D-E8E8A95A29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2D8F087-B1E2-0F03-51DA-1C6F4D02A2F6}"/>
              </a:ext>
            </a:extLst>
          </p:cNvPr>
          <p:cNvSpPr>
            <a:spLocks noGrp="1"/>
          </p:cNvSpPr>
          <p:nvPr>
            <p:ph type="sldNum" sz="quarter" idx="12"/>
          </p:nvPr>
        </p:nvSpPr>
        <p:spPr/>
        <p:txBody>
          <a:bodyPr/>
          <a:lstStyle/>
          <a:p>
            <a:fld id="{DF8C7B2B-25FF-4192-8AFB-A166EAAF0FB0}" type="slidenum">
              <a:rPr lang="en-PH" smtClean="0"/>
              <a:t>13</a:t>
            </a:fld>
            <a:endParaRPr lang="en-PH"/>
          </a:p>
        </p:txBody>
      </p:sp>
    </p:spTree>
    <p:extLst>
      <p:ext uri="{BB962C8B-B14F-4D97-AF65-F5344CB8AC3E}">
        <p14:creationId xmlns:p14="http://schemas.microsoft.com/office/powerpoint/2010/main" val="48616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Các</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Ứng</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Dụng</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Triển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Vọng</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26" name="TextBox 25">
            <a:extLst>
              <a:ext uri="{FF2B5EF4-FFF2-40B4-BE49-F238E27FC236}">
                <a16:creationId xmlns:a16="http://schemas.microsoft.com/office/drawing/2014/main" id="{F859EE31-2362-5EDF-73CF-B898476C4E1E}"/>
              </a:ext>
            </a:extLst>
          </p:cNvPr>
          <p:cNvSpPr txBox="1"/>
          <p:nvPr/>
        </p:nvSpPr>
        <p:spPr>
          <a:xfrm>
            <a:off x="511741" y="1367820"/>
            <a:ext cx="3630388" cy="2308324"/>
          </a:xfrm>
          <a:prstGeom prst="rect">
            <a:avLst/>
          </a:prstGeom>
          <a:noFill/>
        </p:spPr>
        <p:txBody>
          <a:bodyPr wrap="square" rtlCol="0">
            <a:spAutoFit/>
          </a:bodyPr>
          <a:lstStyle/>
          <a:p>
            <a:r>
              <a:rPr lang="en-US" sz="2400" dirty="0" err="1"/>
              <a:t>Hiểu</a:t>
            </a:r>
            <a:r>
              <a:rPr lang="en-US" sz="2400" dirty="0"/>
              <a:t> </a:t>
            </a:r>
            <a:r>
              <a:rPr lang="en-US" sz="2400" dirty="0" err="1"/>
              <a:t>được</a:t>
            </a:r>
            <a:r>
              <a:rPr lang="en-US" sz="2400" dirty="0"/>
              <a:t> </a:t>
            </a:r>
            <a:r>
              <a:rPr lang="en-US" sz="2400" dirty="0" err="1"/>
              <a:t>các</a:t>
            </a:r>
            <a:r>
              <a:rPr lang="en-US" sz="2400" dirty="0"/>
              <a:t> </a:t>
            </a:r>
            <a:r>
              <a:rPr lang="en-US" sz="2400" dirty="0" err="1"/>
              <a:t>nhóm</a:t>
            </a:r>
            <a:r>
              <a:rPr lang="en-US" sz="2400" dirty="0"/>
              <a:t> </a:t>
            </a:r>
            <a:r>
              <a:rPr lang="en-US" sz="2400" dirty="0" err="1"/>
              <a:t>khác</a:t>
            </a:r>
            <a:r>
              <a:rPr lang="en-US" sz="2400" dirty="0"/>
              <a:t> </a:t>
            </a:r>
            <a:r>
              <a:rPr lang="en-US" sz="2400" dirty="0" err="1"/>
              <a:t>nhau</a:t>
            </a:r>
            <a:r>
              <a:rPr lang="en-US" sz="2400" dirty="0"/>
              <a:t> </a:t>
            </a:r>
            <a:r>
              <a:rPr lang="en-US" sz="2400" dirty="0" err="1"/>
              <a:t>của</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đa</a:t>
            </a:r>
            <a:r>
              <a:rPr lang="en-US" sz="2400" dirty="0"/>
              <a:t> </a:t>
            </a:r>
            <a:r>
              <a:rPr lang="en-US" sz="2400" dirty="0" err="1"/>
              <a:t>chiều</a:t>
            </a:r>
            <a:r>
              <a:rPr lang="en-US" sz="2400" dirty="0"/>
              <a:t> và </a:t>
            </a:r>
            <a:r>
              <a:rPr lang="en-US" sz="2400" dirty="0" err="1"/>
              <a:t>tính</a:t>
            </a:r>
            <a:r>
              <a:rPr lang="en-US" sz="2400" dirty="0"/>
              <a:t> </a:t>
            </a:r>
            <a:r>
              <a:rPr lang="en-US" sz="2400" dirty="0" err="1"/>
              <a:t>luôn</a:t>
            </a:r>
            <a:r>
              <a:rPr lang="en-US" sz="2400" dirty="0"/>
              <a:t> </a:t>
            </a:r>
            <a:r>
              <a:rPr lang="en-US" sz="2400" dirty="0" err="1"/>
              <a:t>biến</a:t>
            </a:r>
            <a:r>
              <a:rPr lang="en-US" sz="2400" dirty="0"/>
              <a:t> </a:t>
            </a:r>
            <a:r>
              <a:rPr lang="en-US" sz="2400" dirty="0" err="1"/>
              <a:t>động</a:t>
            </a:r>
            <a:r>
              <a:rPr lang="en-US" sz="2400" dirty="0"/>
              <a:t> </a:t>
            </a:r>
            <a:r>
              <a:rPr lang="en-US" sz="2400" dirty="0" err="1"/>
              <a:t>của</a:t>
            </a:r>
            <a:r>
              <a:rPr lang="en-US" sz="2400" dirty="0"/>
              <a:t> </a:t>
            </a:r>
            <a:r>
              <a:rPr lang="en-US" sz="2400" dirty="0" err="1"/>
              <a:t>dự</a:t>
            </a:r>
            <a:r>
              <a:rPr lang="en-US" sz="2400" dirty="0"/>
              <a:t> </a:t>
            </a:r>
            <a:r>
              <a:rPr lang="en-US" sz="2400" dirty="0" err="1"/>
              <a:t>liệu</a:t>
            </a:r>
            <a:r>
              <a:rPr lang="en-US" sz="2400" dirty="0"/>
              <a:t> </a:t>
            </a:r>
            <a:r>
              <a:rPr lang="en-US" sz="2400" dirty="0" err="1"/>
              <a:t>sẽ</a:t>
            </a:r>
            <a:r>
              <a:rPr lang="en-US" sz="2400" dirty="0"/>
              <a:t> </a:t>
            </a:r>
            <a:r>
              <a:rPr lang="en-US" sz="2400" dirty="0" err="1"/>
              <a:t>giúp</a:t>
            </a:r>
            <a:r>
              <a:rPr lang="en-US" sz="2400" dirty="0"/>
              <a:t> </a:t>
            </a:r>
            <a:r>
              <a:rPr lang="en-US" sz="2400" dirty="0" err="1"/>
              <a:t>phân</a:t>
            </a:r>
            <a:r>
              <a:rPr lang="en-US" sz="2400" dirty="0"/>
              <a:t> </a:t>
            </a:r>
            <a:r>
              <a:rPr lang="en-US" sz="2400" dirty="0" err="1"/>
              <a:t>nhánh</a:t>
            </a:r>
            <a:r>
              <a:rPr lang="en-US" sz="2400" dirty="0"/>
              <a:t> </a:t>
            </a:r>
            <a:r>
              <a:rPr lang="en-US" sz="2400" dirty="0" err="1"/>
              <a:t>tối</a:t>
            </a:r>
            <a:r>
              <a:rPr lang="en-US" sz="2400" dirty="0"/>
              <a:t> </a:t>
            </a:r>
            <a:r>
              <a:rPr lang="en-US" sz="2400" dirty="0" err="1"/>
              <a:t>ưu</a:t>
            </a:r>
            <a:r>
              <a:rPr lang="en-US" sz="2400" dirty="0"/>
              <a:t> </a:t>
            </a:r>
            <a:r>
              <a:rPr lang="en-US" sz="2400" dirty="0" err="1"/>
              <a:t>việc</a:t>
            </a:r>
            <a:r>
              <a:rPr lang="en-US" sz="2400" dirty="0"/>
              <a:t> </a:t>
            </a:r>
            <a:r>
              <a:rPr lang="en-US" sz="2400" dirty="0" err="1"/>
              <a:t>áp</a:t>
            </a:r>
            <a:r>
              <a:rPr lang="en-US" sz="2400" dirty="0"/>
              <a:t> </a:t>
            </a:r>
            <a:r>
              <a:rPr lang="en-US" sz="2400" dirty="0" err="1"/>
              <a:t>dụng</a:t>
            </a:r>
            <a:r>
              <a:rPr lang="en-US" sz="2400" dirty="0"/>
              <a:t>.</a:t>
            </a:r>
          </a:p>
        </p:txBody>
      </p:sp>
      <p:grpSp>
        <p:nvGrpSpPr>
          <p:cNvPr id="19" name="Group 18">
            <a:extLst>
              <a:ext uri="{FF2B5EF4-FFF2-40B4-BE49-F238E27FC236}">
                <a16:creationId xmlns:a16="http://schemas.microsoft.com/office/drawing/2014/main" id="{A4DC7B5F-8321-3DDA-3B48-4FE520994646}"/>
              </a:ext>
            </a:extLst>
          </p:cNvPr>
          <p:cNvGrpSpPr/>
          <p:nvPr/>
        </p:nvGrpSpPr>
        <p:grpSpPr>
          <a:xfrm>
            <a:off x="5945569" y="1141924"/>
            <a:ext cx="5164532" cy="5254064"/>
            <a:chOff x="5731393" y="961302"/>
            <a:chExt cx="5164532" cy="5254064"/>
          </a:xfrm>
        </p:grpSpPr>
        <p:sp>
          <p:nvSpPr>
            <p:cNvPr id="15" name="Arrow: Left-Right 14">
              <a:extLst>
                <a:ext uri="{FF2B5EF4-FFF2-40B4-BE49-F238E27FC236}">
                  <a16:creationId xmlns:a16="http://schemas.microsoft.com/office/drawing/2014/main" id="{026DF063-8DA2-8D7F-7D95-1F437EAEFAF3}"/>
                </a:ext>
              </a:extLst>
            </p:cNvPr>
            <p:cNvSpPr/>
            <p:nvPr/>
          </p:nvSpPr>
          <p:spPr>
            <a:xfrm rot="1473961">
              <a:off x="7110855" y="3382863"/>
              <a:ext cx="2452477" cy="456919"/>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3" name="Arrow: Left-Right 12">
              <a:extLst>
                <a:ext uri="{FF2B5EF4-FFF2-40B4-BE49-F238E27FC236}">
                  <a16:creationId xmlns:a16="http://schemas.microsoft.com/office/drawing/2014/main" id="{5A0C07AD-D94C-1048-90CF-482C6F4AFDE4}"/>
                </a:ext>
              </a:extLst>
            </p:cNvPr>
            <p:cNvSpPr/>
            <p:nvPr/>
          </p:nvSpPr>
          <p:spPr>
            <a:xfrm rot="19752020">
              <a:off x="7146533" y="3400862"/>
              <a:ext cx="2492997" cy="456919"/>
            </a:xfrm>
            <a:prstGeom prst="lef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5" name="Arrow: Left-Right 34">
              <a:extLst>
                <a:ext uri="{FF2B5EF4-FFF2-40B4-BE49-F238E27FC236}">
                  <a16:creationId xmlns:a16="http://schemas.microsoft.com/office/drawing/2014/main" id="{CFC1EC55-B22E-DFAB-E23A-1FDE3A4D4D39}"/>
                </a:ext>
              </a:extLst>
            </p:cNvPr>
            <p:cNvSpPr/>
            <p:nvPr/>
          </p:nvSpPr>
          <p:spPr>
            <a:xfrm rot="16200000">
              <a:off x="7148035" y="3398150"/>
              <a:ext cx="2402509" cy="460431"/>
            </a:xfrm>
            <a:prstGeom prst="lef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 name="Oval 3">
              <a:extLst>
                <a:ext uri="{FF2B5EF4-FFF2-40B4-BE49-F238E27FC236}">
                  <a16:creationId xmlns:a16="http://schemas.microsoft.com/office/drawing/2014/main" id="{DE7DFFE0-CC44-DE28-8A4F-7A721D97BC21}"/>
                </a:ext>
              </a:extLst>
            </p:cNvPr>
            <p:cNvSpPr/>
            <p:nvPr/>
          </p:nvSpPr>
          <p:spPr>
            <a:xfrm>
              <a:off x="7630733" y="961302"/>
              <a:ext cx="1412719" cy="136228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Phân</a:t>
              </a:r>
              <a:r>
                <a:rPr lang="en-US" sz="1600" dirty="0">
                  <a:solidFill>
                    <a:schemeClr val="tx1"/>
                  </a:solidFill>
                </a:rPr>
                <a:t> </a:t>
              </a:r>
              <a:r>
                <a:rPr lang="en-US" sz="1600" dirty="0" err="1">
                  <a:solidFill>
                    <a:schemeClr val="tx1"/>
                  </a:solidFill>
                </a:rPr>
                <a:t>tích</a:t>
              </a:r>
              <a:r>
                <a:rPr lang="en-US" sz="1600" dirty="0">
                  <a:solidFill>
                    <a:schemeClr val="tx1"/>
                  </a:solidFill>
                </a:rPr>
                <a:t> </a:t>
              </a:r>
              <a:r>
                <a:rPr lang="en-US" sz="1600" dirty="0" err="1">
                  <a:solidFill>
                    <a:schemeClr val="tx1"/>
                  </a:solidFill>
                </a:rPr>
                <a:t>sản</a:t>
              </a:r>
              <a:r>
                <a:rPr lang="en-US" sz="1600" dirty="0">
                  <a:solidFill>
                    <a:schemeClr val="tx1"/>
                  </a:solidFill>
                </a:rPr>
                <a:t> </a:t>
              </a:r>
              <a:r>
                <a:rPr lang="en-US" sz="1600" dirty="0" err="1">
                  <a:solidFill>
                    <a:schemeClr val="tx1"/>
                  </a:solidFill>
                </a:rPr>
                <a:t>xuất</a:t>
              </a:r>
              <a:r>
                <a:rPr lang="en-US" sz="1600" dirty="0">
                  <a:solidFill>
                    <a:schemeClr val="tx1"/>
                  </a:solidFill>
                </a:rPr>
                <a:t> </a:t>
              </a:r>
              <a:r>
                <a:rPr lang="en-US" sz="1600" dirty="0" err="1">
                  <a:solidFill>
                    <a:schemeClr val="tx1"/>
                  </a:solidFill>
                </a:rPr>
                <a:t>điện</a:t>
              </a:r>
              <a:r>
                <a:rPr lang="en-US" sz="1600" dirty="0">
                  <a:solidFill>
                    <a:schemeClr val="tx1"/>
                  </a:solidFill>
                </a:rPr>
                <a:t> </a:t>
              </a:r>
            </a:p>
          </p:txBody>
        </p:sp>
        <p:sp>
          <p:nvSpPr>
            <p:cNvPr id="6" name="Oval 5">
              <a:extLst>
                <a:ext uri="{FF2B5EF4-FFF2-40B4-BE49-F238E27FC236}">
                  <a16:creationId xmlns:a16="http://schemas.microsoft.com/office/drawing/2014/main" id="{0CDD207B-7867-6536-DF10-D7514FA73C7D}"/>
                </a:ext>
              </a:extLst>
            </p:cNvPr>
            <p:cNvSpPr/>
            <p:nvPr/>
          </p:nvSpPr>
          <p:spPr>
            <a:xfrm>
              <a:off x="5731393" y="2164228"/>
              <a:ext cx="1412719" cy="13622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Quản lý </a:t>
              </a:r>
              <a:r>
                <a:rPr lang="en-US" sz="1600" dirty="0" err="1">
                  <a:solidFill>
                    <a:schemeClr val="tx1"/>
                  </a:solidFill>
                </a:rPr>
                <a:t>lưu</a:t>
              </a:r>
              <a:r>
                <a:rPr lang="en-US" sz="1600" dirty="0">
                  <a:solidFill>
                    <a:schemeClr val="tx1"/>
                  </a:solidFill>
                </a:rPr>
                <a:t> </a:t>
              </a:r>
              <a:r>
                <a:rPr lang="en-US" sz="1600" dirty="0" err="1">
                  <a:solidFill>
                    <a:schemeClr val="tx1"/>
                  </a:solidFill>
                </a:rPr>
                <a:t>lượng</a:t>
              </a:r>
              <a:r>
                <a:rPr lang="en-US" sz="1600" dirty="0">
                  <a:solidFill>
                    <a:schemeClr val="tx1"/>
                  </a:solidFill>
                </a:rPr>
                <a:t> </a:t>
              </a:r>
              <a:r>
                <a:rPr lang="en-US" sz="1600" dirty="0" err="1">
                  <a:solidFill>
                    <a:schemeClr val="tx1"/>
                  </a:solidFill>
                </a:rPr>
                <a:t>với</a:t>
              </a:r>
              <a:r>
                <a:rPr lang="en-US" sz="1600" dirty="0">
                  <a:solidFill>
                    <a:schemeClr val="tx1"/>
                  </a:solidFill>
                </a:rPr>
                <a:t> </a:t>
              </a:r>
              <a:r>
                <a:rPr lang="en-US" sz="1600" dirty="0" err="1">
                  <a:solidFill>
                    <a:schemeClr val="tx1"/>
                  </a:solidFill>
                </a:rPr>
                <a:t>nhu</a:t>
              </a:r>
              <a:r>
                <a:rPr lang="en-US" sz="1600" dirty="0">
                  <a:solidFill>
                    <a:schemeClr val="tx1"/>
                  </a:solidFill>
                </a:rPr>
                <a:t> </a:t>
              </a:r>
              <a:r>
                <a:rPr lang="en-US" sz="1600" dirty="0" err="1">
                  <a:solidFill>
                    <a:schemeClr val="tx1"/>
                  </a:solidFill>
                </a:rPr>
                <a:t>cầu</a:t>
              </a:r>
              <a:endParaRPr lang="en-US" sz="1600" dirty="0">
                <a:solidFill>
                  <a:schemeClr val="tx1"/>
                </a:solidFill>
              </a:endParaRPr>
            </a:p>
          </p:txBody>
        </p:sp>
        <p:sp>
          <p:nvSpPr>
            <p:cNvPr id="12" name="Oval 11">
              <a:extLst>
                <a:ext uri="{FF2B5EF4-FFF2-40B4-BE49-F238E27FC236}">
                  <a16:creationId xmlns:a16="http://schemas.microsoft.com/office/drawing/2014/main" id="{814E5CF6-E8EC-DFE5-BB1F-E3052CAD6699}"/>
                </a:ext>
              </a:extLst>
            </p:cNvPr>
            <p:cNvSpPr/>
            <p:nvPr/>
          </p:nvSpPr>
          <p:spPr>
            <a:xfrm>
              <a:off x="9483207" y="1840839"/>
              <a:ext cx="1412718" cy="136228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Tiêu</a:t>
              </a:r>
              <a:r>
                <a:rPr lang="en-US" sz="1600" dirty="0">
                  <a:solidFill>
                    <a:schemeClr val="tx1"/>
                  </a:solidFill>
                </a:rPr>
                <a:t> </a:t>
              </a:r>
              <a:r>
                <a:rPr lang="en-US" sz="1600" dirty="0" err="1">
                  <a:solidFill>
                    <a:schemeClr val="tx1"/>
                  </a:solidFill>
                </a:rPr>
                <a:t>thụ</a:t>
              </a:r>
              <a:r>
                <a:rPr lang="en-US" sz="1600" dirty="0">
                  <a:solidFill>
                    <a:schemeClr val="tx1"/>
                  </a:solidFill>
                </a:rPr>
                <a:t> </a:t>
              </a:r>
              <a:r>
                <a:rPr lang="en-US" sz="1600" dirty="0" err="1">
                  <a:solidFill>
                    <a:schemeClr val="tx1"/>
                  </a:solidFill>
                </a:rPr>
                <a:t>điện</a:t>
              </a:r>
              <a:endParaRPr lang="en-US" sz="1600" dirty="0">
                <a:solidFill>
                  <a:schemeClr val="tx1"/>
                </a:solidFill>
              </a:endParaRPr>
            </a:p>
          </p:txBody>
        </p:sp>
        <p:sp>
          <p:nvSpPr>
            <p:cNvPr id="14" name="Oval 13">
              <a:extLst>
                <a:ext uri="{FF2B5EF4-FFF2-40B4-BE49-F238E27FC236}">
                  <a16:creationId xmlns:a16="http://schemas.microsoft.com/office/drawing/2014/main" id="{281B6393-164B-D941-D531-77DBB557ABAF}"/>
                </a:ext>
              </a:extLst>
            </p:cNvPr>
            <p:cNvSpPr/>
            <p:nvPr/>
          </p:nvSpPr>
          <p:spPr>
            <a:xfrm>
              <a:off x="5863172" y="3973470"/>
              <a:ext cx="1412719" cy="134649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Các</a:t>
              </a:r>
              <a:r>
                <a:rPr lang="en-US" sz="1600" dirty="0">
                  <a:solidFill>
                    <a:schemeClr val="tx1"/>
                  </a:solidFill>
                </a:rPr>
                <a:t> </a:t>
              </a:r>
              <a:r>
                <a:rPr lang="en-US" sz="1600" dirty="0" err="1">
                  <a:solidFill>
                    <a:schemeClr val="tx1"/>
                  </a:solidFill>
                </a:rPr>
                <a:t>yếu</a:t>
              </a:r>
              <a:r>
                <a:rPr lang="en-US" sz="1600" dirty="0">
                  <a:solidFill>
                    <a:schemeClr val="tx1"/>
                  </a:solidFill>
                </a:rPr>
                <a:t> </a:t>
              </a:r>
              <a:r>
                <a:rPr lang="en-US" sz="1600" dirty="0" err="1">
                  <a:solidFill>
                    <a:schemeClr val="tx1"/>
                  </a:solidFill>
                </a:rPr>
                <a:t>tố</a:t>
              </a:r>
              <a:r>
                <a:rPr lang="en-US" sz="1600" dirty="0">
                  <a:solidFill>
                    <a:schemeClr val="tx1"/>
                  </a:solidFill>
                </a:rPr>
                <a:t> </a:t>
              </a:r>
              <a:r>
                <a:rPr lang="en-US" sz="1600" dirty="0" err="1">
                  <a:solidFill>
                    <a:schemeClr val="tx1"/>
                  </a:solidFill>
                </a:rPr>
                <a:t>xã</a:t>
              </a:r>
              <a:r>
                <a:rPr lang="en-US" sz="1600" dirty="0">
                  <a:solidFill>
                    <a:schemeClr val="tx1"/>
                  </a:solidFill>
                </a:rPr>
                <a:t> </a:t>
              </a:r>
              <a:r>
                <a:rPr lang="en-US" sz="1600" dirty="0" err="1">
                  <a:solidFill>
                    <a:schemeClr val="tx1"/>
                  </a:solidFill>
                </a:rPr>
                <a:t>hội</a:t>
              </a:r>
              <a:r>
                <a:rPr lang="en-US" sz="1600" dirty="0">
                  <a:solidFill>
                    <a:schemeClr val="tx1"/>
                  </a:solidFill>
                </a:rPr>
                <a:t> và </a:t>
              </a:r>
              <a:r>
                <a:rPr lang="en-US" sz="1600" dirty="0" err="1">
                  <a:solidFill>
                    <a:schemeClr val="tx1"/>
                  </a:solidFill>
                </a:rPr>
                <a:t>hạn</a:t>
              </a:r>
              <a:r>
                <a:rPr lang="en-US" sz="1600" dirty="0">
                  <a:solidFill>
                    <a:schemeClr val="tx1"/>
                  </a:solidFill>
                </a:rPr>
                <a:t> </a:t>
              </a:r>
              <a:r>
                <a:rPr lang="en-US" sz="1600" dirty="0" err="1">
                  <a:solidFill>
                    <a:schemeClr val="tx1"/>
                  </a:solidFill>
                </a:rPr>
                <a:t>chế</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endParaRPr lang="en-US" sz="1600" dirty="0">
                <a:solidFill>
                  <a:schemeClr val="tx1"/>
                </a:solidFill>
              </a:endParaRPr>
            </a:p>
          </p:txBody>
        </p:sp>
        <p:sp>
          <p:nvSpPr>
            <p:cNvPr id="27" name="Oval 26">
              <a:extLst>
                <a:ext uri="{FF2B5EF4-FFF2-40B4-BE49-F238E27FC236}">
                  <a16:creationId xmlns:a16="http://schemas.microsoft.com/office/drawing/2014/main" id="{617170C1-6187-08FF-C2A6-D3DE5954BFFA}"/>
                </a:ext>
              </a:extLst>
            </p:cNvPr>
            <p:cNvSpPr/>
            <p:nvPr/>
          </p:nvSpPr>
          <p:spPr>
            <a:xfrm>
              <a:off x="9458433" y="3836671"/>
              <a:ext cx="1412719" cy="138049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Tối</a:t>
              </a:r>
              <a:r>
                <a:rPr lang="en-US" sz="1600" dirty="0">
                  <a:solidFill>
                    <a:schemeClr val="tx1"/>
                  </a:solidFill>
                </a:rPr>
                <a:t> </a:t>
              </a:r>
              <a:r>
                <a:rPr lang="en-US" sz="1600" dirty="0" err="1">
                  <a:solidFill>
                    <a:schemeClr val="tx1"/>
                  </a:solidFill>
                </a:rPr>
                <a:t>ưu</a:t>
              </a:r>
              <a:r>
                <a:rPr lang="en-US" sz="1600" dirty="0">
                  <a:solidFill>
                    <a:schemeClr val="tx1"/>
                  </a:solidFill>
                </a:rPr>
                <a:t> </a:t>
              </a:r>
              <a:r>
                <a:rPr lang="en-US" sz="1600" dirty="0" err="1">
                  <a:solidFill>
                    <a:schemeClr val="tx1"/>
                  </a:solidFill>
                </a:rPr>
                <a:t>phân</a:t>
              </a:r>
              <a:r>
                <a:rPr lang="en-US" sz="1600" dirty="0">
                  <a:solidFill>
                    <a:schemeClr val="tx1"/>
                  </a:solidFill>
                </a:rPr>
                <a:t> </a:t>
              </a:r>
              <a:r>
                <a:rPr lang="en-US" sz="1600" dirty="0" err="1">
                  <a:solidFill>
                    <a:schemeClr val="tx1"/>
                  </a:solidFill>
                </a:rPr>
                <a:t>tích</a:t>
              </a:r>
              <a:r>
                <a:rPr lang="en-US" sz="1600" dirty="0">
                  <a:solidFill>
                    <a:schemeClr val="tx1"/>
                  </a:solidFill>
                </a:rPr>
                <a:t> </a:t>
              </a:r>
              <a:r>
                <a:rPr lang="en-US" sz="1600" dirty="0" err="1">
                  <a:solidFill>
                    <a:schemeClr val="tx1"/>
                  </a:solidFill>
                </a:rPr>
                <a:t>mạng</a:t>
              </a:r>
              <a:r>
                <a:rPr lang="en-US" sz="1600" dirty="0">
                  <a:solidFill>
                    <a:schemeClr val="tx1"/>
                  </a:solidFill>
                </a:rPr>
                <a:t> </a:t>
              </a:r>
              <a:r>
                <a:rPr lang="en-US" sz="1600" dirty="0" err="1">
                  <a:solidFill>
                    <a:schemeClr val="tx1"/>
                  </a:solidFill>
                </a:rPr>
                <a:t>lưới</a:t>
              </a:r>
              <a:endParaRPr lang="en-US" sz="1600" dirty="0">
                <a:solidFill>
                  <a:schemeClr val="tx1"/>
                </a:solidFill>
              </a:endParaRPr>
            </a:p>
          </p:txBody>
        </p:sp>
        <p:sp>
          <p:nvSpPr>
            <p:cNvPr id="28" name="Oval 27">
              <a:extLst>
                <a:ext uri="{FF2B5EF4-FFF2-40B4-BE49-F238E27FC236}">
                  <a16:creationId xmlns:a16="http://schemas.microsoft.com/office/drawing/2014/main" id="{01F06C3E-A634-9835-CEC2-2EF73AAAE2C5}"/>
                </a:ext>
              </a:extLst>
            </p:cNvPr>
            <p:cNvSpPr/>
            <p:nvPr/>
          </p:nvSpPr>
          <p:spPr>
            <a:xfrm>
              <a:off x="7641268" y="4918207"/>
              <a:ext cx="1412719" cy="129715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Tiêu</a:t>
              </a:r>
              <a:r>
                <a:rPr lang="en-US" sz="1600" dirty="0">
                  <a:solidFill>
                    <a:schemeClr val="tx1"/>
                  </a:solidFill>
                </a:rPr>
                <a:t> </a:t>
              </a:r>
              <a:r>
                <a:rPr lang="en-US" sz="1600" dirty="0" err="1">
                  <a:solidFill>
                    <a:schemeClr val="tx1"/>
                  </a:solidFill>
                </a:rPr>
                <a:t>lượng</a:t>
              </a:r>
              <a:r>
                <a:rPr lang="en-US" sz="1600" dirty="0">
                  <a:solidFill>
                    <a:schemeClr val="tx1"/>
                  </a:solidFill>
                </a:rPr>
                <a:t> </a:t>
              </a:r>
              <a:r>
                <a:rPr lang="en-US" sz="1600" dirty="0" err="1">
                  <a:solidFill>
                    <a:schemeClr val="tx1"/>
                  </a:solidFill>
                </a:rPr>
                <a:t>sản</a:t>
              </a:r>
              <a:r>
                <a:rPr lang="en-US" sz="1600" dirty="0">
                  <a:solidFill>
                    <a:schemeClr val="tx1"/>
                  </a:solidFill>
                </a:rPr>
                <a:t> </a:t>
              </a:r>
              <a:r>
                <a:rPr lang="en-US" sz="1600" dirty="0" err="1">
                  <a:solidFill>
                    <a:schemeClr val="tx1"/>
                  </a:solidFill>
                </a:rPr>
                <a:t>lượng</a:t>
              </a:r>
              <a:r>
                <a:rPr lang="en-US" sz="1600" dirty="0">
                  <a:solidFill>
                    <a:schemeClr val="tx1"/>
                  </a:solidFill>
                </a:rPr>
                <a:t> và </a:t>
              </a:r>
              <a:r>
                <a:rPr lang="en-US" sz="1600" dirty="0" err="1">
                  <a:solidFill>
                    <a:schemeClr val="tx1"/>
                  </a:solidFill>
                </a:rPr>
                <a:t>tải</a:t>
              </a:r>
              <a:r>
                <a:rPr lang="en-US" sz="1600" dirty="0">
                  <a:solidFill>
                    <a:schemeClr val="tx1"/>
                  </a:solidFill>
                </a:rPr>
                <a:t> </a:t>
              </a:r>
              <a:r>
                <a:rPr lang="en-US" sz="1600" dirty="0" err="1">
                  <a:solidFill>
                    <a:schemeClr val="tx1"/>
                  </a:solidFill>
                </a:rPr>
                <a:t>trọng</a:t>
              </a:r>
              <a:endParaRPr lang="en-US" sz="1600" dirty="0">
                <a:solidFill>
                  <a:schemeClr val="tx1"/>
                </a:solidFill>
              </a:endParaRPr>
            </a:p>
          </p:txBody>
        </p:sp>
        <p:sp>
          <p:nvSpPr>
            <p:cNvPr id="5" name="Oval 4">
              <a:extLst>
                <a:ext uri="{FF2B5EF4-FFF2-40B4-BE49-F238E27FC236}">
                  <a16:creationId xmlns:a16="http://schemas.microsoft.com/office/drawing/2014/main" id="{5A15283D-08D9-AB60-66F0-5C3E945DBF8B}"/>
                </a:ext>
              </a:extLst>
            </p:cNvPr>
            <p:cNvSpPr/>
            <p:nvPr/>
          </p:nvSpPr>
          <p:spPr>
            <a:xfrm>
              <a:off x="8203713" y="3498519"/>
              <a:ext cx="291147" cy="28431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 name="Oval 1">
              <a:extLst>
                <a:ext uri="{FF2B5EF4-FFF2-40B4-BE49-F238E27FC236}">
                  <a16:creationId xmlns:a16="http://schemas.microsoft.com/office/drawing/2014/main" id="{940FC8BC-EF99-7AA7-14CE-1B79160682C8}"/>
                </a:ext>
              </a:extLst>
            </p:cNvPr>
            <p:cNvSpPr/>
            <p:nvPr/>
          </p:nvSpPr>
          <p:spPr>
            <a:xfrm>
              <a:off x="7501896" y="2794828"/>
              <a:ext cx="1713426" cy="1622659"/>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Ứng</a:t>
              </a:r>
              <a:r>
                <a:rPr lang="en-US" sz="2000" dirty="0"/>
                <a:t> </a:t>
              </a:r>
              <a:r>
                <a:rPr lang="en-US" sz="2000" dirty="0" err="1"/>
                <a:t>Dụng</a:t>
              </a:r>
              <a:r>
                <a:rPr lang="en-US" sz="2000" dirty="0"/>
                <a:t> </a:t>
              </a:r>
              <a:r>
                <a:rPr lang="en-US" sz="2000" dirty="0" err="1"/>
                <a:t>Triển</a:t>
              </a:r>
              <a:r>
                <a:rPr lang="en-US" sz="2000" dirty="0"/>
                <a:t> </a:t>
              </a:r>
              <a:r>
                <a:rPr lang="en-US" sz="2000" dirty="0" err="1"/>
                <a:t>Vọng</a:t>
              </a:r>
              <a:endParaRPr lang="en-US" sz="2000" dirty="0"/>
            </a:p>
          </p:txBody>
        </p:sp>
      </p:grpSp>
      <p:sp>
        <p:nvSpPr>
          <p:cNvPr id="3" name="Date Placeholder 2">
            <a:extLst>
              <a:ext uri="{FF2B5EF4-FFF2-40B4-BE49-F238E27FC236}">
                <a16:creationId xmlns:a16="http://schemas.microsoft.com/office/drawing/2014/main" id="{54BD5746-2001-9057-511B-B116D2D9B078}"/>
              </a:ext>
            </a:extLst>
          </p:cNvPr>
          <p:cNvSpPr>
            <a:spLocks noGrp="1"/>
          </p:cNvSpPr>
          <p:nvPr>
            <p:ph type="dt" sz="half" idx="10"/>
          </p:nvPr>
        </p:nvSpPr>
        <p:spPr/>
        <p:txBody>
          <a:bodyPr/>
          <a:lstStyle/>
          <a:p>
            <a:fld id="{D2465C96-DED7-4666-ABE8-980CF6924D1C}" type="datetime1">
              <a:rPr lang="en-PH" smtClean="0"/>
              <a:t>19/06/2023</a:t>
            </a:fld>
            <a:endParaRPr lang="en-PH"/>
          </a:p>
        </p:txBody>
      </p:sp>
      <p:sp>
        <p:nvSpPr>
          <p:cNvPr id="11" name="Footer Placeholder 10">
            <a:extLst>
              <a:ext uri="{FF2B5EF4-FFF2-40B4-BE49-F238E27FC236}">
                <a16:creationId xmlns:a16="http://schemas.microsoft.com/office/drawing/2014/main" id="{46E6D04E-44F4-0C2C-917D-8B8E3CE0FA54}"/>
              </a:ext>
            </a:extLst>
          </p:cNvPr>
          <p:cNvSpPr>
            <a:spLocks noGrp="1"/>
          </p:cNvSpPr>
          <p:nvPr>
            <p:ph type="ftr" sz="quarter" idx="11"/>
          </p:nvPr>
        </p:nvSpPr>
        <p:spPr/>
        <p:txBody>
          <a:bodyPr/>
          <a:lstStyle/>
          <a:p>
            <a:endParaRPr lang="en-PH"/>
          </a:p>
        </p:txBody>
      </p:sp>
      <p:sp>
        <p:nvSpPr>
          <p:cNvPr id="16" name="Slide Number Placeholder 15">
            <a:extLst>
              <a:ext uri="{FF2B5EF4-FFF2-40B4-BE49-F238E27FC236}">
                <a16:creationId xmlns:a16="http://schemas.microsoft.com/office/drawing/2014/main" id="{A3CBCD88-2B64-C6AA-C404-6A1DAD602F6E}"/>
              </a:ext>
            </a:extLst>
          </p:cNvPr>
          <p:cNvSpPr>
            <a:spLocks noGrp="1"/>
          </p:cNvSpPr>
          <p:nvPr>
            <p:ph type="sldNum" sz="quarter" idx="12"/>
          </p:nvPr>
        </p:nvSpPr>
        <p:spPr/>
        <p:txBody>
          <a:bodyPr/>
          <a:lstStyle/>
          <a:p>
            <a:fld id="{DF8C7B2B-25FF-4192-8AFB-A166EAAF0FB0}" type="slidenum">
              <a:rPr lang="en-PH" smtClean="0"/>
              <a:t>14</a:t>
            </a:fld>
            <a:endParaRPr lang="en-PH"/>
          </a:p>
        </p:txBody>
      </p:sp>
    </p:spTree>
    <p:extLst>
      <p:ext uri="{BB962C8B-B14F-4D97-AF65-F5344CB8AC3E}">
        <p14:creationId xmlns:p14="http://schemas.microsoft.com/office/powerpoint/2010/main" val="411827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Một</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Quy</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Trình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Tiêu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Biểu</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3" name="Rectangle: Rounded Corners 2">
            <a:extLst>
              <a:ext uri="{FF2B5EF4-FFF2-40B4-BE49-F238E27FC236}">
                <a16:creationId xmlns:a16="http://schemas.microsoft.com/office/drawing/2014/main" id="{5E98A04E-6C15-9753-0AFB-E474B21CA610}"/>
              </a:ext>
            </a:extLst>
          </p:cNvPr>
          <p:cNvSpPr/>
          <p:nvPr/>
        </p:nvSpPr>
        <p:spPr>
          <a:xfrm>
            <a:off x="5226755" y="1275645"/>
            <a:ext cx="1738489" cy="8128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Lớn</a:t>
            </a:r>
            <a:endParaRPr lang="en-US" dirty="0">
              <a:solidFill>
                <a:schemeClr val="tx1"/>
              </a:solidFill>
            </a:endParaRPr>
          </a:p>
        </p:txBody>
      </p:sp>
      <p:sp>
        <p:nvSpPr>
          <p:cNvPr id="11" name="Rectangle: Rounded Corners 10">
            <a:extLst>
              <a:ext uri="{FF2B5EF4-FFF2-40B4-BE49-F238E27FC236}">
                <a16:creationId xmlns:a16="http://schemas.microsoft.com/office/drawing/2014/main" id="{FA922E90-6241-2114-2A73-A950369C4270}"/>
              </a:ext>
            </a:extLst>
          </p:cNvPr>
          <p:cNvSpPr/>
          <p:nvPr/>
        </p:nvSpPr>
        <p:spPr>
          <a:xfrm>
            <a:off x="5226754" y="2484386"/>
            <a:ext cx="1738489" cy="81280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Quản Lý </a:t>
            </a:r>
          </a:p>
          <a:p>
            <a:pPr algn="ctr"/>
            <a:r>
              <a:rPr lang="en-US" dirty="0" err="1">
                <a:solidFill>
                  <a:schemeClr val="tx1"/>
                </a:solidFill>
              </a:rPr>
              <a:t>Mạng</a:t>
            </a:r>
            <a:r>
              <a:rPr lang="en-US" dirty="0">
                <a:solidFill>
                  <a:schemeClr val="tx1"/>
                </a:solidFill>
              </a:rPr>
              <a:t> </a:t>
            </a:r>
            <a:r>
              <a:rPr lang="en-US" dirty="0" err="1">
                <a:solidFill>
                  <a:schemeClr val="tx1"/>
                </a:solidFill>
              </a:rPr>
              <a:t>Lưới</a:t>
            </a:r>
            <a:endParaRPr lang="en-US" dirty="0">
              <a:solidFill>
                <a:schemeClr val="tx1"/>
              </a:solidFill>
            </a:endParaRPr>
          </a:p>
        </p:txBody>
      </p:sp>
      <p:sp>
        <p:nvSpPr>
          <p:cNvPr id="16" name="Arrow: Down 15">
            <a:extLst>
              <a:ext uri="{FF2B5EF4-FFF2-40B4-BE49-F238E27FC236}">
                <a16:creationId xmlns:a16="http://schemas.microsoft.com/office/drawing/2014/main" id="{44FE603C-7C6B-96F5-9B6A-EC33EEF67F34}"/>
              </a:ext>
            </a:extLst>
          </p:cNvPr>
          <p:cNvSpPr/>
          <p:nvPr/>
        </p:nvSpPr>
        <p:spPr>
          <a:xfrm>
            <a:off x="5994399" y="2088444"/>
            <a:ext cx="225778" cy="39594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Rounded Corners 16">
            <a:extLst>
              <a:ext uri="{FF2B5EF4-FFF2-40B4-BE49-F238E27FC236}">
                <a16:creationId xmlns:a16="http://schemas.microsoft.com/office/drawing/2014/main" id="{90BDDE62-E0FD-322F-7D93-1BC1454278C2}"/>
              </a:ext>
            </a:extLst>
          </p:cNvPr>
          <p:cNvSpPr/>
          <p:nvPr/>
        </p:nvSpPr>
        <p:spPr>
          <a:xfrm>
            <a:off x="7732888" y="2484386"/>
            <a:ext cx="1738489" cy="812801"/>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Quản Lý </a:t>
            </a:r>
          </a:p>
          <a:p>
            <a:pPr algn="ctr"/>
            <a:r>
              <a:rPr lang="en-US" dirty="0">
                <a:solidFill>
                  <a:schemeClr val="tx1"/>
                </a:solidFill>
              </a:rPr>
              <a:t>Kho </a:t>
            </a:r>
            <a:r>
              <a:rPr lang="en-US" dirty="0" err="1">
                <a:solidFill>
                  <a:schemeClr val="tx1"/>
                </a:solidFill>
              </a:rPr>
              <a:t>Dữ</a:t>
            </a:r>
            <a:r>
              <a:rPr lang="en-US" dirty="0">
                <a:solidFill>
                  <a:schemeClr val="tx1"/>
                </a:solidFill>
              </a:rPr>
              <a:t> </a:t>
            </a:r>
            <a:r>
              <a:rPr lang="en-US" dirty="0" err="1">
                <a:solidFill>
                  <a:schemeClr val="tx1"/>
                </a:solidFill>
              </a:rPr>
              <a:t>Liệu</a:t>
            </a:r>
            <a:endParaRPr lang="en-US" dirty="0">
              <a:solidFill>
                <a:schemeClr val="tx1"/>
              </a:solidFill>
            </a:endParaRPr>
          </a:p>
        </p:txBody>
      </p:sp>
      <p:sp>
        <p:nvSpPr>
          <p:cNvPr id="20" name="Arrow: Right 19">
            <a:extLst>
              <a:ext uri="{FF2B5EF4-FFF2-40B4-BE49-F238E27FC236}">
                <a16:creationId xmlns:a16="http://schemas.microsoft.com/office/drawing/2014/main" id="{21918B1C-E426-4343-A7D8-1457B2162111}"/>
              </a:ext>
            </a:extLst>
          </p:cNvPr>
          <p:cNvSpPr/>
          <p:nvPr/>
        </p:nvSpPr>
        <p:spPr>
          <a:xfrm>
            <a:off x="6965243" y="2743200"/>
            <a:ext cx="767645" cy="237066"/>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8E7299FE-60E9-57D1-08A7-7E73DBDB4412}"/>
              </a:ext>
            </a:extLst>
          </p:cNvPr>
          <p:cNvSpPr/>
          <p:nvPr/>
        </p:nvSpPr>
        <p:spPr>
          <a:xfrm>
            <a:off x="9951155" y="3297187"/>
            <a:ext cx="1738489" cy="79586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Tiền</a:t>
            </a:r>
            <a:r>
              <a:rPr lang="en-US" dirty="0">
                <a:solidFill>
                  <a:schemeClr val="tx1"/>
                </a:solidFill>
              </a:rPr>
              <a:t> </a:t>
            </a:r>
            <a:r>
              <a:rPr lang="en-US" dirty="0" err="1">
                <a:solidFill>
                  <a:schemeClr val="tx1"/>
                </a:solidFill>
              </a:rPr>
              <a:t>Xử</a:t>
            </a:r>
            <a:r>
              <a:rPr lang="en-US" dirty="0">
                <a:solidFill>
                  <a:schemeClr val="tx1"/>
                </a:solidFill>
              </a:rPr>
              <a:t> Lý</a:t>
            </a:r>
          </a:p>
        </p:txBody>
      </p:sp>
      <p:sp>
        <p:nvSpPr>
          <p:cNvPr id="22" name="Arrow: Bent-Up 21">
            <a:extLst>
              <a:ext uri="{FF2B5EF4-FFF2-40B4-BE49-F238E27FC236}">
                <a16:creationId xmlns:a16="http://schemas.microsoft.com/office/drawing/2014/main" id="{27FEFE2E-64DB-428E-0FCB-152346893A82}"/>
              </a:ext>
            </a:extLst>
          </p:cNvPr>
          <p:cNvSpPr/>
          <p:nvPr/>
        </p:nvSpPr>
        <p:spPr>
          <a:xfrm flipV="1">
            <a:off x="9471377" y="2794830"/>
            <a:ext cx="1433689" cy="485422"/>
          </a:xfrm>
          <a:prstGeom prst="bentUp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Rounded Corners 22">
            <a:extLst>
              <a:ext uri="{FF2B5EF4-FFF2-40B4-BE49-F238E27FC236}">
                <a16:creationId xmlns:a16="http://schemas.microsoft.com/office/drawing/2014/main" id="{686A9746-D34D-4BB5-45BF-9C0C67AEF356}"/>
              </a:ext>
            </a:extLst>
          </p:cNvPr>
          <p:cNvSpPr/>
          <p:nvPr/>
        </p:nvSpPr>
        <p:spPr>
          <a:xfrm>
            <a:off x="7771712" y="3971367"/>
            <a:ext cx="1738489" cy="862770"/>
          </a:xfrm>
          <a:prstGeom prst="roundRect">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Xử</a:t>
            </a:r>
            <a:r>
              <a:rPr lang="en-US" dirty="0">
                <a:solidFill>
                  <a:schemeClr val="tx1"/>
                </a:solidFill>
              </a:rPr>
              <a:t> Lý</a:t>
            </a:r>
          </a:p>
        </p:txBody>
      </p:sp>
      <p:sp>
        <p:nvSpPr>
          <p:cNvPr id="24" name="Arrow: Bent-Up 23">
            <a:extLst>
              <a:ext uri="{FF2B5EF4-FFF2-40B4-BE49-F238E27FC236}">
                <a16:creationId xmlns:a16="http://schemas.microsoft.com/office/drawing/2014/main" id="{006FFE96-958F-D47B-806B-DCF4F4AA538C}"/>
              </a:ext>
            </a:extLst>
          </p:cNvPr>
          <p:cNvSpPr/>
          <p:nvPr/>
        </p:nvSpPr>
        <p:spPr>
          <a:xfrm rot="5400000" flipV="1">
            <a:off x="9975724" y="3627531"/>
            <a:ext cx="424995" cy="1356040"/>
          </a:xfrm>
          <a:prstGeom prst="ben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Rounded Corners 24">
            <a:extLst>
              <a:ext uri="{FF2B5EF4-FFF2-40B4-BE49-F238E27FC236}">
                <a16:creationId xmlns:a16="http://schemas.microsoft.com/office/drawing/2014/main" id="{BEE82F35-6CF5-7B80-4F72-57960957666E}"/>
              </a:ext>
            </a:extLst>
          </p:cNvPr>
          <p:cNvSpPr/>
          <p:nvPr/>
        </p:nvSpPr>
        <p:spPr>
          <a:xfrm>
            <a:off x="5238043" y="3963232"/>
            <a:ext cx="1738489" cy="86277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Loại</a:t>
            </a:r>
            <a:r>
              <a:rPr lang="en-US" dirty="0"/>
              <a:t>/</a:t>
            </a:r>
            <a:r>
              <a:rPr lang="en-US" dirty="0" err="1"/>
              <a:t>Tiên</a:t>
            </a:r>
            <a:r>
              <a:rPr lang="en-US" dirty="0"/>
              <a:t> </a:t>
            </a:r>
            <a:r>
              <a:rPr lang="en-US" dirty="0" err="1"/>
              <a:t>Lượng</a:t>
            </a:r>
            <a:r>
              <a:rPr lang="en-US" dirty="0"/>
              <a:t> </a:t>
            </a:r>
            <a:br>
              <a:rPr lang="en-US" dirty="0"/>
            </a:br>
            <a:r>
              <a:rPr lang="en-US" dirty="0"/>
              <a:t>(</a:t>
            </a:r>
            <a:r>
              <a:rPr lang="en-US" dirty="0" err="1"/>
              <a:t>Học</a:t>
            </a:r>
            <a:r>
              <a:rPr lang="en-US" dirty="0"/>
              <a:t> </a:t>
            </a:r>
            <a:r>
              <a:rPr lang="en-US" dirty="0" err="1"/>
              <a:t>Máy</a:t>
            </a:r>
            <a:r>
              <a:rPr lang="en-US" dirty="0"/>
              <a:t>)</a:t>
            </a:r>
          </a:p>
        </p:txBody>
      </p:sp>
      <p:sp>
        <p:nvSpPr>
          <p:cNvPr id="29" name="Arrow: Right 28">
            <a:extLst>
              <a:ext uri="{FF2B5EF4-FFF2-40B4-BE49-F238E27FC236}">
                <a16:creationId xmlns:a16="http://schemas.microsoft.com/office/drawing/2014/main" id="{D31D3E40-04D0-A769-2615-BE6F2FF5315C}"/>
              </a:ext>
            </a:extLst>
          </p:cNvPr>
          <p:cNvSpPr/>
          <p:nvPr/>
        </p:nvSpPr>
        <p:spPr>
          <a:xfrm rot="10800000">
            <a:off x="6987477" y="4280980"/>
            <a:ext cx="767645" cy="237066"/>
          </a:xfrm>
          <a:prstGeom prst="rightArrow">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Rounded Corners 29">
            <a:extLst>
              <a:ext uri="{FF2B5EF4-FFF2-40B4-BE49-F238E27FC236}">
                <a16:creationId xmlns:a16="http://schemas.microsoft.com/office/drawing/2014/main" id="{FE4DDF66-B2DF-E847-364E-DE0319131585}"/>
              </a:ext>
            </a:extLst>
          </p:cNvPr>
          <p:cNvSpPr/>
          <p:nvPr/>
        </p:nvSpPr>
        <p:spPr>
          <a:xfrm>
            <a:off x="7755122" y="5481754"/>
            <a:ext cx="1738489" cy="862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Quá</a:t>
            </a:r>
            <a:r>
              <a:rPr lang="en-US" dirty="0"/>
              <a:t> </a:t>
            </a:r>
            <a:r>
              <a:rPr lang="en-US" dirty="0" err="1"/>
              <a:t>Trình</a:t>
            </a:r>
            <a:r>
              <a:rPr lang="en-US" dirty="0"/>
              <a:t> </a:t>
            </a:r>
            <a:r>
              <a:rPr lang="en-US" dirty="0" err="1"/>
              <a:t>ra</a:t>
            </a:r>
            <a:r>
              <a:rPr lang="en-US" dirty="0"/>
              <a:t> </a:t>
            </a:r>
            <a:r>
              <a:rPr lang="en-US" dirty="0" err="1"/>
              <a:t>Quyết</a:t>
            </a:r>
            <a:r>
              <a:rPr lang="en-US" dirty="0"/>
              <a:t> Định</a:t>
            </a:r>
          </a:p>
        </p:txBody>
      </p:sp>
      <p:sp>
        <p:nvSpPr>
          <p:cNvPr id="31" name="Rectangle: Rounded Corners 30">
            <a:extLst>
              <a:ext uri="{FF2B5EF4-FFF2-40B4-BE49-F238E27FC236}">
                <a16:creationId xmlns:a16="http://schemas.microsoft.com/office/drawing/2014/main" id="{52A81A1D-379D-3E9F-36B6-894D3C5DF137}"/>
              </a:ext>
            </a:extLst>
          </p:cNvPr>
          <p:cNvSpPr/>
          <p:nvPr/>
        </p:nvSpPr>
        <p:spPr>
          <a:xfrm>
            <a:off x="9951154" y="5481754"/>
            <a:ext cx="1738489" cy="86277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Lập</a:t>
            </a:r>
            <a:r>
              <a:rPr lang="en-US" dirty="0"/>
              <a:t> </a:t>
            </a:r>
            <a:r>
              <a:rPr lang="en-US" dirty="0" err="1"/>
              <a:t>Kế</a:t>
            </a:r>
            <a:r>
              <a:rPr lang="en-US" dirty="0"/>
              <a:t> </a:t>
            </a:r>
            <a:r>
              <a:rPr lang="en-US" dirty="0" err="1"/>
              <a:t>Hoạch</a:t>
            </a:r>
            <a:r>
              <a:rPr lang="en-US" dirty="0"/>
              <a:t> </a:t>
            </a:r>
            <a:r>
              <a:rPr lang="en-US" dirty="0" err="1"/>
              <a:t>cho</a:t>
            </a:r>
            <a:r>
              <a:rPr lang="en-US" dirty="0"/>
              <a:t> </a:t>
            </a:r>
            <a:r>
              <a:rPr lang="en-US" dirty="0" err="1"/>
              <a:t>Vận</a:t>
            </a:r>
            <a:r>
              <a:rPr lang="en-US" dirty="0"/>
              <a:t> </a:t>
            </a:r>
            <a:r>
              <a:rPr lang="en-US" dirty="0" err="1"/>
              <a:t>Hành</a:t>
            </a:r>
            <a:r>
              <a:rPr lang="en-US" dirty="0"/>
              <a:t> và Bảo </a:t>
            </a:r>
            <a:r>
              <a:rPr lang="en-US" dirty="0" err="1"/>
              <a:t>Trì</a:t>
            </a:r>
            <a:endParaRPr lang="en-US" dirty="0"/>
          </a:p>
        </p:txBody>
      </p:sp>
      <p:sp>
        <p:nvSpPr>
          <p:cNvPr id="32" name="Arrow: Bent-Up 31">
            <a:extLst>
              <a:ext uri="{FF2B5EF4-FFF2-40B4-BE49-F238E27FC236}">
                <a16:creationId xmlns:a16="http://schemas.microsoft.com/office/drawing/2014/main" id="{B540E568-42A6-8626-D175-55A0B8C3CA0F}"/>
              </a:ext>
            </a:extLst>
          </p:cNvPr>
          <p:cNvSpPr/>
          <p:nvPr/>
        </p:nvSpPr>
        <p:spPr>
          <a:xfrm rot="5400000">
            <a:off x="6287570" y="4532834"/>
            <a:ext cx="1190972" cy="1777314"/>
          </a:xfrm>
          <a:prstGeom prst="bentUpArrow">
            <a:avLst>
              <a:gd name="adj1" fmla="val 7901"/>
              <a:gd name="adj2" fmla="val 8273"/>
              <a:gd name="adj3" fmla="val 7158"/>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A5769AFE-9F19-34EC-339E-CF9A5CDA0F0E}"/>
              </a:ext>
            </a:extLst>
          </p:cNvPr>
          <p:cNvSpPr/>
          <p:nvPr/>
        </p:nvSpPr>
        <p:spPr>
          <a:xfrm rot="10800000" flipH="1">
            <a:off x="9510201" y="5818427"/>
            <a:ext cx="424020" cy="19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6EA334A9-EEDF-1141-8473-F9E524B1761E}"/>
              </a:ext>
            </a:extLst>
          </p:cNvPr>
          <p:cNvGraphicFramePr>
            <a:graphicFrameLocks noGrp="1"/>
          </p:cNvGraphicFramePr>
          <p:nvPr>
            <p:extLst>
              <p:ext uri="{D42A27DB-BD31-4B8C-83A1-F6EECF244321}">
                <p14:modId xmlns:p14="http://schemas.microsoft.com/office/powerpoint/2010/main" val="1554393122"/>
              </p:ext>
            </p:extLst>
          </p:nvPr>
        </p:nvGraphicFramePr>
        <p:xfrm>
          <a:off x="483379" y="1332183"/>
          <a:ext cx="4436093" cy="4480560"/>
        </p:xfrm>
        <a:graphic>
          <a:graphicData uri="http://schemas.openxmlformats.org/drawingml/2006/table">
            <a:tbl>
              <a:tblPr firstRow="1" bandRow="1">
                <a:tableStyleId>{5C22544A-7EE6-4342-B048-85BDC9FD1C3A}</a:tableStyleId>
              </a:tblPr>
              <a:tblGrid>
                <a:gridCol w="1738613">
                  <a:extLst>
                    <a:ext uri="{9D8B030D-6E8A-4147-A177-3AD203B41FA5}">
                      <a16:colId xmlns:a16="http://schemas.microsoft.com/office/drawing/2014/main" val="1519274826"/>
                    </a:ext>
                  </a:extLst>
                </a:gridCol>
                <a:gridCol w="2697480">
                  <a:extLst>
                    <a:ext uri="{9D8B030D-6E8A-4147-A177-3AD203B41FA5}">
                      <a16:colId xmlns:a16="http://schemas.microsoft.com/office/drawing/2014/main" val="2150728204"/>
                    </a:ext>
                  </a:extLst>
                </a:gridCol>
              </a:tblGrid>
              <a:tr h="370840">
                <a:tc gridSpan="2">
                  <a:txBody>
                    <a:bodyPr/>
                    <a:lstStyle/>
                    <a:p>
                      <a:pPr algn="ctr"/>
                      <a:r>
                        <a:rPr lang="en-US" sz="2200" dirty="0" err="1"/>
                        <a:t>Quy</a:t>
                      </a:r>
                      <a:r>
                        <a:rPr lang="en-US" sz="2200" dirty="0"/>
                        <a:t> </a:t>
                      </a:r>
                      <a:r>
                        <a:rPr lang="en-US" sz="2200" dirty="0" err="1"/>
                        <a:t>Tắc</a:t>
                      </a:r>
                      <a:r>
                        <a:rPr lang="en-US" sz="2200" dirty="0"/>
                        <a:t> 4 </a:t>
                      </a:r>
                      <a:r>
                        <a:rPr lang="en-US" sz="2200" dirty="0" err="1"/>
                        <a:t>Chữ</a:t>
                      </a:r>
                      <a:r>
                        <a:rPr lang="en-US" sz="2200" dirty="0"/>
                        <a:t> A</a:t>
                      </a:r>
                    </a:p>
                  </a:txBody>
                  <a:tcPr/>
                </a:tc>
                <a:tc hMerge="1">
                  <a:txBody>
                    <a:bodyPr/>
                    <a:lstStyle/>
                    <a:p>
                      <a:endParaRPr lang="en-US" dirty="0"/>
                    </a:p>
                  </a:txBody>
                  <a:tcPr/>
                </a:tc>
                <a:extLst>
                  <a:ext uri="{0D108BD9-81ED-4DB2-BD59-A6C34878D82A}">
                    <a16:rowId xmlns:a16="http://schemas.microsoft.com/office/drawing/2014/main" val="2989885075"/>
                  </a:ext>
                </a:extLst>
              </a:tr>
              <a:tr h="370840">
                <a:tc>
                  <a:txBody>
                    <a:bodyPr/>
                    <a:lstStyle/>
                    <a:p>
                      <a:r>
                        <a:rPr lang="en-US" sz="2200" b="1" dirty="0">
                          <a:solidFill>
                            <a:srgbClr val="FF0000"/>
                          </a:solidFill>
                        </a:rPr>
                        <a:t>A</a:t>
                      </a:r>
                      <a:r>
                        <a:rPr lang="en-US" sz="2200" dirty="0"/>
                        <a:t>VAILABLE</a:t>
                      </a:r>
                    </a:p>
                  </a:txBody>
                  <a:tcPr>
                    <a:noFill/>
                  </a:tcPr>
                </a:tc>
                <a:tc>
                  <a:txBody>
                    <a:bodyPr/>
                    <a:lstStyle/>
                    <a:p>
                      <a:r>
                        <a:rPr lang="en-US" sz="2200" b="0" i="0" kern="1200" dirty="0">
                          <a:solidFill>
                            <a:srgbClr val="222222"/>
                          </a:solidFill>
                          <a:effectLst/>
                          <a:latin typeface="Noticia Text"/>
                          <a:ea typeface="+mn-ea"/>
                          <a:cs typeface="+mn-cs"/>
                        </a:rPr>
                        <a:t>T</a:t>
                      </a:r>
                      <a:r>
                        <a:rPr lang="vi-VN" sz="2200" b="0" i="0" kern="1200" dirty="0">
                          <a:solidFill>
                            <a:srgbClr val="222222"/>
                          </a:solidFill>
                          <a:effectLst/>
                          <a:latin typeface="Noticia Text"/>
                          <a:ea typeface="+mn-ea"/>
                          <a:cs typeface="+mn-cs"/>
                        </a:rPr>
                        <a:t>ính sẵn sàng khả dụng, sẵn</a:t>
                      </a:r>
                      <a:r>
                        <a:rPr lang="en-US" sz="2200" b="0" i="0" kern="1200" dirty="0">
                          <a:solidFill>
                            <a:srgbClr val="222222"/>
                          </a:solidFill>
                          <a:effectLst/>
                          <a:latin typeface="Noticia Text"/>
                          <a:ea typeface="+mn-ea"/>
                          <a:cs typeface="+mn-cs"/>
                        </a:rPr>
                        <a:t> </a:t>
                      </a:r>
                      <a:r>
                        <a:rPr lang="vi-VN" sz="2200" b="0" i="0" kern="1200" dirty="0">
                          <a:solidFill>
                            <a:srgbClr val="222222"/>
                          </a:solidFill>
                          <a:effectLst/>
                          <a:latin typeface="Noticia Text"/>
                          <a:ea typeface="+mn-ea"/>
                          <a:cs typeface="+mn-cs"/>
                        </a:rPr>
                        <a:t>có của dữ liệu</a:t>
                      </a:r>
                      <a:endParaRPr lang="en-US" sz="2200" b="0" i="0" kern="1200" dirty="0">
                        <a:solidFill>
                          <a:srgbClr val="222222"/>
                        </a:solidFill>
                        <a:effectLst/>
                        <a:latin typeface="Noticia Text"/>
                        <a:ea typeface="+mn-ea"/>
                        <a:cs typeface="+mn-cs"/>
                      </a:endParaRPr>
                    </a:p>
                  </a:txBody>
                  <a:tcPr>
                    <a:noFill/>
                  </a:tcPr>
                </a:tc>
                <a:extLst>
                  <a:ext uri="{0D108BD9-81ED-4DB2-BD59-A6C34878D82A}">
                    <a16:rowId xmlns:a16="http://schemas.microsoft.com/office/drawing/2014/main" val="657164054"/>
                  </a:ext>
                </a:extLst>
              </a:tr>
              <a:tr h="370840">
                <a:tc>
                  <a:txBody>
                    <a:bodyPr/>
                    <a:lstStyle/>
                    <a:p>
                      <a:r>
                        <a:rPr lang="en-US" sz="2200" b="1" dirty="0">
                          <a:solidFill>
                            <a:srgbClr val="FF0000"/>
                          </a:solidFill>
                        </a:rPr>
                        <a:t>A</a:t>
                      </a:r>
                      <a:r>
                        <a:rPr lang="en-US" sz="2200" dirty="0"/>
                        <a:t>CCURATE</a:t>
                      </a:r>
                    </a:p>
                  </a:txBody>
                  <a:tcPr>
                    <a:noFill/>
                  </a:tcPr>
                </a:tc>
                <a:tc>
                  <a:txBody>
                    <a:bodyPr/>
                    <a:lstStyle/>
                    <a:p>
                      <a:r>
                        <a:rPr lang="en-US" sz="2200" b="0" i="0" dirty="0">
                          <a:solidFill>
                            <a:srgbClr val="222222"/>
                          </a:solidFill>
                          <a:effectLst/>
                          <a:latin typeface="Noticia Text"/>
                        </a:rPr>
                        <a:t>T</a:t>
                      </a:r>
                      <a:r>
                        <a:rPr lang="vi-VN" sz="2200" b="0" i="0" dirty="0">
                          <a:solidFill>
                            <a:srgbClr val="222222"/>
                          </a:solidFill>
                          <a:effectLst/>
                          <a:latin typeface="Noticia Text"/>
                        </a:rPr>
                        <a:t>ính chính xác của dữ liệu</a:t>
                      </a:r>
                      <a:endParaRPr lang="en-US" sz="2200" dirty="0"/>
                    </a:p>
                  </a:txBody>
                  <a:tcPr>
                    <a:noFill/>
                  </a:tcPr>
                </a:tc>
                <a:extLst>
                  <a:ext uri="{0D108BD9-81ED-4DB2-BD59-A6C34878D82A}">
                    <a16:rowId xmlns:a16="http://schemas.microsoft.com/office/drawing/2014/main" val="3885139004"/>
                  </a:ext>
                </a:extLst>
              </a:tr>
              <a:tr h="370840">
                <a:tc>
                  <a:txBody>
                    <a:bodyPr/>
                    <a:lstStyle/>
                    <a:p>
                      <a:r>
                        <a:rPr lang="en-US" sz="2200" b="1" dirty="0">
                          <a:solidFill>
                            <a:srgbClr val="FF0000"/>
                          </a:solidFill>
                        </a:rPr>
                        <a:t>A</a:t>
                      </a:r>
                      <a:r>
                        <a:rPr lang="en-US" sz="2200" dirty="0"/>
                        <a:t>CCESSIBLE</a:t>
                      </a:r>
                    </a:p>
                  </a:txBody>
                  <a:tcPr>
                    <a:noFill/>
                  </a:tcPr>
                </a:tc>
                <a:tc>
                  <a:txBody>
                    <a:bodyPr/>
                    <a:lstStyle/>
                    <a:p>
                      <a:r>
                        <a:rPr lang="en-US" sz="2200" b="0" i="0" dirty="0">
                          <a:solidFill>
                            <a:srgbClr val="222222"/>
                          </a:solidFill>
                          <a:effectLst/>
                          <a:latin typeface="Noticia Text"/>
                        </a:rPr>
                        <a:t>K</a:t>
                      </a:r>
                      <a:r>
                        <a:rPr lang="vi-VN" sz="2200" b="0" i="0" dirty="0">
                          <a:solidFill>
                            <a:srgbClr val="222222"/>
                          </a:solidFill>
                          <a:effectLst/>
                          <a:latin typeface="Noticia Text"/>
                        </a:rPr>
                        <a:t>hả năng truy xuất được dữ liệu khi cần</a:t>
                      </a:r>
                      <a:endParaRPr lang="en-US" sz="2200" dirty="0"/>
                    </a:p>
                  </a:txBody>
                  <a:tcPr>
                    <a:noFill/>
                  </a:tcPr>
                </a:tc>
                <a:extLst>
                  <a:ext uri="{0D108BD9-81ED-4DB2-BD59-A6C34878D82A}">
                    <a16:rowId xmlns:a16="http://schemas.microsoft.com/office/drawing/2014/main" val="785982774"/>
                  </a:ext>
                </a:extLst>
              </a:tr>
              <a:tr h="370840">
                <a:tc>
                  <a:txBody>
                    <a:bodyPr/>
                    <a:lstStyle/>
                    <a:p>
                      <a:r>
                        <a:rPr lang="en-US" sz="2200" b="1" dirty="0">
                          <a:solidFill>
                            <a:srgbClr val="FF0000"/>
                          </a:solidFill>
                        </a:rPr>
                        <a:t>A</a:t>
                      </a:r>
                      <a:r>
                        <a:rPr lang="en-US" sz="2200" dirty="0"/>
                        <a:t>CTIONABLE</a:t>
                      </a:r>
                    </a:p>
                  </a:txBody>
                  <a:tcPr>
                    <a:noFill/>
                  </a:tcPr>
                </a:tc>
                <a:tc>
                  <a:txBody>
                    <a:bodyPr/>
                    <a:lstStyle/>
                    <a:p>
                      <a:r>
                        <a:rPr lang="vi-VN" sz="2200" b="0" i="0" dirty="0">
                          <a:solidFill>
                            <a:srgbClr val="222222"/>
                          </a:solidFill>
                          <a:effectLst/>
                          <a:latin typeface="Noticia Text"/>
                        </a:rPr>
                        <a:t>khả năng giúp đưa ra các quyết định điều hành dựa trên phân tích dữ liệu.</a:t>
                      </a:r>
                      <a:endParaRPr lang="en-US" sz="2200" dirty="0"/>
                    </a:p>
                  </a:txBody>
                  <a:tcPr>
                    <a:noFill/>
                  </a:tcPr>
                </a:tc>
                <a:extLst>
                  <a:ext uri="{0D108BD9-81ED-4DB2-BD59-A6C34878D82A}">
                    <a16:rowId xmlns:a16="http://schemas.microsoft.com/office/drawing/2014/main" val="143912754"/>
                  </a:ext>
                </a:extLst>
              </a:tr>
            </a:tbl>
          </a:graphicData>
        </a:graphic>
      </p:graphicFrame>
      <p:sp>
        <p:nvSpPr>
          <p:cNvPr id="4" name="Date Placeholder 3">
            <a:extLst>
              <a:ext uri="{FF2B5EF4-FFF2-40B4-BE49-F238E27FC236}">
                <a16:creationId xmlns:a16="http://schemas.microsoft.com/office/drawing/2014/main" id="{C689C405-A532-E3F4-A546-F8EE94FE0B2F}"/>
              </a:ext>
            </a:extLst>
          </p:cNvPr>
          <p:cNvSpPr>
            <a:spLocks noGrp="1"/>
          </p:cNvSpPr>
          <p:nvPr>
            <p:ph type="dt" sz="half" idx="10"/>
          </p:nvPr>
        </p:nvSpPr>
        <p:spPr/>
        <p:txBody>
          <a:bodyPr/>
          <a:lstStyle/>
          <a:p>
            <a:fld id="{8606A02A-6E3E-4A8B-98A7-733A175ED336}" type="datetime1">
              <a:rPr lang="en-PH" smtClean="0"/>
              <a:t>19/06/2023</a:t>
            </a:fld>
            <a:endParaRPr lang="en-PH"/>
          </a:p>
        </p:txBody>
      </p:sp>
      <p:sp>
        <p:nvSpPr>
          <p:cNvPr id="5" name="Footer Placeholder 4">
            <a:extLst>
              <a:ext uri="{FF2B5EF4-FFF2-40B4-BE49-F238E27FC236}">
                <a16:creationId xmlns:a16="http://schemas.microsoft.com/office/drawing/2014/main" id="{61D7063D-1111-BD9B-0D11-117A4D3C70B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D529F38-BCE2-9414-2935-665C2A8DB02F}"/>
              </a:ext>
            </a:extLst>
          </p:cNvPr>
          <p:cNvSpPr>
            <a:spLocks noGrp="1"/>
          </p:cNvSpPr>
          <p:nvPr>
            <p:ph type="sldNum" sz="quarter" idx="12"/>
          </p:nvPr>
        </p:nvSpPr>
        <p:spPr/>
        <p:txBody>
          <a:bodyPr/>
          <a:lstStyle/>
          <a:p>
            <a:fld id="{DF8C7B2B-25FF-4192-8AFB-A166EAAF0FB0}" type="slidenum">
              <a:rPr lang="en-PH" smtClean="0"/>
              <a:t>15</a:t>
            </a:fld>
            <a:endParaRPr lang="en-PH"/>
          </a:p>
        </p:txBody>
      </p:sp>
    </p:spTree>
    <p:extLst>
      <p:ext uri="{BB962C8B-B14F-4D97-AF65-F5344CB8AC3E}">
        <p14:creationId xmlns:p14="http://schemas.microsoft.com/office/powerpoint/2010/main" val="281735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Các</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phần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mềm</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lưu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trữ</a:t>
            </a:r>
            <a:r>
              <a:rPr lang="en-US" sz="2800" b="1" dirty="0">
                <a:solidFill>
                  <a:srgbClr val="C00000"/>
                </a:solidFill>
                <a:latin typeface="Century Gothic"/>
                <a:sym typeface="Century Gothic"/>
              </a:rPr>
              <a:t> &amp; </a:t>
            </a:r>
            <a:r>
              <a:rPr lang="en-US" sz="2800" b="1" dirty="0" err="1">
                <a:solidFill>
                  <a:srgbClr val="C00000"/>
                </a:solidFill>
                <a:latin typeface="Century Gothic"/>
                <a:sym typeface="Century Gothic"/>
              </a:rPr>
              <a:t>phân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tích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endParaRPr lang="en-US" sz="2800" dirty="0"/>
          </a:p>
        </p:txBody>
      </p:sp>
      <p:grpSp>
        <p:nvGrpSpPr>
          <p:cNvPr id="3" name="Group 2">
            <a:extLst>
              <a:ext uri="{FF2B5EF4-FFF2-40B4-BE49-F238E27FC236}">
                <a16:creationId xmlns:a16="http://schemas.microsoft.com/office/drawing/2014/main" id="{D81106A8-F9D5-3ED9-16FF-5A8263F68B7D}"/>
              </a:ext>
            </a:extLst>
          </p:cNvPr>
          <p:cNvGrpSpPr/>
          <p:nvPr/>
        </p:nvGrpSpPr>
        <p:grpSpPr>
          <a:xfrm>
            <a:off x="8629667" y="235107"/>
            <a:ext cx="3363051" cy="456771"/>
            <a:chOff x="8375250" y="6295570"/>
            <a:chExt cx="3363051" cy="456771"/>
          </a:xfrm>
        </p:grpSpPr>
        <p:pic>
          <p:nvPicPr>
            <p:cNvPr id="5" name="Picture 4">
              <a:extLst>
                <a:ext uri="{FF2B5EF4-FFF2-40B4-BE49-F238E27FC236}">
                  <a16:creationId xmlns:a16="http://schemas.microsoft.com/office/drawing/2014/main" id="{07875B30-7768-2813-A4C8-67FA21DF55F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8" name="Picture 7" descr="Logo&#10;&#10;Description automatically generated">
              <a:extLst>
                <a:ext uri="{FF2B5EF4-FFF2-40B4-BE49-F238E27FC236}">
                  <a16:creationId xmlns:a16="http://schemas.microsoft.com/office/drawing/2014/main" id="{112FAE38-C5B9-00FC-546F-55A8DCBA6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1" name="TextBox 10">
              <a:extLst>
                <a:ext uri="{FF2B5EF4-FFF2-40B4-BE49-F238E27FC236}">
                  <a16:creationId xmlns:a16="http://schemas.microsoft.com/office/drawing/2014/main" id="{FF956711-F5F0-D31A-F460-3203764558E8}"/>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pic>
        <p:nvPicPr>
          <p:cNvPr id="1026" name="Picture 2" descr="6 ways to streamline your workflow with Microsoft Excel | ZDNET">
            <a:extLst>
              <a:ext uri="{FF2B5EF4-FFF2-40B4-BE49-F238E27FC236}">
                <a16:creationId xmlns:a16="http://schemas.microsoft.com/office/drawing/2014/main" id="{7EC94A47-7E88-FCE8-B998-E6A289B266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53" y="1284475"/>
            <a:ext cx="1666683" cy="11091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F1A294E-5754-11A9-EE45-A5417B561D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218" y="1254864"/>
            <a:ext cx="1342182" cy="12666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racle là gì? | Viettelco">
            <a:extLst>
              <a:ext uri="{FF2B5EF4-FFF2-40B4-BE49-F238E27FC236}">
                <a16:creationId xmlns:a16="http://schemas.microsoft.com/office/drawing/2014/main" id="{1821750B-59A0-D27C-DB2A-9547D7132D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1524" y="1007037"/>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bleau Training - Using Tableau Effectively, Views and Subscriptions -  Data Insider">
            <a:extLst>
              <a:ext uri="{FF2B5EF4-FFF2-40B4-BE49-F238E27FC236}">
                <a16:creationId xmlns:a16="http://schemas.microsoft.com/office/drawing/2014/main" id="{4796B286-DE30-41B5-0FF4-EB2EBECEFF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95933" y="91726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sted MySQL - Amazon RDS for MySQL - AWS">
            <a:extLst>
              <a:ext uri="{FF2B5EF4-FFF2-40B4-BE49-F238E27FC236}">
                <a16:creationId xmlns:a16="http://schemas.microsoft.com/office/drawing/2014/main" id="{D3370BA8-A1C8-5BCA-6077-BCAB91CCEF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253" y="2874262"/>
            <a:ext cx="2454622" cy="12666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là gì? So sánh mySQL và PostgreSQL trong lập trình">
            <a:extLst>
              <a:ext uri="{FF2B5EF4-FFF2-40B4-BE49-F238E27FC236}">
                <a16:creationId xmlns:a16="http://schemas.microsoft.com/office/drawing/2014/main" id="{7EF08771-5944-9E03-BE99-0923F54B7A0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5677" y="2848138"/>
            <a:ext cx="2629497" cy="13188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CF6A99F-39B8-4E89-EE03-F223B3D793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520" y="2955136"/>
            <a:ext cx="41243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6332E38-40A0-35B1-D7D2-CCDACF07DA0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775" y="4765113"/>
            <a:ext cx="3498907" cy="90447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pache Cassandra - Wikipedia">
            <a:extLst>
              <a:ext uri="{FF2B5EF4-FFF2-40B4-BE49-F238E27FC236}">
                <a16:creationId xmlns:a16="http://schemas.microsoft.com/office/drawing/2014/main" id="{247DD6EA-F8F5-F545-9490-686AD5E4BD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81524" y="4217995"/>
            <a:ext cx="2161617" cy="145159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4E840F5-B4A3-21AA-1497-D5F85A25DB96}"/>
              </a:ext>
            </a:extLst>
          </p:cNvPr>
          <p:cNvSpPr>
            <a:spLocks noGrp="1"/>
          </p:cNvSpPr>
          <p:nvPr>
            <p:ph type="dt" sz="half" idx="10"/>
          </p:nvPr>
        </p:nvSpPr>
        <p:spPr/>
        <p:txBody>
          <a:bodyPr/>
          <a:lstStyle/>
          <a:p>
            <a:fld id="{4DAB68B2-EAC0-48B8-B97D-57D640402E86}" type="datetime1">
              <a:rPr lang="en-PH" smtClean="0"/>
              <a:t>19/06/2023</a:t>
            </a:fld>
            <a:endParaRPr lang="en-PH"/>
          </a:p>
        </p:txBody>
      </p:sp>
      <p:sp>
        <p:nvSpPr>
          <p:cNvPr id="4" name="Footer Placeholder 3">
            <a:extLst>
              <a:ext uri="{FF2B5EF4-FFF2-40B4-BE49-F238E27FC236}">
                <a16:creationId xmlns:a16="http://schemas.microsoft.com/office/drawing/2014/main" id="{4F3FE43D-4C74-15B1-837B-EBF1AD8805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FCFEABD-29B3-1C30-1A89-2ECB3B87E086}"/>
              </a:ext>
            </a:extLst>
          </p:cNvPr>
          <p:cNvSpPr>
            <a:spLocks noGrp="1"/>
          </p:cNvSpPr>
          <p:nvPr>
            <p:ph type="sldNum" sz="quarter" idx="12"/>
          </p:nvPr>
        </p:nvSpPr>
        <p:spPr/>
        <p:txBody>
          <a:bodyPr/>
          <a:lstStyle/>
          <a:p>
            <a:fld id="{DF8C7B2B-25FF-4192-8AFB-A166EAAF0FB0}" type="slidenum">
              <a:rPr lang="en-PH" smtClean="0"/>
              <a:t>16</a:t>
            </a:fld>
            <a:endParaRPr lang="en-PH"/>
          </a:p>
        </p:txBody>
      </p:sp>
    </p:spTree>
    <p:extLst>
      <p:ext uri="{BB962C8B-B14F-4D97-AF65-F5344CB8AC3E}">
        <p14:creationId xmlns:p14="http://schemas.microsoft.com/office/powerpoint/2010/main" val="299877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2" name="Rectangle 1">
            <a:extLst>
              <a:ext uri="{FF2B5EF4-FFF2-40B4-BE49-F238E27FC236}">
                <a16:creationId xmlns:a16="http://schemas.microsoft.com/office/drawing/2014/main" id="{894E6DFD-6003-248B-D418-7864A93F750E}"/>
              </a:ext>
            </a:extLst>
          </p:cNvPr>
          <p:cNvSpPr/>
          <p:nvPr/>
        </p:nvSpPr>
        <p:spPr>
          <a:xfrm>
            <a:off x="6606988" y="2828366"/>
            <a:ext cx="4969808" cy="2039469"/>
          </a:xfrm>
          <a:prstGeom prst="rect">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Các</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phần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mềm</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lưu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trữ</a:t>
            </a:r>
            <a:r>
              <a:rPr lang="en-US" sz="2800" b="1" dirty="0">
                <a:solidFill>
                  <a:srgbClr val="C00000"/>
                </a:solidFill>
                <a:latin typeface="Century Gothic"/>
                <a:sym typeface="Century Gothic"/>
              </a:rPr>
              <a:t> &amp; </a:t>
            </a:r>
            <a:r>
              <a:rPr lang="en-US" sz="2800" b="1" dirty="0" err="1">
                <a:solidFill>
                  <a:srgbClr val="C00000"/>
                </a:solidFill>
                <a:latin typeface="Century Gothic"/>
                <a:sym typeface="Century Gothic"/>
              </a:rPr>
              <a:t>phân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tích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endParaRPr lang="en-US" sz="2800" dirty="0"/>
          </a:p>
        </p:txBody>
      </p:sp>
      <p:grpSp>
        <p:nvGrpSpPr>
          <p:cNvPr id="3" name="Group 2">
            <a:extLst>
              <a:ext uri="{FF2B5EF4-FFF2-40B4-BE49-F238E27FC236}">
                <a16:creationId xmlns:a16="http://schemas.microsoft.com/office/drawing/2014/main" id="{D81106A8-F9D5-3ED9-16FF-5A8263F68B7D}"/>
              </a:ext>
            </a:extLst>
          </p:cNvPr>
          <p:cNvGrpSpPr/>
          <p:nvPr/>
        </p:nvGrpSpPr>
        <p:grpSpPr>
          <a:xfrm>
            <a:off x="8629667" y="235107"/>
            <a:ext cx="3363051" cy="456771"/>
            <a:chOff x="8375250" y="6295570"/>
            <a:chExt cx="3363051" cy="456771"/>
          </a:xfrm>
        </p:grpSpPr>
        <p:pic>
          <p:nvPicPr>
            <p:cNvPr id="5" name="Picture 4">
              <a:extLst>
                <a:ext uri="{FF2B5EF4-FFF2-40B4-BE49-F238E27FC236}">
                  <a16:creationId xmlns:a16="http://schemas.microsoft.com/office/drawing/2014/main" id="{07875B30-7768-2813-A4C8-67FA21DF55F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8" name="Picture 7" descr="Logo&#10;&#10;Description automatically generated">
              <a:extLst>
                <a:ext uri="{FF2B5EF4-FFF2-40B4-BE49-F238E27FC236}">
                  <a16:creationId xmlns:a16="http://schemas.microsoft.com/office/drawing/2014/main" id="{112FAE38-C5B9-00FC-546F-55A8DCBA6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1" name="TextBox 10">
              <a:extLst>
                <a:ext uri="{FF2B5EF4-FFF2-40B4-BE49-F238E27FC236}">
                  <a16:creationId xmlns:a16="http://schemas.microsoft.com/office/drawing/2014/main" id="{FF956711-F5F0-D31A-F460-3203764558E8}"/>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pic>
        <p:nvPicPr>
          <p:cNvPr id="1032" name="Picture 8" descr="Tableau Training - Using Tableau Effectively, Views and Subscriptions -  Data Insider">
            <a:extLst>
              <a:ext uri="{FF2B5EF4-FFF2-40B4-BE49-F238E27FC236}">
                <a16:creationId xmlns:a16="http://schemas.microsoft.com/office/drawing/2014/main" id="{4796B286-DE30-41B5-0FF4-EB2EBECEFF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204" y="1024840"/>
            <a:ext cx="2468186" cy="13821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s Power BI Actually Useful? - PEI">
            <a:extLst>
              <a:ext uri="{FF2B5EF4-FFF2-40B4-BE49-F238E27FC236}">
                <a16:creationId xmlns:a16="http://schemas.microsoft.com/office/drawing/2014/main" id="{10D57509-73F3-8408-FBEA-1154EA7696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2446" y="1245131"/>
            <a:ext cx="2763371" cy="10746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 (programming language) - Wikipedia">
            <a:extLst>
              <a:ext uri="{FF2B5EF4-FFF2-40B4-BE49-F238E27FC236}">
                <a16:creationId xmlns:a16="http://schemas.microsoft.com/office/drawing/2014/main" id="{C521BA40-F4CE-627B-E3CF-1C821C271C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204" y="3127064"/>
            <a:ext cx="1780085" cy="13821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rpentry workshop: introduction to programming and plotting with Python -  Library UvA - University of Amsterdam">
            <a:extLst>
              <a:ext uri="{FF2B5EF4-FFF2-40B4-BE49-F238E27FC236}">
                <a16:creationId xmlns:a16="http://schemas.microsoft.com/office/drawing/2014/main" id="{55CCDC28-2E57-8C9D-D6DD-0EF06D5680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8317" y="282836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NIME | Open for Innovation">
            <a:extLst>
              <a:ext uri="{FF2B5EF4-FFF2-40B4-BE49-F238E27FC236}">
                <a16:creationId xmlns:a16="http://schemas.microsoft.com/office/drawing/2014/main" id="{3B9D2B0C-018E-1605-FF92-9D024F0A01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6514" y="3190875"/>
            <a:ext cx="4200525" cy="1085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14602-0F4E-C302-8ED9-0F81B4EF5699}"/>
              </a:ext>
            </a:extLst>
          </p:cNvPr>
          <p:cNvSpPr txBox="1"/>
          <p:nvPr/>
        </p:nvSpPr>
        <p:spPr>
          <a:xfrm>
            <a:off x="707571" y="5148943"/>
            <a:ext cx="10869225" cy="646331"/>
          </a:xfrm>
          <a:prstGeom prst="rect">
            <a:avLst/>
          </a:prstGeom>
          <a:noFill/>
        </p:spPr>
        <p:txBody>
          <a:bodyPr wrap="square" rtlCol="0">
            <a:spAutoFit/>
          </a:bodyPr>
          <a:lstStyle/>
          <a:p>
            <a:r>
              <a:rPr lang="en-US" dirty="0" err="1"/>
              <a:t>Thời</a:t>
            </a:r>
            <a:r>
              <a:rPr lang="en-US" dirty="0"/>
              <a:t> </a:t>
            </a:r>
            <a:r>
              <a:rPr lang="en-US" dirty="0" err="1"/>
              <a:t>đại</a:t>
            </a:r>
            <a:r>
              <a:rPr lang="en-US" dirty="0"/>
              <a:t> </a:t>
            </a:r>
            <a:r>
              <a:rPr lang="en-US" dirty="0" err="1"/>
              <a:t>viết</a:t>
            </a:r>
            <a:r>
              <a:rPr lang="en-US" dirty="0"/>
              <a:t> </a:t>
            </a:r>
            <a:r>
              <a:rPr lang="en-US" dirty="0" err="1"/>
              <a:t>báo</a:t>
            </a:r>
            <a:r>
              <a:rPr lang="en-US" dirty="0"/>
              <a:t> </a:t>
            </a:r>
            <a:r>
              <a:rPr lang="en-US" dirty="0" err="1"/>
              <a:t>cáo</a:t>
            </a:r>
            <a:r>
              <a:rPr lang="en-US" dirty="0"/>
              <a:t> </a:t>
            </a:r>
            <a:r>
              <a:rPr lang="en-US" dirty="0" err="1"/>
              <a:t>trên</a:t>
            </a:r>
            <a:r>
              <a:rPr lang="en-US" dirty="0"/>
              <a:t> Word </a:t>
            </a:r>
            <a:r>
              <a:rPr lang="en-US" dirty="0" err="1"/>
              <a:t>sẽ</a:t>
            </a:r>
            <a:r>
              <a:rPr lang="en-US" dirty="0"/>
              <a:t> qua </a:t>
            </a:r>
            <a:r>
              <a:rPr lang="en-US" dirty="0" err="1"/>
              <a:t>nhanh</a:t>
            </a:r>
            <a:r>
              <a:rPr lang="en-US" dirty="0"/>
              <a:t> </a:t>
            </a:r>
            <a:r>
              <a:rPr lang="en-US" dirty="0" err="1"/>
              <a:t>nếu</a:t>
            </a:r>
            <a:r>
              <a:rPr lang="en-US" dirty="0"/>
              <a:t> Microsoft </a:t>
            </a:r>
            <a:r>
              <a:rPr lang="en-US" dirty="0" err="1"/>
              <a:t>không</a:t>
            </a:r>
            <a:r>
              <a:rPr lang="en-US" dirty="0"/>
              <a:t> </a:t>
            </a:r>
            <a:r>
              <a:rPr lang="en-US" dirty="0" err="1"/>
              <a:t>tích</a:t>
            </a:r>
            <a:r>
              <a:rPr lang="en-US" dirty="0"/>
              <a:t> hợp </a:t>
            </a:r>
            <a:r>
              <a:rPr lang="en-US" dirty="0" err="1"/>
              <a:t>các</a:t>
            </a:r>
            <a:r>
              <a:rPr lang="en-US" dirty="0"/>
              <a:t> </a:t>
            </a:r>
            <a:r>
              <a:rPr lang="en-US" dirty="0" err="1"/>
              <a:t>nền</a:t>
            </a:r>
            <a:r>
              <a:rPr lang="en-US" dirty="0"/>
              <a:t> </a:t>
            </a:r>
            <a:r>
              <a:rPr lang="en-US" dirty="0" err="1"/>
              <a:t>tảng</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phần</a:t>
            </a:r>
            <a:r>
              <a:rPr lang="en-US" dirty="0"/>
              <a:t> </a:t>
            </a:r>
            <a:r>
              <a:rPr lang="en-US" dirty="0" err="1"/>
              <a:t>mềm</a:t>
            </a:r>
            <a:r>
              <a:rPr lang="en-US" dirty="0"/>
              <a:t> </a:t>
            </a:r>
            <a:r>
              <a:rPr lang="en-US" dirty="0" err="1"/>
              <a:t>này</a:t>
            </a:r>
            <a:r>
              <a:rPr lang="en-US" dirty="0"/>
              <a:t>. </a:t>
            </a:r>
            <a:r>
              <a:rPr lang="en-US" dirty="0" err="1"/>
              <a:t>Vì</a:t>
            </a:r>
            <a:r>
              <a:rPr lang="en-US" dirty="0"/>
              <a:t> </a:t>
            </a:r>
            <a:r>
              <a:rPr lang="en-US" dirty="0" err="1"/>
              <a:t>báo</a:t>
            </a:r>
            <a:r>
              <a:rPr lang="en-US" dirty="0"/>
              <a:t> </a:t>
            </a:r>
            <a:r>
              <a:rPr lang="en-US" dirty="0" err="1"/>
              <a:t>cáo</a:t>
            </a:r>
            <a:r>
              <a:rPr lang="en-US" dirty="0"/>
              <a:t> </a:t>
            </a:r>
            <a:r>
              <a:rPr lang="en-US" dirty="0" err="1"/>
              <a:t>cần</a:t>
            </a:r>
            <a:r>
              <a:rPr lang="en-US" dirty="0"/>
              <a:t> </a:t>
            </a:r>
            <a:r>
              <a:rPr lang="en-US" dirty="0" err="1"/>
              <a:t>phải</a:t>
            </a:r>
            <a:r>
              <a:rPr lang="en-US" dirty="0"/>
              <a:t> </a:t>
            </a:r>
            <a:r>
              <a:rPr lang="en-US" dirty="0" err="1"/>
              <a:t>đáp</a:t>
            </a:r>
            <a:r>
              <a:rPr lang="en-US" dirty="0"/>
              <a:t> </a:t>
            </a:r>
            <a:r>
              <a:rPr lang="en-US" dirty="0" err="1"/>
              <a:t>ứng</a:t>
            </a:r>
            <a:r>
              <a:rPr lang="en-US" dirty="0"/>
              <a:t> </a:t>
            </a:r>
            <a:r>
              <a:rPr lang="en-US" dirty="0" err="1"/>
              <a:t>nhanh</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về</a:t>
            </a:r>
            <a:r>
              <a:rPr lang="en-US" dirty="0"/>
              <a:t> </a:t>
            </a:r>
            <a:r>
              <a:rPr lang="en-US" dirty="0" err="1"/>
              <a:t>dữ</a:t>
            </a:r>
            <a:r>
              <a:rPr lang="en-US" dirty="0"/>
              <a:t> </a:t>
            </a:r>
            <a:r>
              <a:rPr lang="en-US" dirty="0" err="1"/>
              <a:t>liệu</a:t>
            </a:r>
            <a:r>
              <a:rPr lang="en-US" dirty="0"/>
              <a:t>.</a:t>
            </a:r>
          </a:p>
        </p:txBody>
      </p:sp>
      <p:sp>
        <p:nvSpPr>
          <p:cNvPr id="6" name="Date Placeholder 5">
            <a:extLst>
              <a:ext uri="{FF2B5EF4-FFF2-40B4-BE49-F238E27FC236}">
                <a16:creationId xmlns:a16="http://schemas.microsoft.com/office/drawing/2014/main" id="{55A1610F-DB0E-2100-6763-BFA3B11F547D}"/>
              </a:ext>
            </a:extLst>
          </p:cNvPr>
          <p:cNvSpPr>
            <a:spLocks noGrp="1"/>
          </p:cNvSpPr>
          <p:nvPr>
            <p:ph type="dt" sz="half" idx="10"/>
          </p:nvPr>
        </p:nvSpPr>
        <p:spPr/>
        <p:txBody>
          <a:bodyPr/>
          <a:lstStyle/>
          <a:p>
            <a:fld id="{675172AC-8034-4D66-9033-09ECBA9ECA29}" type="datetime1">
              <a:rPr lang="en-PH" smtClean="0"/>
              <a:t>19/06/2023</a:t>
            </a:fld>
            <a:endParaRPr lang="en-PH"/>
          </a:p>
        </p:txBody>
      </p:sp>
      <p:sp>
        <p:nvSpPr>
          <p:cNvPr id="7" name="Footer Placeholder 6">
            <a:extLst>
              <a:ext uri="{FF2B5EF4-FFF2-40B4-BE49-F238E27FC236}">
                <a16:creationId xmlns:a16="http://schemas.microsoft.com/office/drawing/2014/main" id="{51A1B3E8-E445-1C9A-1720-54BCDB09491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B58DBE69-0750-EB05-4A67-A66E08740F11}"/>
              </a:ext>
            </a:extLst>
          </p:cNvPr>
          <p:cNvSpPr>
            <a:spLocks noGrp="1"/>
          </p:cNvSpPr>
          <p:nvPr>
            <p:ph type="sldNum" sz="quarter" idx="12"/>
          </p:nvPr>
        </p:nvSpPr>
        <p:spPr/>
        <p:txBody>
          <a:bodyPr/>
          <a:lstStyle/>
          <a:p>
            <a:fld id="{DF8C7B2B-25FF-4192-8AFB-A166EAAF0FB0}" type="slidenum">
              <a:rPr lang="en-PH" smtClean="0"/>
              <a:t>17</a:t>
            </a:fld>
            <a:endParaRPr lang="en-PH"/>
          </a:p>
        </p:txBody>
      </p:sp>
    </p:spTree>
    <p:extLst>
      <p:ext uri="{BB962C8B-B14F-4D97-AF65-F5344CB8AC3E}">
        <p14:creationId xmlns:p14="http://schemas.microsoft.com/office/powerpoint/2010/main" val="112871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Tích</a:t>
            </a:r>
            <a:r>
              <a:rPr lang="en-US" sz="2800" b="1" dirty="0">
                <a:solidFill>
                  <a:srgbClr val="C00000"/>
                </a:solidFill>
                <a:latin typeface="Century Gothic"/>
                <a:sym typeface="Century Gothic"/>
              </a:rPr>
              <a:t> Hợp vs </a:t>
            </a:r>
            <a:r>
              <a:rPr lang="en-US" sz="2800" b="1" dirty="0" err="1">
                <a:solidFill>
                  <a:srgbClr val="C00000"/>
                </a:solidFill>
                <a:latin typeface="Century Gothic"/>
                <a:sym typeface="Century Gothic"/>
              </a:rPr>
              <a:t>Kết</a:t>
            </a:r>
            <a:r>
              <a:rPr lang="en-US" sz="2800" b="1" dirty="0">
                <a:solidFill>
                  <a:srgbClr val="C00000"/>
                </a:solidFill>
                <a:latin typeface="Century Gothic"/>
                <a:sym typeface="Century Gothic"/>
              </a:rPr>
              <a:t> Hợp</a:t>
            </a:r>
            <a:endParaRPr lang="en-US" sz="2800" dirty="0"/>
          </a:p>
        </p:txBody>
      </p:sp>
      <p:sp>
        <p:nvSpPr>
          <p:cNvPr id="6" name="TextBox 5">
            <a:extLst>
              <a:ext uri="{FF2B5EF4-FFF2-40B4-BE49-F238E27FC236}">
                <a16:creationId xmlns:a16="http://schemas.microsoft.com/office/drawing/2014/main" id="{BC777102-1099-7808-058B-BA2DE372F24F}"/>
              </a:ext>
            </a:extLst>
          </p:cNvPr>
          <p:cNvSpPr txBox="1"/>
          <p:nvPr/>
        </p:nvSpPr>
        <p:spPr>
          <a:xfrm>
            <a:off x="533400" y="1328057"/>
            <a:ext cx="1095102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Tích</a:t>
            </a:r>
            <a:r>
              <a:rPr lang="en-US" sz="2400" dirty="0"/>
              <a:t> hợp </a:t>
            </a:r>
            <a:r>
              <a:rPr lang="en-US" sz="2400" dirty="0" err="1"/>
              <a:t>hệ</a:t>
            </a:r>
            <a:r>
              <a:rPr lang="en-US" sz="2400" dirty="0"/>
              <a:t> </a:t>
            </a:r>
            <a:r>
              <a:rPr lang="en-US" sz="2400" dirty="0" err="1"/>
              <a:t>thống</a:t>
            </a:r>
            <a:r>
              <a:rPr lang="en-US" sz="2400" dirty="0"/>
              <a:t> (</a:t>
            </a:r>
            <a:r>
              <a:rPr lang="en-US" sz="2400" dirty="0" err="1"/>
              <a:t>tối</a:t>
            </a:r>
            <a:r>
              <a:rPr lang="en-US" sz="2400" dirty="0"/>
              <a:t> </a:t>
            </a:r>
            <a:r>
              <a:rPr lang="en-US" sz="2400" dirty="0" err="1"/>
              <a:t>ưu</a:t>
            </a:r>
            <a:r>
              <a:rPr lang="en-US" sz="2400" dirty="0"/>
              <a:t>), AI, </a:t>
            </a:r>
            <a:r>
              <a:rPr lang="en-US" sz="2400" dirty="0" err="1"/>
              <a:t>Dữ</a:t>
            </a:r>
            <a:r>
              <a:rPr lang="en-US" sz="2400" dirty="0"/>
              <a:t> </a:t>
            </a:r>
            <a:r>
              <a:rPr lang="en-US" sz="2400" dirty="0" err="1"/>
              <a:t>Liệu</a:t>
            </a:r>
            <a:r>
              <a:rPr lang="en-US" sz="2400" dirty="0"/>
              <a:t> </a:t>
            </a:r>
            <a:r>
              <a:rPr lang="en-US" sz="2400" dirty="0" err="1"/>
              <a:t>Lớn</a:t>
            </a:r>
            <a:r>
              <a:rPr lang="en-US" sz="2400" dirty="0"/>
              <a:t>, </a:t>
            </a:r>
            <a:r>
              <a:rPr lang="en-US" sz="2400" dirty="0" err="1"/>
              <a:t>Giới</a:t>
            </a:r>
            <a:r>
              <a:rPr lang="en-US" sz="2400" dirty="0"/>
              <a:t> </a:t>
            </a:r>
            <a:r>
              <a:rPr lang="en-US" sz="2400" dirty="0" err="1"/>
              <a:t>hạn</a:t>
            </a:r>
            <a:r>
              <a:rPr lang="en-US" sz="2400" dirty="0"/>
              <a:t> </a:t>
            </a:r>
            <a:r>
              <a:rPr lang="en-US" sz="2400" dirty="0" err="1"/>
              <a:t>của</a:t>
            </a:r>
            <a:r>
              <a:rPr lang="en-US" sz="2400" dirty="0"/>
              <a:t> </a:t>
            </a:r>
            <a:r>
              <a:rPr lang="en-US" sz="2400" dirty="0" err="1"/>
              <a:t>hệ</a:t>
            </a:r>
            <a:r>
              <a:rPr lang="en-US" sz="2400" dirty="0"/>
              <a:t> </a:t>
            </a:r>
            <a:r>
              <a:rPr lang="en-US" sz="2400" dirty="0" err="1"/>
              <a:t>thống</a:t>
            </a:r>
            <a:endParaRPr lang="en-US" sz="2400" dirty="0"/>
          </a:p>
          <a:p>
            <a:pPr marL="285750" indent="-285750">
              <a:buFont typeface="Arial" panose="020B0604020202020204" pitchFamily="34" charset="0"/>
              <a:buChar char="•"/>
            </a:pPr>
            <a:r>
              <a:rPr lang="en-US" sz="2400" dirty="0" err="1"/>
              <a:t>Hệ</a:t>
            </a:r>
            <a:r>
              <a:rPr lang="en-US" sz="2400" dirty="0"/>
              <a:t> </a:t>
            </a:r>
            <a:r>
              <a:rPr lang="en-US" sz="2400" dirty="0" err="1"/>
              <a:t>thống</a:t>
            </a:r>
            <a:r>
              <a:rPr lang="en-US" sz="2400" dirty="0"/>
              <a:t> </a:t>
            </a:r>
            <a:r>
              <a:rPr lang="en-US" sz="2400" dirty="0" err="1"/>
              <a:t>của</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Kết</a:t>
            </a:r>
            <a:r>
              <a:rPr lang="en-US" sz="2400" dirty="0"/>
              <a:t> hợp và </a:t>
            </a:r>
            <a:r>
              <a:rPr lang="en-US" sz="2400" dirty="0" err="1"/>
              <a:t>phối</a:t>
            </a:r>
            <a:r>
              <a:rPr lang="en-US" sz="2400" dirty="0"/>
              <a:t> hợp)</a:t>
            </a:r>
          </a:p>
          <a:p>
            <a:pPr marL="285750" indent="-285750">
              <a:buFont typeface="Arial" panose="020B0604020202020204" pitchFamily="34" charset="0"/>
              <a:buChar char="•"/>
            </a:pPr>
            <a:endParaRPr lang="en-US" sz="2400" dirty="0"/>
          </a:p>
        </p:txBody>
      </p:sp>
      <p:pic>
        <p:nvPicPr>
          <p:cNvPr id="10" name="Picture 9">
            <a:extLst>
              <a:ext uri="{FF2B5EF4-FFF2-40B4-BE49-F238E27FC236}">
                <a16:creationId xmlns:a16="http://schemas.microsoft.com/office/drawing/2014/main" id="{193A44BC-943B-93A4-5385-519841B84CD6}"/>
              </a:ext>
            </a:extLst>
          </p:cNvPr>
          <p:cNvPicPr>
            <a:picLocks noChangeAspect="1"/>
          </p:cNvPicPr>
          <p:nvPr/>
        </p:nvPicPr>
        <p:blipFill>
          <a:blip r:embed="rId3"/>
          <a:stretch>
            <a:fillRect/>
          </a:stretch>
        </p:blipFill>
        <p:spPr>
          <a:xfrm>
            <a:off x="3166486" y="2528386"/>
            <a:ext cx="3379911" cy="1477557"/>
          </a:xfrm>
          <a:prstGeom prst="rect">
            <a:avLst/>
          </a:prstGeom>
        </p:spPr>
      </p:pic>
      <p:pic>
        <p:nvPicPr>
          <p:cNvPr id="12" name="Picture 11">
            <a:extLst>
              <a:ext uri="{FF2B5EF4-FFF2-40B4-BE49-F238E27FC236}">
                <a16:creationId xmlns:a16="http://schemas.microsoft.com/office/drawing/2014/main" id="{54331F33-98A5-B17D-86A8-E53ABC3BB1C8}"/>
              </a:ext>
            </a:extLst>
          </p:cNvPr>
          <p:cNvPicPr>
            <a:picLocks noChangeAspect="1"/>
          </p:cNvPicPr>
          <p:nvPr/>
        </p:nvPicPr>
        <p:blipFill>
          <a:blip r:embed="rId4"/>
          <a:stretch>
            <a:fillRect/>
          </a:stretch>
        </p:blipFill>
        <p:spPr>
          <a:xfrm>
            <a:off x="6978888" y="2484844"/>
            <a:ext cx="3395198" cy="1521100"/>
          </a:xfrm>
          <a:prstGeom prst="rect">
            <a:avLst/>
          </a:prstGeom>
        </p:spPr>
      </p:pic>
      <p:sp>
        <p:nvSpPr>
          <p:cNvPr id="13" name="TextBox 12">
            <a:extLst>
              <a:ext uri="{FF2B5EF4-FFF2-40B4-BE49-F238E27FC236}">
                <a16:creationId xmlns:a16="http://schemas.microsoft.com/office/drawing/2014/main" id="{0EB78F0F-29F0-582E-00F7-72954FCD9C47}"/>
              </a:ext>
            </a:extLst>
          </p:cNvPr>
          <p:cNvSpPr txBox="1"/>
          <p:nvPr/>
        </p:nvSpPr>
        <p:spPr>
          <a:xfrm>
            <a:off x="1567755" y="3082498"/>
            <a:ext cx="1382486" cy="369332"/>
          </a:xfrm>
          <a:prstGeom prst="rect">
            <a:avLst/>
          </a:prstGeom>
          <a:noFill/>
        </p:spPr>
        <p:txBody>
          <a:bodyPr wrap="square" rtlCol="0">
            <a:spAutoFit/>
          </a:bodyPr>
          <a:lstStyle/>
          <a:p>
            <a:pPr algn="ctr"/>
            <a:r>
              <a:rPr lang="en-US" dirty="0" err="1"/>
              <a:t>Siêu</a:t>
            </a:r>
            <a:r>
              <a:rPr lang="en-US" dirty="0"/>
              <a:t> Apps</a:t>
            </a:r>
          </a:p>
        </p:txBody>
      </p:sp>
      <p:grpSp>
        <p:nvGrpSpPr>
          <p:cNvPr id="3" name="Group 2">
            <a:extLst>
              <a:ext uri="{FF2B5EF4-FFF2-40B4-BE49-F238E27FC236}">
                <a16:creationId xmlns:a16="http://schemas.microsoft.com/office/drawing/2014/main" id="{D81106A8-F9D5-3ED9-16FF-5A8263F68B7D}"/>
              </a:ext>
            </a:extLst>
          </p:cNvPr>
          <p:cNvGrpSpPr/>
          <p:nvPr/>
        </p:nvGrpSpPr>
        <p:grpSpPr>
          <a:xfrm>
            <a:off x="8629667" y="235107"/>
            <a:ext cx="3363051" cy="456771"/>
            <a:chOff x="8375250" y="6295570"/>
            <a:chExt cx="3363051" cy="456771"/>
          </a:xfrm>
        </p:grpSpPr>
        <p:pic>
          <p:nvPicPr>
            <p:cNvPr id="5" name="Picture 4">
              <a:extLst>
                <a:ext uri="{FF2B5EF4-FFF2-40B4-BE49-F238E27FC236}">
                  <a16:creationId xmlns:a16="http://schemas.microsoft.com/office/drawing/2014/main" id="{07875B30-7768-2813-A4C8-67FA21DF55FA}"/>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8" name="Picture 7" descr="Logo&#10;&#10;Description automatically generated">
              <a:extLst>
                <a:ext uri="{FF2B5EF4-FFF2-40B4-BE49-F238E27FC236}">
                  <a16:creationId xmlns:a16="http://schemas.microsoft.com/office/drawing/2014/main" id="{112FAE38-C5B9-00FC-546F-55A8DCBA64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1" name="TextBox 10">
              <a:extLst>
                <a:ext uri="{FF2B5EF4-FFF2-40B4-BE49-F238E27FC236}">
                  <a16:creationId xmlns:a16="http://schemas.microsoft.com/office/drawing/2014/main" id="{FF956711-F5F0-D31A-F460-3203764558E8}"/>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7"/>
                </a:rPr>
                <a:t>https://www.iscm.ueh.edu.vn</a:t>
              </a:r>
              <a:r>
                <a:rPr lang="en-US" sz="1000" dirty="0"/>
                <a:t> </a:t>
              </a:r>
            </a:p>
          </p:txBody>
        </p:sp>
      </p:grpSp>
      <p:sp>
        <p:nvSpPr>
          <p:cNvPr id="2" name="Date Placeholder 1">
            <a:extLst>
              <a:ext uri="{FF2B5EF4-FFF2-40B4-BE49-F238E27FC236}">
                <a16:creationId xmlns:a16="http://schemas.microsoft.com/office/drawing/2014/main" id="{D5A09D44-635C-24EC-7E29-2A830AF2B9B5}"/>
              </a:ext>
            </a:extLst>
          </p:cNvPr>
          <p:cNvSpPr>
            <a:spLocks noGrp="1"/>
          </p:cNvSpPr>
          <p:nvPr>
            <p:ph type="dt" sz="half" idx="10"/>
          </p:nvPr>
        </p:nvSpPr>
        <p:spPr/>
        <p:txBody>
          <a:bodyPr/>
          <a:lstStyle/>
          <a:p>
            <a:fld id="{35C6E896-5963-4B0B-A1E8-60504309E517}" type="datetime1">
              <a:rPr lang="en-PH" smtClean="0"/>
              <a:t>19/06/2023</a:t>
            </a:fld>
            <a:endParaRPr lang="en-PH"/>
          </a:p>
        </p:txBody>
      </p:sp>
      <p:sp>
        <p:nvSpPr>
          <p:cNvPr id="4" name="Footer Placeholder 3">
            <a:extLst>
              <a:ext uri="{FF2B5EF4-FFF2-40B4-BE49-F238E27FC236}">
                <a16:creationId xmlns:a16="http://schemas.microsoft.com/office/drawing/2014/main" id="{3A99BB8A-7E5D-D85A-5586-82A233654D9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3FBC58-8781-33B5-1E9B-C85753115EAF}"/>
              </a:ext>
            </a:extLst>
          </p:cNvPr>
          <p:cNvSpPr>
            <a:spLocks noGrp="1"/>
          </p:cNvSpPr>
          <p:nvPr>
            <p:ph type="sldNum" sz="quarter" idx="12"/>
          </p:nvPr>
        </p:nvSpPr>
        <p:spPr/>
        <p:txBody>
          <a:bodyPr/>
          <a:lstStyle/>
          <a:p>
            <a:fld id="{DF8C7B2B-25FF-4192-8AFB-A166EAAF0FB0}" type="slidenum">
              <a:rPr lang="en-PH" smtClean="0"/>
              <a:t>18</a:t>
            </a:fld>
            <a:endParaRPr lang="en-PH"/>
          </a:p>
        </p:txBody>
      </p:sp>
    </p:spTree>
    <p:extLst>
      <p:ext uri="{BB962C8B-B14F-4D97-AF65-F5344CB8AC3E}">
        <p14:creationId xmlns:p14="http://schemas.microsoft.com/office/powerpoint/2010/main" val="63840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a:solidFill>
                  <a:srgbClr val="C00000"/>
                </a:solidFill>
                <a:latin typeface="Century Gothic"/>
                <a:sym typeface="Century Gothic"/>
              </a:rPr>
              <a:t>Thảo </a:t>
            </a:r>
            <a:r>
              <a:rPr lang="en-US" sz="2800" b="1" dirty="0" err="1">
                <a:solidFill>
                  <a:srgbClr val="C00000"/>
                </a:solidFill>
                <a:latin typeface="Century Gothic"/>
                <a:sym typeface="Century Gothic"/>
              </a:rPr>
              <a:t>Luận</a:t>
            </a:r>
            <a:r>
              <a:rPr lang="en-US" sz="2800" b="1" dirty="0">
                <a:solidFill>
                  <a:srgbClr val="C00000"/>
                </a:solidFill>
                <a:latin typeface="Century Gothic"/>
                <a:sym typeface="Century Gothic"/>
              </a:rPr>
              <a:t> và </a:t>
            </a:r>
            <a:r>
              <a:rPr lang="en-US" sz="2800" b="1" dirty="0" err="1">
                <a:solidFill>
                  <a:srgbClr val="C00000"/>
                </a:solidFill>
                <a:latin typeface="Century Gothic"/>
                <a:sym typeface="Century Gothic"/>
              </a:rPr>
              <a:t>Câu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Hỏi</a:t>
            </a:r>
            <a:endParaRPr lang="en-US" sz="2800" dirty="0"/>
          </a:p>
        </p:txBody>
      </p:sp>
      <p:grpSp>
        <p:nvGrpSpPr>
          <p:cNvPr id="3" name="Group 2">
            <a:extLst>
              <a:ext uri="{FF2B5EF4-FFF2-40B4-BE49-F238E27FC236}">
                <a16:creationId xmlns:a16="http://schemas.microsoft.com/office/drawing/2014/main" id="{264C55F2-60EE-A569-6527-F631DF609EA5}"/>
              </a:ext>
            </a:extLst>
          </p:cNvPr>
          <p:cNvGrpSpPr/>
          <p:nvPr/>
        </p:nvGrpSpPr>
        <p:grpSpPr>
          <a:xfrm>
            <a:off x="8629667" y="235107"/>
            <a:ext cx="3363051" cy="456771"/>
            <a:chOff x="8375250" y="6295570"/>
            <a:chExt cx="3363051" cy="456771"/>
          </a:xfrm>
        </p:grpSpPr>
        <p:pic>
          <p:nvPicPr>
            <p:cNvPr id="5" name="Picture 4">
              <a:extLst>
                <a:ext uri="{FF2B5EF4-FFF2-40B4-BE49-F238E27FC236}">
                  <a16:creationId xmlns:a16="http://schemas.microsoft.com/office/drawing/2014/main" id="{C5B53486-0AA0-3C3A-FD09-22486B8C5A5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6" name="Picture 5" descr="Logo&#10;&#10;Description automatically generated">
              <a:extLst>
                <a:ext uri="{FF2B5EF4-FFF2-40B4-BE49-F238E27FC236}">
                  <a16:creationId xmlns:a16="http://schemas.microsoft.com/office/drawing/2014/main" id="{EDA8FFA7-6E89-D6DB-664D-DD49E7E71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8" name="TextBox 7">
              <a:extLst>
                <a:ext uri="{FF2B5EF4-FFF2-40B4-BE49-F238E27FC236}">
                  <a16:creationId xmlns:a16="http://schemas.microsoft.com/office/drawing/2014/main" id="{DC9DE4EA-93D7-19AD-61A7-A8FA9A8F6D79}"/>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2" name="Date Placeholder 1">
            <a:extLst>
              <a:ext uri="{FF2B5EF4-FFF2-40B4-BE49-F238E27FC236}">
                <a16:creationId xmlns:a16="http://schemas.microsoft.com/office/drawing/2014/main" id="{8B70EC5E-D277-DED0-6A57-BEB2F2BB98CD}"/>
              </a:ext>
            </a:extLst>
          </p:cNvPr>
          <p:cNvSpPr>
            <a:spLocks noGrp="1"/>
          </p:cNvSpPr>
          <p:nvPr>
            <p:ph type="dt" sz="half" idx="10"/>
          </p:nvPr>
        </p:nvSpPr>
        <p:spPr/>
        <p:txBody>
          <a:bodyPr/>
          <a:lstStyle/>
          <a:p>
            <a:fld id="{6B27BDF6-15D8-432A-BBB1-AF5B605B9700}" type="datetime1">
              <a:rPr lang="en-PH" smtClean="0"/>
              <a:t>19/06/2023</a:t>
            </a:fld>
            <a:endParaRPr lang="en-PH"/>
          </a:p>
        </p:txBody>
      </p:sp>
      <p:sp>
        <p:nvSpPr>
          <p:cNvPr id="4" name="Footer Placeholder 3">
            <a:extLst>
              <a:ext uri="{FF2B5EF4-FFF2-40B4-BE49-F238E27FC236}">
                <a16:creationId xmlns:a16="http://schemas.microsoft.com/office/drawing/2014/main" id="{16C348F4-1E31-AD05-4A14-CAAFF5C4E3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D1A66C5-3057-B36F-17DB-A005C4A9AB95}"/>
              </a:ext>
            </a:extLst>
          </p:cNvPr>
          <p:cNvSpPr>
            <a:spLocks noGrp="1"/>
          </p:cNvSpPr>
          <p:nvPr>
            <p:ph type="sldNum" sz="quarter" idx="12"/>
          </p:nvPr>
        </p:nvSpPr>
        <p:spPr/>
        <p:txBody>
          <a:bodyPr/>
          <a:lstStyle/>
          <a:p>
            <a:fld id="{DF8C7B2B-25FF-4192-8AFB-A166EAAF0FB0}" type="slidenum">
              <a:rPr lang="en-PH" smtClean="0"/>
              <a:t>19</a:t>
            </a:fld>
            <a:endParaRPr lang="en-PH"/>
          </a:p>
        </p:txBody>
      </p:sp>
    </p:spTree>
    <p:extLst>
      <p:ext uri="{BB962C8B-B14F-4D97-AF65-F5344CB8AC3E}">
        <p14:creationId xmlns:p14="http://schemas.microsoft.com/office/powerpoint/2010/main" val="260614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3" name="Google Shape;173;p6"/>
          <p:cNvSpPr txBox="1"/>
          <p:nvPr/>
        </p:nvSpPr>
        <p:spPr>
          <a:xfrm flipH="1">
            <a:off x="7435454" y="4019402"/>
            <a:ext cx="790275" cy="59408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lt1"/>
              </a:buClr>
              <a:buSzPts val="3000"/>
              <a:buFont typeface="Century Gothic"/>
              <a:buNone/>
            </a:pPr>
            <a:r>
              <a:rPr lang="en-US" sz="3000" b="1">
                <a:solidFill>
                  <a:schemeClr val="lt1"/>
                </a:solidFill>
                <a:latin typeface="Century Gothic"/>
                <a:ea typeface="Century Gothic"/>
                <a:cs typeface="Century Gothic"/>
                <a:sym typeface="Century Gothic"/>
              </a:rPr>
              <a:t>02</a:t>
            </a:r>
            <a:endParaRPr/>
          </a:p>
        </p:txBody>
      </p:sp>
      <p:sp>
        <p:nvSpPr>
          <p:cNvPr id="174" name="Google Shape;174;p6"/>
          <p:cNvSpPr txBox="1"/>
          <p:nvPr/>
        </p:nvSpPr>
        <p:spPr>
          <a:xfrm flipH="1">
            <a:off x="7598671" y="4530635"/>
            <a:ext cx="2211752" cy="36576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1">
                <a:solidFill>
                  <a:schemeClr val="lt1"/>
                </a:solidFill>
                <a:latin typeface="Century Gothic"/>
                <a:ea typeface="Century Gothic"/>
                <a:cs typeface="Century Gothic"/>
                <a:sym typeface="Century Gothic"/>
              </a:rPr>
              <a:t>Work packages</a:t>
            </a:r>
            <a:endParaRPr/>
          </a:p>
        </p:txBody>
      </p:sp>
      <p:sp>
        <p:nvSpPr>
          <p:cNvPr id="175" name="Google Shape;175;p6"/>
          <p:cNvSpPr txBox="1"/>
          <p:nvPr/>
        </p:nvSpPr>
        <p:spPr>
          <a:xfrm>
            <a:off x="3401568" y="2176272"/>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6;p6">
            <a:extLst>
              <a:ext uri="{FF2B5EF4-FFF2-40B4-BE49-F238E27FC236}">
                <a16:creationId xmlns:a16="http://schemas.microsoft.com/office/drawing/2014/main" id="{1AFED820-EEE6-4EDE-8C0F-2DF2203C0931}"/>
              </a:ext>
            </a:extLst>
          </p:cNvPr>
          <p:cNvSpPr/>
          <p:nvPr/>
        </p:nvSpPr>
        <p:spPr>
          <a:xfrm>
            <a:off x="935844" y="1390936"/>
            <a:ext cx="9375349" cy="2585283"/>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b="1" dirty="0" err="1">
                <a:latin typeface="Century Gothic" charset="0"/>
                <a:ea typeface="Century Gothic" charset="0"/>
                <a:cs typeface="Century Gothic" charset="0"/>
              </a:rPr>
              <a:t>Giới</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Thiệu</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Bản</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Thân</a:t>
            </a:r>
            <a:endParaRPr lang="en-US" b="1" dirty="0">
              <a:latin typeface="Century Gothic" charset="0"/>
              <a:ea typeface="Century Gothic" charset="0"/>
              <a:cs typeface="Century Gothic" charset="0"/>
            </a:endParaRPr>
          </a:p>
          <a:p>
            <a:pPr marL="285750" indent="-285750">
              <a:lnSpc>
                <a:spcPct val="150000"/>
              </a:lnSpc>
              <a:buFont typeface="Arial" panose="020B0604020202020204" pitchFamily="34" charset="0"/>
              <a:buChar char="•"/>
            </a:pPr>
            <a:r>
              <a:rPr lang="en-US" b="1" dirty="0" err="1">
                <a:latin typeface="Century Gothic" charset="0"/>
                <a:ea typeface="Century Gothic" charset="0"/>
                <a:cs typeface="Century Gothic" charset="0"/>
              </a:rPr>
              <a:t>Dữ</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Liệu</a:t>
            </a:r>
            <a:r>
              <a:rPr lang="en-US" b="1" dirty="0">
                <a:latin typeface="Century Gothic" charset="0"/>
                <a:ea typeface="Century Gothic" charset="0"/>
                <a:cs typeface="Century Gothic" charset="0"/>
              </a:rPr>
              <a:t> và </a:t>
            </a:r>
            <a:r>
              <a:rPr lang="en-US" b="1" dirty="0" err="1">
                <a:latin typeface="Century Gothic" charset="0"/>
                <a:ea typeface="Century Gothic" charset="0"/>
                <a:cs typeface="Century Gothic" charset="0"/>
              </a:rPr>
              <a:t>Dữ</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Liệu</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Lớn</a:t>
            </a:r>
            <a:endParaRPr lang="en-US" b="1" dirty="0">
              <a:latin typeface="Century Gothic" charset="0"/>
              <a:ea typeface="Century Gothic" charset="0"/>
              <a:cs typeface="Century Gothic" charset="0"/>
            </a:endParaRPr>
          </a:p>
          <a:p>
            <a:pPr marL="285750" indent="-285750">
              <a:lnSpc>
                <a:spcPct val="150000"/>
              </a:lnSpc>
              <a:buFont typeface="Arial" panose="020B0604020202020204" pitchFamily="34" charset="0"/>
              <a:buChar char="•"/>
            </a:pPr>
            <a:r>
              <a:rPr lang="en-US" b="1" dirty="0">
                <a:latin typeface="Century Gothic" charset="0"/>
                <a:ea typeface="Century Gothic" charset="0"/>
                <a:cs typeface="Century Gothic" charset="0"/>
              </a:rPr>
              <a:t>Quản Lý </a:t>
            </a:r>
            <a:r>
              <a:rPr lang="en-US" b="1" dirty="0" err="1">
                <a:latin typeface="Century Gothic" charset="0"/>
                <a:ea typeface="Century Gothic" charset="0"/>
                <a:cs typeface="Century Gothic" charset="0"/>
              </a:rPr>
              <a:t>Tài</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Sản</a:t>
            </a:r>
            <a:r>
              <a:rPr lang="en-US" b="1" dirty="0">
                <a:latin typeface="Century Gothic" charset="0"/>
                <a:ea typeface="Century Gothic" charset="0"/>
                <a:cs typeface="Century Gothic" charset="0"/>
              </a:rPr>
              <a:t> và </a:t>
            </a:r>
            <a:r>
              <a:rPr lang="en-US" b="1" dirty="0" err="1">
                <a:latin typeface="Century Gothic" charset="0"/>
                <a:ea typeface="Century Gothic" charset="0"/>
                <a:cs typeface="Century Gothic" charset="0"/>
              </a:rPr>
              <a:t>Tính</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Toán</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Rủi</a:t>
            </a:r>
            <a:r>
              <a:rPr lang="en-US" b="1" dirty="0">
                <a:latin typeface="Century Gothic" charset="0"/>
                <a:ea typeface="Century Gothic" charset="0"/>
                <a:cs typeface="Century Gothic" charset="0"/>
              </a:rPr>
              <a:t> Do </a:t>
            </a:r>
            <a:r>
              <a:rPr lang="en-US" b="1" dirty="0" err="1">
                <a:latin typeface="Century Gothic" charset="0"/>
                <a:ea typeface="Century Gothic" charset="0"/>
                <a:cs typeface="Century Gothic" charset="0"/>
              </a:rPr>
              <a:t>với</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Dữ</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Liệu</a:t>
            </a:r>
            <a:endParaRPr lang="en-US" b="1" dirty="0">
              <a:latin typeface="Century Gothic" charset="0"/>
              <a:ea typeface="Century Gothic" charset="0"/>
              <a:cs typeface="Century Gothic" charset="0"/>
            </a:endParaRPr>
          </a:p>
          <a:p>
            <a:pPr marL="285750" indent="-285750">
              <a:lnSpc>
                <a:spcPct val="150000"/>
              </a:lnSpc>
              <a:buFont typeface="Arial" panose="020B0604020202020204" pitchFamily="34" charset="0"/>
              <a:buChar char="•"/>
            </a:pPr>
            <a:r>
              <a:rPr lang="en-US" b="1" dirty="0" err="1">
                <a:latin typeface="Century Gothic" charset="0"/>
                <a:ea typeface="Century Gothic" charset="0"/>
                <a:cs typeface="Century Gothic" charset="0"/>
              </a:rPr>
              <a:t>Tích</a:t>
            </a:r>
            <a:r>
              <a:rPr lang="en-US" b="1" dirty="0">
                <a:latin typeface="Century Gothic" charset="0"/>
                <a:ea typeface="Century Gothic" charset="0"/>
                <a:cs typeface="Century Gothic" charset="0"/>
              </a:rPr>
              <a:t> Hợp vs </a:t>
            </a:r>
            <a:r>
              <a:rPr lang="en-US" b="1" dirty="0" err="1">
                <a:latin typeface="Century Gothic" charset="0"/>
                <a:ea typeface="Century Gothic" charset="0"/>
                <a:cs typeface="Century Gothic" charset="0"/>
              </a:rPr>
              <a:t>Điều</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Phối</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Hệ</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Thống</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của</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Các</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Hệ</a:t>
            </a:r>
            <a:r>
              <a:rPr lang="en-US" b="1" dirty="0">
                <a:latin typeface="Century Gothic" charset="0"/>
                <a:ea typeface="Century Gothic" charset="0"/>
                <a:cs typeface="Century Gothic" charset="0"/>
              </a:rPr>
              <a:t> </a:t>
            </a:r>
            <a:r>
              <a:rPr lang="en-US" b="1" dirty="0" err="1">
                <a:latin typeface="Century Gothic" charset="0"/>
                <a:ea typeface="Century Gothic" charset="0"/>
                <a:cs typeface="Century Gothic" charset="0"/>
              </a:rPr>
              <a:t>Thống</a:t>
            </a:r>
            <a:r>
              <a:rPr lang="en-US" b="1" dirty="0">
                <a:latin typeface="Century Gothic" charset="0"/>
                <a:ea typeface="Century Gothic" charset="0"/>
                <a:cs typeface="Century Gothic" charset="0"/>
              </a:rPr>
              <a:t>)</a:t>
            </a:r>
          </a:p>
          <a:p>
            <a:pPr marL="285750" indent="-285750">
              <a:lnSpc>
                <a:spcPct val="150000"/>
              </a:lnSpc>
              <a:buFont typeface="Arial" panose="020B0604020202020204" pitchFamily="34" charset="0"/>
              <a:buChar char="•"/>
            </a:pPr>
            <a:r>
              <a:rPr lang="en-US" b="1" dirty="0">
                <a:latin typeface="Century Gothic" charset="0"/>
                <a:ea typeface="Century Gothic" charset="0"/>
                <a:cs typeface="Century Gothic" charset="0"/>
              </a:rPr>
              <a:t>Thảo </a:t>
            </a:r>
            <a:r>
              <a:rPr lang="en-US" b="1" dirty="0" err="1">
                <a:latin typeface="Century Gothic" charset="0"/>
                <a:ea typeface="Century Gothic" charset="0"/>
                <a:cs typeface="Century Gothic" charset="0"/>
              </a:rPr>
              <a:t>Luận</a:t>
            </a:r>
            <a:endParaRPr lang="en-US" b="1" dirty="0">
              <a:latin typeface="Century Gothic" charset="0"/>
              <a:ea typeface="Century Gothic" charset="0"/>
              <a:cs typeface="Century Gothic" charset="0"/>
            </a:endParaRPr>
          </a:p>
          <a:p>
            <a:pPr marL="285750" indent="-285750">
              <a:lnSpc>
                <a:spcPct val="150000"/>
              </a:lnSpc>
              <a:buFont typeface="Arial" panose="020B0604020202020204" pitchFamily="34" charset="0"/>
              <a:buChar char="•"/>
            </a:pPr>
            <a:endParaRPr lang="en-US" b="1" dirty="0">
              <a:latin typeface="Century Gothic" charset="0"/>
              <a:ea typeface="Century Gothic" charset="0"/>
              <a:cs typeface="Century Gothic" charset="0"/>
            </a:endParaRPr>
          </a:p>
        </p:txBody>
      </p:sp>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Nội</a:t>
            </a:r>
            <a:r>
              <a:rPr lang="en-US" sz="2800" b="1" dirty="0">
                <a:solidFill>
                  <a:srgbClr val="C00000"/>
                </a:solidFill>
                <a:latin typeface="Century Gothic"/>
                <a:sym typeface="Century Gothic"/>
              </a:rPr>
              <a:t> Dung</a:t>
            </a:r>
            <a:endParaRPr lang="en-US" sz="2800" dirty="0"/>
          </a:p>
        </p:txBody>
      </p:sp>
      <p:grpSp>
        <p:nvGrpSpPr>
          <p:cNvPr id="4" name="Group 3">
            <a:extLst>
              <a:ext uri="{FF2B5EF4-FFF2-40B4-BE49-F238E27FC236}">
                <a16:creationId xmlns:a16="http://schemas.microsoft.com/office/drawing/2014/main" id="{6B0E851C-76B5-408F-B6DD-CBF7813AC36D}"/>
              </a:ext>
            </a:extLst>
          </p:cNvPr>
          <p:cNvGrpSpPr/>
          <p:nvPr/>
        </p:nvGrpSpPr>
        <p:grpSpPr>
          <a:xfrm>
            <a:off x="8629667" y="235107"/>
            <a:ext cx="3363051" cy="456771"/>
            <a:chOff x="8375250" y="6295570"/>
            <a:chExt cx="3363051" cy="456771"/>
          </a:xfrm>
        </p:grpSpPr>
        <p:pic>
          <p:nvPicPr>
            <p:cNvPr id="17" name="Picture 16">
              <a:extLst>
                <a:ext uri="{FF2B5EF4-FFF2-40B4-BE49-F238E27FC236}">
                  <a16:creationId xmlns:a16="http://schemas.microsoft.com/office/drawing/2014/main" id="{DF5A441C-3EA4-423A-9BAD-F3248195E1D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20" name="Picture 19" descr="Logo&#10;&#10;Description automatically generated">
              <a:extLst>
                <a:ext uri="{FF2B5EF4-FFF2-40B4-BE49-F238E27FC236}">
                  <a16:creationId xmlns:a16="http://schemas.microsoft.com/office/drawing/2014/main" id="{A64B7C8A-0AF8-4888-884E-972734714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21" name="TextBox 20">
              <a:extLst>
                <a:ext uri="{FF2B5EF4-FFF2-40B4-BE49-F238E27FC236}">
                  <a16:creationId xmlns:a16="http://schemas.microsoft.com/office/drawing/2014/main" id="{D1120A28-1465-4130-968B-A00451600E48}"/>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2" name="Date Placeholder 1">
            <a:extLst>
              <a:ext uri="{FF2B5EF4-FFF2-40B4-BE49-F238E27FC236}">
                <a16:creationId xmlns:a16="http://schemas.microsoft.com/office/drawing/2014/main" id="{CFCBB945-20C2-171C-F3DF-87E80460DB57}"/>
              </a:ext>
            </a:extLst>
          </p:cNvPr>
          <p:cNvSpPr>
            <a:spLocks noGrp="1"/>
          </p:cNvSpPr>
          <p:nvPr>
            <p:ph type="dt" sz="half" idx="10"/>
          </p:nvPr>
        </p:nvSpPr>
        <p:spPr/>
        <p:txBody>
          <a:bodyPr/>
          <a:lstStyle/>
          <a:p>
            <a:fld id="{598F4145-F4C0-44AC-B35A-EB1F5B2CCC54}" type="datetime1">
              <a:rPr lang="en-PH" smtClean="0"/>
              <a:t>19/06/2023</a:t>
            </a:fld>
            <a:endParaRPr lang="en-PH"/>
          </a:p>
        </p:txBody>
      </p:sp>
      <p:sp>
        <p:nvSpPr>
          <p:cNvPr id="3" name="Footer Placeholder 2">
            <a:extLst>
              <a:ext uri="{FF2B5EF4-FFF2-40B4-BE49-F238E27FC236}">
                <a16:creationId xmlns:a16="http://schemas.microsoft.com/office/drawing/2014/main" id="{D0CD51E3-5DDA-34F1-AF7D-756743CDA6F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B9F44F7-3541-AFF6-E8A4-2E9865E9151A}"/>
              </a:ext>
            </a:extLst>
          </p:cNvPr>
          <p:cNvSpPr>
            <a:spLocks noGrp="1"/>
          </p:cNvSpPr>
          <p:nvPr>
            <p:ph type="sldNum" sz="quarter" idx="12"/>
          </p:nvPr>
        </p:nvSpPr>
        <p:spPr/>
        <p:txBody>
          <a:bodyPr/>
          <a:lstStyle/>
          <a:p>
            <a:fld id="{DF8C7B2B-25FF-4192-8AFB-A166EAAF0FB0}" type="slidenum">
              <a:rPr lang="en-PH" smtClean="0"/>
              <a:t>2</a:t>
            </a:fld>
            <a:endParaRPr lang="en-PH"/>
          </a:p>
        </p:txBody>
      </p:sp>
    </p:spTree>
    <p:extLst>
      <p:ext uri="{BB962C8B-B14F-4D97-AF65-F5344CB8AC3E}">
        <p14:creationId xmlns:p14="http://schemas.microsoft.com/office/powerpoint/2010/main" val="119773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Giới</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Thiệu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Bản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Thân</a:t>
            </a:r>
            <a:endParaRPr lang="en-US" sz="2800" dirty="0"/>
          </a:p>
        </p:txBody>
      </p:sp>
      <p:sp>
        <p:nvSpPr>
          <p:cNvPr id="10" name="TextBox 9">
            <a:extLst>
              <a:ext uri="{FF2B5EF4-FFF2-40B4-BE49-F238E27FC236}">
                <a16:creationId xmlns:a16="http://schemas.microsoft.com/office/drawing/2014/main" id="{05BD2EBF-43AE-BCD9-1CD4-E0261B8B4BB1}"/>
              </a:ext>
            </a:extLst>
          </p:cNvPr>
          <p:cNvSpPr txBox="1"/>
          <p:nvPr/>
        </p:nvSpPr>
        <p:spPr>
          <a:xfrm>
            <a:off x="839442" y="2775094"/>
            <a:ext cx="1675384" cy="830997"/>
          </a:xfrm>
          <a:prstGeom prst="rect">
            <a:avLst/>
          </a:prstGeom>
          <a:noFill/>
        </p:spPr>
        <p:txBody>
          <a:bodyPr wrap="square" rtlCol="0">
            <a:spAutoFit/>
          </a:bodyPr>
          <a:lstStyle/>
          <a:p>
            <a:pPr algn="ctr"/>
            <a:r>
              <a:rPr lang="en-US" sz="1200" dirty="0"/>
              <a:t>2002-2004</a:t>
            </a:r>
          </a:p>
          <a:p>
            <a:pPr algn="ctr"/>
            <a:r>
              <a:rPr lang="en-US" sz="1200" dirty="0" err="1"/>
              <a:t>Thạc</a:t>
            </a:r>
            <a:r>
              <a:rPr lang="en-US" sz="1200" dirty="0"/>
              <a:t> </a:t>
            </a:r>
            <a:r>
              <a:rPr lang="en-US" sz="1200" dirty="0" err="1"/>
              <a:t>Sĩ</a:t>
            </a:r>
            <a:endParaRPr lang="en-US" sz="1200" dirty="0"/>
          </a:p>
          <a:p>
            <a:pPr algn="ctr"/>
            <a:r>
              <a:rPr lang="en-US" sz="1200" dirty="0" err="1"/>
              <a:t>Học</a:t>
            </a:r>
            <a:r>
              <a:rPr lang="en-US" sz="1200" dirty="0"/>
              <a:t> Viện Công </a:t>
            </a:r>
            <a:r>
              <a:rPr lang="en-US" sz="1200" dirty="0" err="1"/>
              <a:t>Nghệ</a:t>
            </a:r>
            <a:r>
              <a:rPr lang="en-US" sz="1200" dirty="0"/>
              <a:t> </a:t>
            </a:r>
            <a:r>
              <a:rPr lang="en-US" sz="1200" dirty="0" err="1"/>
              <a:t>Châu</a:t>
            </a:r>
            <a:r>
              <a:rPr lang="en-US" sz="1200" dirty="0"/>
              <a:t> Á, </a:t>
            </a:r>
            <a:r>
              <a:rPr lang="en-US" sz="1200" dirty="0" err="1"/>
              <a:t>Thái</a:t>
            </a:r>
            <a:r>
              <a:rPr lang="en-US" sz="1200" dirty="0"/>
              <a:t> Land</a:t>
            </a:r>
          </a:p>
        </p:txBody>
      </p:sp>
      <p:pic>
        <p:nvPicPr>
          <p:cNvPr id="1026" name="Picture 2" descr="Thái Lan] Học Bổng Thạc Sỹ Toàn Phần Của Viện Công Nghệ Châu Á AIT Dành Cho  Các Nước Châu Á 2018 - YBOX">
            <a:extLst>
              <a:ext uri="{FF2B5EF4-FFF2-40B4-BE49-F238E27FC236}">
                <a16:creationId xmlns:a16="http://schemas.microsoft.com/office/drawing/2014/main" id="{CBB744FE-371A-31D1-C7D4-BB56363A6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88" y="1155844"/>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yoto University - Wikipedia">
            <a:extLst>
              <a:ext uri="{FF2B5EF4-FFF2-40B4-BE49-F238E27FC236}">
                <a16:creationId xmlns:a16="http://schemas.microsoft.com/office/drawing/2014/main" id="{61E79ECB-82C6-62AA-CCB6-178AA4CF39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936" y="1214957"/>
            <a:ext cx="1481333" cy="14813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8980F5F-8F1E-DBD2-CDCF-A8C091774B4D}"/>
              </a:ext>
            </a:extLst>
          </p:cNvPr>
          <p:cNvSpPr txBox="1"/>
          <p:nvPr/>
        </p:nvSpPr>
        <p:spPr>
          <a:xfrm>
            <a:off x="3927174" y="2775094"/>
            <a:ext cx="1675384" cy="830997"/>
          </a:xfrm>
          <a:prstGeom prst="rect">
            <a:avLst/>
          </a:prstGeom>
          <a:noFill/>
        </p:spPr>
        <p:txBody>
          <a:bodyPr wrap="square" rtlCol="0">
            <a:spAutoFit/>
          </a:bodyPr>
          <a:lstStyle/>
          <a:p>
            <a:pPr algn="ctr"/>
            <a:r>
              <a:rPr lang="en-US" sz="1200" dirty="0"/>
              <a:t>2006-2009</a:t>
            </a:r>
          </a:p>
          <a:p>
            <a:pPr algn="ctr"/>
            <a:r>
              <a:rPr lang="en-US" sz="1200" dirty="0" err="1"/>
              <a:t>Tiến</a:t>
            </a:r>
            <a:r>
              <a:rPr lang="en-US" sz="1200" dirty="0"/>
              <a:t> </a:t>
            </a:r>
            <a:r>
              <a:rPr lang="en-US" sz="1200" dirty="0" err="1"/>
              <a:t>Sĩ</a:t>
            </a:r>
            <a:endParaRPr lang="en-US" sz="1200" dirty="0"/>
          </a:p>
          <a:p>
            <a:pPr algn="ctr"/>
            <a:r>
              <a:rPr lang="en-US" sz="1200" dirty="0" err="1"/>
              <a:t>Đại</a:t>
            </a:r>
            <a:r>
              <a:rPr lang="en-US" sz="1200" dirty="0"/>
              <a:t> </a:t>
            </a:r>
            <a:r>
              <a:rPr lang="en-US" sz="1200" dirty="0" err="1"/>
              <a:t>Học</a:t>
            </a:r>
            <a:r>
              <a:rPr lang="en-US" sz="1200" dirty="0"/>
              <a:t> Kyoto, </a:t>
            </a:r>
            <a:br>
              <a:rPr lang="en-US" sz="1200" dirty="0"/>
            </a:br>
            <a:r>
              <a:rPr lang="en-US" sz="1200" dirty="0" err="1"/>
              <a:t>Nhật</a:t>
            </a:r>
            <a:r>
              <a:rPr lang="en-US" sz="1200" dirty="0"/>
              <a:t> </a:t>
            </a:r>
            <a:r>
              <a:rPr lang="en-US" sz="1200" dirty="0" err="1"/>
              <a:t>Bản</a:t>
            </a:r>
            <a:endParaRPr lang="en-US" sz="1200" dirty="0"/>
          </a:p>
        </p:txBody>
      </p:sp>
      <p:pic>
        <p:nvPicPr>
          <p:cNvPr id="1030" name="Picture 6" descr="Comprehensive Collaboration Agreement between Osaka University and Chugai |  Business Wire">
            <a:extLst>
              <a:ext uri="{FF2B5EF4-FFF2-40B4-BE49-F238E27FC236}">
                <a16:creationId xmlns:a16="http://schemas.microsoft.com/office/drawing/2014/main" id="{701BFDB5-A576-432E-56D4-887B1FDF49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100" y="1224802"/>
            <a:ext cx="1754589" cy="148133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699E162-8190-44CC-7CC3-26925A9C67C1}"/>
              </a:ext>
            </a:extLst>
          </p:cNvPr>
          <p:cNvSpPr txBox="1"/>
          <p:nvPr/>
        </p:nvSpPr>
        <p:spPr>
          <a:xfrm>
            <a:off x="6495100" y="2787378"/>
            <a:ext cx="1675384" cy="830997"/>
          </a:xfrm>
          <a:prstGeom prst="rect">
            <a:avLst/>
          </a:prstGeom>
          <a:noFill/>
        </p:spPr>
        <p:txBody>
          <a:bodyPr wrap="square" rtlCol="0">
            <a:spAutoFit/>
          </a:bodyPr>
          <a:lstStyle/>
          <a:p>
            <a:pPr algn="ctr"/>
            <a:r>
              <a:rPr lang="en-US" sz="1200" dirty="0"/>
              <a:t>2010</a:t>
            </a:r>
          </a:p>
          <a:p>
            <a:pPr algn="ctr"/>
            <a:r>
              <a:rPr lang="en-US" sz="1200" dirty="0"/>
              <a:t>Sau </a:t>
            </a:r>
            <a:r>
              <a:rPr lang="en-US" sz="1200" dirty="0" err="1"/>
              <a:t>Tiến</a:t>
            </a:r>
            <a:r>
              <a:rPr lang="en-US" sz="1200" dirty="0"/>
              <a:t> </a:t>
            </a:r>
            <a:r>
              <a:rPr lang="en-US" sz="1200" dirty="0" err="1"/>
              <a:t>Sĩ</a:t>
            </a:r>
            <a:endParaRPr lang="en-US" sz="1200" dirty="0"/>
          </a:p>
          <a:p>
            <a:pPr algn="ctr"/>
            <a:r>
              <a:rPr lang="en-US" sz="1200" dirty="0" err="1"/>
              <a:t>Đại</a:t>
            </a:r>
            <a:r>
              <a:rPr lang="en-US" sz="1200" dirty="0"/>
              <a:t> </a:t>
            </a:r>
            <a:r>
              <a:rPr lang="en-US" sz="1200" dirty="0" err="1"/>
              <a:t>Học</a:t>
            </a:r>
            <a:r>
              <a:rPr lang="en-US" sz="1200" dirty="0"/>
              <a:t> OSAKA, </a:t>
            </a:r>
            <a:br>
              <a:rPr lang="en-US" sz="1200" dirty="0"/>
            </a:br>
            <a:r>
              <a:rPr lang="en-US" sz="1200" dirty="0" err="1"/>
              <a:t>Nhật</a:t>
            </a:r>
            <a:r>
              <a:rPr lang="en-US" sz="1200" dirty="0"/>
              <a:t> </a:t>
            </a:r>
            <a:r>
              <a:rPr lang="en-US" sz="1200" dirty="0" err="1"/>
              <a:t>Bản</a:t>
            </a:r>
            <a:endParaRPr lang="en-US" sz="1200" dirty="0"/>
          </a:p>
        </p:txBody>
      </p:sp>
      <p:pic>
        <p:nvPicPr>
          <p:cNvPr id="1034" name="Picture 10" descr="Climate Programme ETH Zurich | ETH Zurich's Climate Programme starts in  January 2018 | By ETH Seed Sustainability | Facebook">
            <a:extLst>
              <a:ext uri="{FF2B5EF4-FFF2-40B4-BE49-F238E27FC236}">
                <a16:creationId xmlns:a16="http://schemas.microsoft.com/office/drawing/2014/main" id="{AA837329-2AAD-7B6A-3F65-486D153EEA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2051" y="1178972"/>
            <a:ext cx="1887964" cy="10572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DE8F0EB-969B-B362-660F-A07B39CD4405}"/>
              </a:ext>
            </a:extLst>
          </p:cNvPr>
          <p:cNvSpPr txBox="1"/>
          <p:nvPr/>
        </p:nvSpPr>
        <p:spPr>
          <a:xfrm>
            <a:off x="9402051" y="2747465"/>
            <a:ext cx="1823460" cy="1015663"/>
          </a:xfrm>
          <a:prstGeom prst="rect">
            <a:avLst/>
          </a:prstGeom>
          <a:noFill/>
        </p:spPr>
        <p:txBody>
          <a:bodyPr wrap="square" rtlCol="0">
            <a:spAutoFit/>
          </a:bodyPr>
          <a:lstStyle/>
          <a:p>
            <a:pPr algn="ctr"/>
            <a:r>
              <a:rPr lang="en-US" sz="1200" dirty="0"/>
              <a:t>2010-2016</a:t>
            </a:r>
          </a:p>
          <a:p>
            <a:pPr algn="ctr"/>
            <a:r>
              <a:rPr lang="en-US" sz="1200" dirty="0" err="1"/>
              <a:t>Nghiên</a:t>
            </a:r>
            <a:r>
              <a:rPr lang="en-US" sz="1200" dirty="0"/>
              <a:t> </a:t>
            </a:r>
            <a:r>
              <a:rPr lang="en-US" sz="1200" dirty="0" err="1"/>
              <a:t>Cứu</a:t>
            </a:r>
            <a:r>
              <a:rPr lang="en-US" sz="1200" dirty="0"/>
              <a:t> và Giảng </a:t>
            </a:r>
            <a:r>
              <a:rPr lang="en-US" sz="1200" dirty="0" err="1"/>
              <a:t>Viên</a:t>
            </a:r>
            <a:endParaRPr lang="en-US" sz="1200" dirty="0"/>
          </a:p>
          <a:p>
            <a:pPr algn="ctr"/>
            <a:r>
              <a:rPr lang="en-US" sz="1200" dirty="0" err="1"/>
              <a:t>Học</a:t>
            </a:r>
            <a:r>
              <a:rPr lang="en-US" sz="1200" dirty="0"/>
              <a:t> Viện </a:t>
            </a:r>
            <a:r>
              <a:rPr lang="en-US" sz="1200" dirty="0" err="1"/>
              <a:t>Kĩ</a:t>
            </a:r>
            <a:r>
              <a:rPr lang="en-US" sz="1200" dirty="0"/>
              <a:t> </a:t>
            </a:r>
            <a:r>
              <a:rPr lang="en-US" sz="1200" dirty="0" err="1"/>
              <a:t>Thuật</a:t>
            </a:r>
            <a:r>
              <a:rPr lang="en-US" sz="1200" dirty="0"/>
              <a:t> </a:t>
            </a:r>
            <a:r>
              <a:rPr lang="en-US" sz="1200" dirty="0" err="1"/>
              <a:t>Liên</a:t>
            </a:r>
            <a:r>
              <a:rPr lang="en-US" sz="1200" dirty="0"/>
              <a:t> Bang </a:t>
            </a:r>
            <a:r>
              <a:rPr lang="en-US" sz="1200" dirty="0" err="1"/>
              <a:t>Thụy</a:t>
            </a:r>
            <a:r>
              <a:rPr lang="en-US" sz="1200" dirty="0"/>
              <a:t> </a:t>
            </a:r>
            <a:r>
              <a:rPr lang="en-US" sz="1200" dirty="0" err="1"/>
              <a:t>Sĩ</a:t>
            </a:r>
            <a:r>
              <a:rPr lang="en-US" sz="1200" dirty="0"/>
              <a:t>, Thành </a:t>
            </a:r>
            <a:r>
              <a:rPr lang="en-US" sz="1200" dirty="0" err="1"/>
              <a:t>Phố</a:t>
            </a:r>
            <a:r>
              <a:rPr lang="en-US" sz="1200" dirty="0"/>
              <a:t> Zurich</a:t>
            </a:r>
          </a:p>
        </p:txBody>
      </p:sp>
      <p:sp>
        <p:nvSpPr>
          <p:cNvPr id="22" name="TextBox 21">
            <a:extLst>
              <a:ext uri="{FF2B5EF4-FFF2-40B4-BE49-F238E27FC236}">
                <a16:creationId xmlns:a16="http://schemas.microsoft.com/office/drawing/2014/main" id="{2150393B-B84B-6831-C1A4-B10E5F953A34}"/>
              </a:ext>
            </a:extLst>
          </p:cNvPr>
          <p:cNvSpPr txBox="1"/>
          <p:nvPr/>
        </p:nvSpPr>
        <p:spPr>
          <a:xfrm>
            <a:off x="839442" y="4252404"/>
            <a:ext cx="10450573" cy="2031325"/>
          </a:xfrm>
          <a:prstGeom prst="rect">
            <a:avLst/>
          </a:prstGeom>
          <a:noFill/>
        </p:spPr>
        <p:txBody>
          <a:bodyPr wrap="square" rtlCol="0">
            <a:spAutoFit/>
          </a:bodyPr>
          <a:lstStyle/>
          <a:p>
            <a:r>
              <a:rPr lang="en-US" dirty="0" err="1"/>
              <a:t>Hiện</a:t>
            </a:r>
            <a:r>
              <a:rPr lang="en-US" dirty="0"/>
              <a:t> nay </a:t>
            </a:r>
            <a:r>
              <a:rPr lang="en-US" dirty="0" err="1"/>
              <a:t>chủ</a:t>
            </a:r>
            <a:r>
              <a:rPr lang="en-US" dirty="0"/>
              <a:t> </a:t>
            </a:r>
            <a:r>
              <a:rPr lang="en-US" dirty="0" err="1"/>
              <a:t>yếu</a:t>
            </a:r>
            <a:r>
              <a:rPr lang="en-US" dirty="0"/>
              <a:t> </a:t>
            </a:r>
            <a:r>
              <a:rPr lang="en-US" dirty="0" err="1"/>
              <a:t>thời</a:t>
            </a:r>
            <a:r>
              <a:rPr lang="en-US" dirty="0"/>
              <a:t> </a:t>
            </a:r>
            <a:r>
              <a:rPr lang="en-US" dirty="0" err="1"/>
              <a:t>gian</a:t>
            </a:r>
            <a:r>
              <a:rPr lang="en-US" dirty="0"/>
              <a:t> ở </a:t>
            </a:r>
            <a:r>
              <a:rPr lang="en-US" dirty="0" err="1"/>
              <a:t>thành</a:t>
            </a:r>
            <a:r>
              <a:rPr lang="en-US" dirty="0"/>
              <a:t> </a:t>
            </a:r>
            <a:r>
              <a:rPr lang="en-US" dirty="0" err="1"/>
              <a:t>phố</a:t>
            </a:r>
            <a:r>
              <a:rPr lang="en-US" dirty="0"/>
              <a:t> New Delhi </a:t>
            </a:r>
            <a:r>
              <a:rPr lang="en-US" dirty="0" err="1"/>
              <a:t>của</a:t>
            </a:r>
            <a:r>
              <a:rPr lang="en-US" dirty="0"/>
              <a:t> </a:t>
            </a:r>
            <a:r>
              <a:rPr lang="en-US" dirty="0" err="1"/>
              <a:t>Ấn</a:t>
            </a:r>
            <a:r>
              <a:rPr lang="en-US" dirty="0"/>
              <a:t> </a:t>
            </a:r>
            <a:r>
              <a:rPr lang="en-US" dirty="0" err="1"/>
              <a:t>Độ</a:t>
            </a:r>
            <a:r>
              <a:rPr lang="en-US" dirty="0"/>
              <a:t> và ở Việt Nam. </a:t>
            </a:r>
            <a:r>
              <a:rPr lang="en-US" dirty="0" err="1"/>
              <a:t>Từ</a:t>
            </a:r>
            <a:r>
              <a:rPr lang="en-US" dirty="0"/>
              <a:t> 2016-2021, ở </a:t>
            </a:r>
            <a:r>
              <a:rPr lang="en-US" dirty="0" err="1"/>
              <a:t>t.p</a:t>
            </a:r>
            <a:r>
              <a:rPr lang="en-US" dirty="0"/>
              <a:t> Manila </a:t>
            </a:r>
            <a:r>
              <a:rPr lang="en-US" dirty="0" err="1"/>
              <a:t>của</a:t>
            </a:r>
            <a:r>
              <a:rPr lang="en-US" dirty="0"/>
              <a:t> Philippines và </a:t>
            </a:r>
            <a:r>
              <a:rPr lang="en-US" dirty="0" err="1"/>
              <a:t>làm</a:t>
            </a:r>
            <a:r>
              <a:rPr lang="en-US" dirty="0"/>
              <a:t> </a:t>
            </a:r>
            <a:r>
              <a:rPr lang="en-US" dirty="0" err="1"/>
              <a:t>công</a:t>
            </a:r>
            <a:r>
              <a:rPr lang="en-US" dirty="0"/>
              <a:t> </a:t>
            </a:r>
            <a:r>
              <a:rPr lang="en-US" dirty="0" err="1"/>
              <a:t>việc</a:t>
            </a:r>
            <a:r>
              <a:rPr lang="en-US" dirty="0"/>
              <a:t> </a:t>
            </a:r>
            <a:r>
              <a:rPr lang="en-US" dirty="0" err="1"/>
              <a:t>tư</a:t>
            </a:r>
            <a:r>
              <a:rPr lang="en-US" dirty="0"/>
              <a:t> </a:t>
            </a:r>
            <a:r>
              <a:rPr lang="en-US" dirty="0" err="1"/>
              <a:t>vấn</a:t>
            </a:r>
            <a:r>
              <a:rPr lang="en-US" dirty="0"/>
              <a:t> </a:t>
            </a:r>
            <a:r>
              <a:rPr lang="en-US" dirty="0" err="1"/>
              <a:t>kĩ</a:t>
            </a:r>
            <a:r>
              <a:rPr lang="en-US" dirty="0"/>
              <a:t> </a:t>
            </a:r>
            <a:r>
              <a:rPr lang="en-US" dirty="0" err="1"/>
              <a:t>thuật</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thiết</a:t>
            </a:r>
            <a:r>
              <a:rPr lang="en-US" dirty="0"/>
              <a:t> </a:t>
            </a:r>
            <a:r>
              <a:rPr lang="en-US" dirty="0" err="1"/>
              <a:t>kế</a:t>
            </a:r>
            <a:r>
              <a:rPr lang="en-US" dirty="0"/>
              <a:t> và </a:t>
            </a:r>
            <a:r>
              <a:rPr lang="en-US" dirty="0" err="1"/>
              <a:t>xây</a:t>
            </a:r>
            <a:r>
              <a:rPr lang="en-US" dirty="0"/>
              <a:t> </a:t>
            </a:r>
            <a:r>
              <a:rPr lang="en-US" dirty="0" err="1"/>
              <a:t>dựng</a:t>
            </a:r>
            <a:r>
              <a:rPr lang="en-US" dirty="0"/>
              <a:t> </a:t>
            </a:r>
            <a:r>
              <a:rPr lang="en-US" dirty="0" err="1"/>
              <a:t>các</a:t>
            </a:r>
            <a:r>
              <a:rPr lang="en-US" dirty="0"/>
              <a:t> nhà </a:t>
            </a:r>
            <a:r>
              <a:rPr lang="en-US" dirty="0" err="1"/>
              <a:t>máy</a:t>
            </a:r>
            <a:r>
              <a:rPr lang="en-US" dirty="0"/>
              <a:t> </a:t>
            </a:r>
            <a:r>
              <a:rPr lang="en-US" dirty="0" err="1"/>
              <a:t>sản</a:t>
            </a:r>
            <a:r>
              <a:rPr lang="en-US" dirty="0"/>
              <a:t> </a:t>
            </a:r>
            <a:r>
              <a:rPr lang="en-US" dirty="0" err="1"/>
              <a:t>xuất</a:t>
            </a:r>
            <a:r>
              <a:rPr lang="en-US" dirty="0"/>
              <a:t> nước </a:t>
            </a:r>
            <a:r>
              <a:rPr lang="en-US" dirty="0" err="1"/>
              <a:t>sạch</a:t>
            </a:r>
            <a:r>
              <a:rPr lang="en-US" dirty="0"/>
              <a:t>, </a:t>
            </a:r>
            <a:r>
              <a:rPr lang="en-US" dirty="0" err="1"/>
              <a:t>xử</a:t>
            </a:r>
            <a:r>
              <a:rPr lang="en-US" dirty="0"/>
              <a:t> lý nước </a:t>
            </a:r>
            <a:r>
              <a:rPr lang="en-US" dirty="0" err="1"/>
              <a:t>thải</a:t>
            </a:r>
            <a:r>
              <a:rPr lang="en-US" dirty="0"/>
              <a:t>, </a:t>
            </a:r>
            <a:r>
              <a:rPr lang="en-US" dirty="0" err="1"/>
              <a:t>xây</a:t>
            </a:r>
            <a:r>
              <a:rPr lang="en-US" dirty="0"/>
              <a:t> </a:t>
            </a:r>
            <a:r>
              <a:rPr lang="en-US" dirty="0" err="1"/>
              <a:t>dựng</a:t>
            </a:r>
            <a:r>
              <a:rPr lang="en-US" dirty="0"/>
              <a:t> </a:t>
            </a:r>
            <a:r>
              <a:rPr lang="en-US" dirty="0" err="1"/>
              <a:t>đường</a:t>
            </a:r>
            <a:r>
              <a:rPr lang="en-US" dirty="0"/>
              <a:t> </a:t>
            </a:r>
            <a:r>
              <a:rPr lang="en-US" dirty="0" err="1"/>
              <a:t>ống</a:t>
            </a:r>
            <a:r>
              <a:rPr lang="en-US" dirty="0"/>
              <a:t> nước, và </a:t>
            </a:r>
            <a:r>
              <a:rPr lang="en-US" dirty="0" err="1"/>
              <a:t>thi</a:t>
            </a:r>
            <a:r>
              <a:rPr lang="en-US" dirty="0"/>
              <a:t> </a:t>
            </a:r>
            <a:r>
              <a:rPr lang="en-US" dirty="0" err="1"/>
              <a:t>thoảng</a:t>
            </a:r>
            <a:r>
              <a:rPr lang="en-US" dirty="0"/>
              <a:t> </a:t>
            </a:r>
            <a:r>
              <a:rPr lang="en-US" dirty="0" err="1"/>
              <a:t>có</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làm</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khả</a:t>
            </a:r>
            <a:r>
              <a:rPr lang="en-US" dirty="0"/>
              <a:t> </a:t>
            </a:r>
            <a:r>
              <a:rPr lang="en-US" dirty="0" err="1"/>
              <a:t>thi</a:t>
            </a:r>
            <a:r>
              <a:rPr lang="en-US" dirty="0"/>
              <a:t> </a:t>
            </a:r>
            <a:r>
              <a:rPr lang="en-US" dirty="0" err="1"/>
              <a:t>xây</a:t>
            </a:r>
            <a:r>
              <a:rPr lang="en-US" dirty="0"/>
              <a:t> </a:t>
            </a:r>
            <a:r>
              <a:rPr lang="en-US" dirty="0" err="1"/>
              <a:t>dựng</a:t>
            </a:r>
            <a:r>
              <a:rPr lang="en-US" dirty="0"/>
              <a:t> nhà </a:t>
            </a:r>
            <a:r>
              <a:rPr lang="en-US" dirty="0" err="1"/>
              <a:t>máy</a:t>
            </a:r>
            <a:r>
              <a:rPr lang="en-US" dirty="0"/>
              <a:t> </a:t>
            </a:r>
            <a:r>
              <a:rPr lang="en-US" dirty="0" err="1"/>
              <a:t>điện</a:t>
            </a:r>
            <a:r>
              <a:rPr lang="en-US" dirty="0"/>
              <a:t> than, </a:t>
            </a:r>
            <a:r>
              <a:rPr lang="en-US" dirty="0" err="1"/>
              <a:t>điện</a:t>
            </a:r>
            <a:r>
              <a:rPr lang="en-US" dirty="0"/>
              <a:t> </a:t>
            </a:r>
            <a:r>
              <a:rPr lang="en-US" dirty="0" err="1"/>
              <a:t>mặt</a:t>
            </a:r>
            <a:r>
              <a:rPr lang="en-US" dirty="0"/>
              <a:t> </a:t>
            </a:r>
            <a:r>
              <a:rPr lang="en-US" dirty="0" err="1"/>
              <a:t>trời</a:t>
            </a:r>
            <a:r>
              <a:rPr lang="en-US" dirty="0"/>
              <a:t>, </a:t>
            </a:r>
            <a:r>
              <a:rPr lang="en-US" dirty="0" err="1"/>
              <a:t>điện</a:t>
            </a:r>
            <a:r>
              <a:rPr lang="en-US" dirty="0"/>
              <a:t> </a:t>
            </a:r>
            <a:r>
              <a:rPr lang="en-US" dirty="0" err="1"/>
              <a:t>gió</a:t>
            </a:r>
            <a:r>
              <a:rPr lang="en-US" dirty="0"/>
              <a:t>.</a:t>
            </a:r>
          </a:p>
          <a:p>
            <a:endParaRPr lang="en-US" dirty="0"/>
          </a:p>
          <a:p>
            <a:r>
              <a:rPr lang="en-US" dirty="0"/>
              <a:t>Công </a:t>
            </a:r>
            <a:r>
              <a:rPr lang="en-US" dirty="0" err="1"/>
              <a:t>việc</a:t>
            </a:r>
            <a:r>
              <a:rPr lang="en-US" dirty="0"/>
              <a:t> </a:t>
            </a:r>
            <a:r>
              <a:rPr lang="en-US" dirty="0" err="1"/>
              <a:t>về</a:t>
            </a:r>
            <a:r>
              <a:rPr lang="en-US" dirty="0"/>
              <a:t> </a:t>
            </a:r>
            <a:r>
              <a:rPr lang="en-US" dirty="0" err="1"/>
              <a:t>xử</a:t>
            </a:r>
            <a:r>
              <a:rPr lang="en-US" dirty="0"/>
              <a:t> lý </a:t>
            </a:r>
            <a:r>
              <a:rPr lang="en-US" dirty="0" err="1"/>
              <a:t>dữ</a:t>
            </a:r>
            <a:r>
              <a:rPr lang="en-US" dirty="0"/>
              <a:t> </a:t>
            </a:r>
            <a:r>
              <a:rPr lang="en-US" dirty="0" err="1"/>
              <a:t>liệu</a:t>
            </a:r>
            <a:r>
              <a:rPr lang="en-US" dirty="0"/>
              <a:t> </a:t>
            </a:r>
            <a:r>
              <a:rPr lang="en-US" dirty="0" err="1"/>
              <a:t>chỉ</a:t>
            </a:r>
            <a:r>
              <a:rPr lang="en-US" dirty="0"/>
              <a:t> </a:t>
            </a:r>
            <a:r>
              <a:rPr lang="en-US" dirty="0" err="1"/>
              <a:t>là</a:t>
            </a:r>
            <a:r>
              <a:rPr lang="en-US" dirty="0"/>
              <a:t> </a:t>
            </a:r>
            <a:r>
              <a:rPr lang="en-US" dirty="0" err="1"/>
              <a:t>công</a:t>
            </a:r>
            <a:r>
              <a:rPr lang="en-US" dirty="0"/>
              <a:t> </a:t>
            </a:r>
            <a:r>
              <a:rPr lang="en-US" dirty="0" err="1"/>
              <a:t>việc</a:t>
            </a:r>
            <a:r>
              <a:rPr lang="en-US" dirty="0"/>
              <a:t> </a:t>
            </a:r>
            <a:r>
              <a:rPr lang="en-US" dirty="0" err="1"/>
              <a:t>đam</a:t>
            </a:r>
            <a:r>
              <a:rPr lang="en-US" dirty="0"/>
              <a:t> </a:t>
            </a:r>
            <a:r>
              <a:rPr lang="en-US" dirty="0" err="1"/>
              <a:t>mê</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nghề</a:t>
            </a:r>
            <a:r>
              <a:rPr lang="en-US" dirty="0"/>
              <a:t> </a:t>
            </a:r>
            <a:r>
              <a:rPr lang="en-US" dirty="0" err="1"/>
              <a:t>chính</a:t>
            </a:r>
            <a:r>
              <a:rPr lang="en-US" dirty="0"/>
              <a:t>.</a:t>
            </a:r>
          </a:p>
          <a:p>
            <a:pPr marL="285750" indent="-285750">
              <a:buFontTx/>
              <a:buChar char="-"/>
            </a:pPr>
            <a:endParaRPr lang="en-US" dirty="0"/>
          </a:p>
        </p:txBody>
      </p:sp>
      <p:grpSp>
        <p:nvGrpSpPr>
          <p:cNvPr id="23" name="Group 22">
            <a:extLst>
              <a:ext uri="{FF2B5EF4-FFF2-40B4-BE49-F238E27FC236}">
                <a16:creationId xmlns:a16="http://schemas.microsoft.com/office/drawing/2014/main" id="{C5A08C8E-E85D-CC26-6440-55A51BA352C7}"/>
              </a:ext>
            </a:extLst>
          </p:cNvPr>
          <p:cNvGrpSpPr/>
          <p:nvPr/>
        </p:nvGrpSpPr>
        <p:grpSpPr>
          <a:xfrm>
            <a:off x="8629667" y="235107"/>
            <a:ext cx="3363051" cy="456771"/>
            <a:chOff x="8375250" y="6295570"/>
            <a:chExt cx="3363051" cy="456771"/>
          </a:xfrm>
        </p:grpSpPr>
        <p:pic>
          <p:nvPicPr>
            <p:cNvPr id="24" name="Picture 23">
              <a:extLst>
                <a:ext uri="{FF2B5EF4-FFF2-40B4-BE49-F238E27FC236}">
                  <a16:creationId xmlns:a16="http://schemas.microsoft.com/office/drawing/2014/main" id="{295DF2BF-F2F8-5705-6615-1178E7E2D69A}"/>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25" name="Picture 24" descr="Logo&#10;&#10;Description automatically generated">
              <a:extLst>
                <a:ext uri="{FF2B5EF4-FFF2-40B4-BE49-F238E27FC236}">
                  <a16:creationId xmlns:a16="http://schemas.microsoft.com/office/drawing/2014/main" id="{C148F076-A301-88CE-BFCF-B7AAC7ABCA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26" name="TextBox 25">
              <a:extLst>
                <a:ext uri="{FF2B5EF4-FFF2-40B4-BE49-F238E27FC236}">
                  <a16:creationId xmlns:a16="http://schemas.microsoft.com/office/drawing/2014/main" id="{8D4E90EF-0F8F-FB4E-C2D6-AEC4E3DAA6F6}"/>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9"/>
                </a:rPr>
                <a:t>https://www.iscm.ueh.edu.vn</a:t>
              </a:r>
              <a:r>
                <a:rPr lang="en-US" sz="1000" dirty="0"/>
                <a:t> </a:t>
              </a:r>
            </a:p>
          </p:txBody>
        </p:sp>
      </p:grpSp>
      <p:sp>
        <p:nvSpPr>
          <p:cNvPr id="2" name="Date Placeholder 1">
            <a:extLst>
              <a:ext uri="{FF2B5EF4-FFF2-40B4-BE49-F238E27FC236}">
                <a16:creationId xmlns:a16="http://schemas.microsoft.com/office/drawing/2014/main" id="{17ED4906-3692-89E1-05D4-48A432F17FCC}"/>
              </a:ext>
            </a:extLst>
          </p:cNvPr>
          <p:cNvSpPr>
            <a:spLocks noGrp="1"/>
          </p:cNvSpPr>
          <p:nvPr>
            <p:ph type="dt" sz="half" idx="10"/>
          </p:nvPr>
        </p:nvSpPr>
        <p:spPr/>
        <p:txBody>
          <a:bodyPr/>
          <a:lstStyle/>
          <a:p>
            <a:fld id="{FB58E196-417B-4879-A779-19B56D7D7F7C}" type="datetime1">
              <a:rPr lang="en-PH" smtClean="0"/>
              <a:t>19/06/2023</a:t>
            </a:fld>
            <a:endParaRPr lang="en-PH"/>
          </a:p>
        </p:txBody>
      </p:sp>
      <p:sp>
        <p:nvSpPr>
          <p:cNvPr id="3" name="Footer Placeholder 2">
            <a:extLst>
              <a:ext uri="{FF2B5EF4-FFF2-40B4-BE49-F238E27FC236}">
                <a16:creationId xmlns:a16="http://schemas.microsoft.com/office/drawing/2014/main" id="{9F39CF90-05E0-3F44-72ED-2A520D5543E6}"/>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F2AC9A46-8A1C-7F81-D8A1-96F12407E582}"/>
              </a:ext>
            </a:extLst>
          </p:cNvPr>
          <p:cNvSpPr>
            <a:spLocks noGrp="1"/>
          </p:cNvSpPr>
          <p:nvPr>
            <p:ph type="sldNum" sz="quarter" idx="12"/>
          </p:nvPr>
        </p:nvSpPr>
        <p:spPr/>
        <p:txBody>
          <a:bodyPr/>
          <a:lstStyle/>
          <a:p>
            <a:fld id="{DF8C7B2B-25FF-4192-8AFB-A166EAAF0FB0}" type="slidenum">
              <a:rPr lang="en-PH" smtClean="0"/>
              <a:t>3</a:t>
            </a:fld>
            <a:endParaRPr lang="en-PH"/>
          </a:p>
        </p:txBody>
      </p:sp>
    </p:spTree>
    <p:extLst>
      <p:ext uri="{BB962C8B-B14F-4D97-AF65-F5344CB8AC3E}">
        <p14:creationId xmlns:p14="http://schemas.microsoft.com/office/powerpoint/2010/main" val="297720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3" name="Google Shape;173;p6"/>
          <p:cNvSpPr txBox="1"/>
          <p:nvPr/>
        </p:nvSpPr>
        <p:spPr>
          <a:xfrm flipH="1">
            <a:off x="7435454" y="4019402"/>
            <a:ext cx="790275" cy="59408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lt1"/>
              </a:buClr>
              <a:buSzPts val="3000"/>
              <a:buFont typeface="Century Gothic"/>
              <a:buNone/>
            </a:pPr>
            <a:r>
              <a:rPr lang="en-US" sz="3000" b="1">
                <a:solidFill>
                  <a:schemeClr val="lt1"/>
                </a:solidFill>
                <a:latin typeface="Century Gothic"/>
                <a:ea typeface="Century Gothic"/>
                <a:cs typeface="Century Gothic"/>
                <a:sym typeface="Century Gothic"/>
              </a:rPr>
              <a:t>02</a:t>
            </a:r>
            <a:endParaRPr/>
          </a:p>
        </p:txBody>
      </p:sp>
      <p:sp>
        <p:nvSpPr>
          <p:cNvPr id="174" name="Google Shape;174;p6"/>
          <p:cNvSpPr txBox="1"/>
          <p:nvPr/>
        </p:nvSpPr>
        <p:spPr>
          <a:xfrm flipH="1">
            <a:off x="7598671" y="4530635"/>
            <a:ext cx="2211752" cy="36576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1">
                <a:solidFill>
                  <a:schemeClr val="lt1"/>
                </a:solidFill>
                <a:latin typeface="Century Gothic"/>
                <a:ea typeface="Century Gothic"/>
                <a:cs typeface="Century Gothic"/>
                <a:sym typeface="Century Gothic"/>
              </a:rPr>
              <a:t>Work packages</a:t>
            </a:r>
            <a:endParaRPr/>
          </a:p>
        </p:txBody>
      </p:sp>
      <p:sp>
        <p:nvSpPr>
          <p:cNvPr id="175" name="Google Shape;175;p6"/>
          <p:cNvSpPr txBox="1"/>
          <p:nvPr/>
        </p:nvSpPr>
        <p:spPr>
          <a:xfrm>
            <a:off x="3401568" y="2176272"/>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Giới</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Thiệu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Bản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Thân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Tiểu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Sử</a:t>
            </a:r>
            <a:r>
              <a:rPr lang="en-US" sz="2800" b="1" dirty="0">
                <a:solidFill>
                  <a:srgbClr val="C00000"/>
                </a:solidFill>
                <a:latin typeface="Century Gothic"/>
                <a:sym typeface="Century Gothic"/>
              </a:rPr>
              <a:t> Công </a:t>
            </a:r>
            <a:r>
              <a:rPr lang="en-US" sz="2800" b="1" dirty="0" err="1">
                <a:solidFill>
                  <a:srgbClr val="C00000"/>
                </a:solidFill>
                <a:latin typeface="Century Gothic"/>
                <a:sym typeface="Century Gothic"/>
              </a:rPr>
              <a:t>Việc</a:t>
            </a:r>
            <a:endParaRPr lang="en-US" sz="2800" dirty="0"/>
          </a:p>
        </p:txBody>
      </p:sp>
      <p:sp>
        <p:nvSpPr>
          <p:cNvPr id="3" name="TextBox 2">
            <a:extLst>
              <a:ext uri="{FF2B5EF4-FFF2-40B4-BE49-F238E27FC236}">
                <a16:creationId xmlns:a16="http://schemas.microsoft.com/office/drawing/2014/main" id="{256C62D7-3F2A-E462-C352-78CA1C4E8DB2}"/>
              </a:ext>
            </a:extLst>
          </p:cNvPr>
          <p:cNvSpPr txBox="1"/>
          <p:nvPr/>
        </p:nvSpPr>
        <p:spPr>
          <a:xfrm>
            <a:off x="354308" y="1091031"/>
            <a:ext cx="3977995" cy="4770537"/>
          </a:xfrm>
          <a:prstGeom prst="rect">
            <a:avLst/>
          </a:prstGeom>
          <a:noFill/>
        </p:spPr>
        <p:txBody>
          <a:bodyPr wrap="square">
            <a:spAutoFit/>
          </a:bodyPr>
          <a:lstStyle/>
          <a:p>
            <a:r>
              <a:rPr lang="en-US" sz="1600" dirty="0" err="1"/>
              <a:t>Sở</a:t>
            </a:r>
            <a:r>
              <a:rPr lang="en-US" sz="1600" dirty="0"/>
              <a:t> </a:t>
            </a:r>
            <a:r>
              <a:rPr lang="en-US" sz="1600" dirty="0" err="1"/>
              <a:t>thích</a:t>
            </a:r>
            <a:r>
              <a:rPr lang="en-US" sz="1600" dirty="0"/>
              <a:t> </a:t>
            </a:r>
            <a:r>
              <a:rPr lang="en-US" sz="1600" dirty="0" err="1"/>
              <a:t>công</a:t>
            </a:r>
            <a:r>
              <a:rPr lang="en-US" sz="1600" dirty="0"/>
              <a:t> </a:t>
            </a:r>
            <a:r>
              <a:rPr lang="en-US" sz="1600" dirty="0" err="1"/>
              <a:t>việc</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toán</a:t>
            </a:r>
            <a:r>
              <a:rPr lang="en-US" sz="1600" dirty="0"/>
              <a:t> </a:t>
            </a:r>
            <a:r>
              <a:rPr lang="en-US" sz="1600" dirty="0" err="1"/>
              <a:t>ứng</a:t>
            </a:r>
            <a:r>
              <a:rPr lang="en-US" sz="1600" dirty="0"/>
              <a:t> </a:t>
            </a:r>
            <a:r>
              <a:rPr lang="en-US" sz="1600" dirty="0" err="1"/>
              <a:t>dụng</a:t>
            </a:r>
            <a:r>
              <a:rPr lang="en-US" sz="1600" dirty="0"/>
              <a:t>, </a:t>
            </a:r>
            <a:r>
              <a:rPr lang="en-US" sz="1600" dirty="0" err="1"/>
              <a:t>cụ</a:t>
            </a:r>
            <a:r>
              <a:rPr lang="en-US" sz="1600" dirty="0"/>
              <a:t> </a:t>
            </a:r>
            <a:r>
              <a:rPr lang="en-US" sz="1600" dirty="0" err="1"/>
              <a:t>thể</a:t>
            </a:r>
            <a:r>
              <a:rPr lang="en-US" sz="1600" dirty="0"/>
              <a:t> </a:t>
            </a:r>
            <a:r>
              <a:rPr lang="en-US" sz="1600" dirty="0" err="1"/>
              <a:t>là</a:t>
            </a:r>
            <a:r>
              <a:rPr lang="en-US" sz="1600" dirty="0"/>
              <a:t> </a:t>
            </a:r>
            <a:r>
              <a:rPr lang="en-US" sz="1600" dirty="0" err="1"/>
              <a:t>toán</a:t>
            </a:r>
            <a:r>
              <a:rPr lang="en-US" sz="1600" dirty="0"/>
              <a:t> </a:t>
            </a:r>
            <a:r>
              <a:rPr lang="en-US" sz="1600" dirty="0" err="1"/>
              <a:t>thống</a:t>
            </a:r>
            <a:r>
              <a:rPr lang="en-US" sz="1600" dirty="0"/>
              <a:t> </a:t>
            </a:r>
            <a:r>
              <a:rPr lang="en-US" sz="1600" dirty="0" err="1"/>
              <a:t>kê</a:t>
            </a:r>
            <a:r>
              <a:rPr lang="en-US" sz="1600" dirty="0"/>
              <a:t> và </a:t>
            </a:r>
            <a:r>
              <a:rPr lang="en-US" sz="1600" dirty="0" err="1"/>
              <a:t>toán</a:t>
            </a:r>
            <a:r>
              <a:rPr lang="en-US" sz="1600" dirty="0"/>
              <a:t> </a:t>
            </a:r>
            <a:r>
              <a:rPr lang="en-US" sz="1600" dirty="0" err="1"/>
              <a:t>tối</a:t>
            </a:r>
            <a:r>
              <a:rPr lang="en-US" sz="1600" dirty="0"/>
              <a:t> </a:t>
            </a:r>
            <a:r>
              <a:rPr lang="en-US" sz="1600" dirty="0" err="1"/>
              <a:t>ưu</a:t>
            </a:r>
            <a:r>
              <a:rPr lang="en-US" sz="1600" dirty="0"/>
              <a:t> và </a:t>
            </a:r>
            <a:r>
              <a:rPr lang="en-US" sz="1600" dirty="0" err="1"/>
              <a:t>vận</a:t>
            </a:r>
            <a:r>
              <a:rPr lang="en-US" sz="1600" dirty="0"/>
              <a:t> </a:t>
            </a:r>
            <a:r>
              <a:rPr lang="en-US" sz="1600" dirty="0" err="1"/>
              <a:t>trù</a:t>
            </a:r>
            <a:r>
              <a:rPr lang="en-US" sz="1600" dirty="0"/>
              <a:t> </a:t>
            </a:r>
            <a:r>
              <a:rPr lang="en-US" sz="1600" dirty="0" err="1"/>
              <a:t>học</a:t>
            </a:r>
            <a:r>
              <a:rPr lang="en-US" sz="1600" dirty="0"/>
              <a:t> </a:t>
            </a:r>
            <a:r>
              <a:rPr lang="en-US" sz="1600" dirty="0" err="1"/>
              <a:t>trong</a:t>
            </a:r>
            <a:r>
              <a:rPr lang="en-US" sz="1600" dirty="0"/>
              <a:t> </a:t>
            </a:r>
            <a:r>
              <a:rPr lang="en-US" sz="1600" dirty="0" err="1"/>
              <a:t>việc</a:t>
            </a:r>
            <a:r>
              <a:rPr lang="en-US" sz="1600" dirty="0"/>
              <a:t> </a:t>
            </a:r>
            <a:r>
              <a:rPr lang="en-US" sz="1600" dirty="0" err="1"/>
              <a:t>phát</a:t>
            </a:r>
            <a:r>
              <a:rPr lang="en-US" sz="1600" dirty="0"/>
              <a:t> </a:t>
            </a:r>
            <a:r>
              <a:rPr lang="en-US" sz="1600" dirty="0" err="1"/>
              <a:t>triển</a:t>
            </a:r>
            <a:r>
              <a:rPr lang="en-US" sz="1600" dirty="0"/>
              <a:t> và </a:t>
            </a:r>
            <a:r>
              <a:rPr lang="en-US" sz="1600" dirty="0" err="1"/>
              <a:t>đưa</a:t>
            </a:r>
            <a:r>
              <a:rPr lang="en-US" sz="1600" dirty="0"/>
              <a:t> </a:t>
            </a:r>
            <a:r>
              <a:rPr lang="en-US" sz="1600" dirty="0" err="1"/>
              <a:t>ra</a:t>
            </a:r>
            <a:r>
              <a:rPr lang="en-US" sz="1600" dirty="0"/>
              <a:t> </a:t>
            </a:r>
            <a:r>
              <a:rPr lang="en-US" sz="1600" dirty="0" err="1"/>
              <a:t>các</a:t>
            </a:r>
            <a:r>
              <a:rPr lang="en-US" sz="1600" dirty="0"/>
              <a:t> </a:t>
            </a:r>
            <a:r>
              <a:rPr lang="en-US" sz="1600" dirty="0" err="1"/>
              <a:t>giải</a:t>
            </a:r>
            <a:r>
              <a:rPr lang="en-US" sz="1600" dirty="0"/>
              <a:t> </a:t>
            </a:r>
            <a:r>
              <a:rPr lang="en-US" sz="1600" dirty="0" err="1"/>
              <a:t>pháp</a:t>
            </a:r>
            <a:r>
              <a:rPr lang="en-US" sz="1600" dirty="0"/>
              <a:t> </a:t>
            </a:r>
            <a:r>
              <a:rPr lang="en-US" sz="1600" dirty="0" err="1"/>
              <a:t>quản</a:t>
            </a:r>
            <a:r>
              <a:rPr lang="en-US" sz="1600" dirty="0"/>
              <a:t> lý </a:t>
            </a:r>
            <a:r>
              <a:rPr lang="en-US" sz="1600" dirty="0" err="1"/>
              <a:t>tối</a:t>
            </a:r>
            <a:r>
              <a:rPr lang="en-US" sz="1600" dirty="0"/>
              <a:t> </a:t>
            </a:r>
            <a:r>
              <a:rPr lang="en-US" sz="1600" dirty="0" err="1"/>
              <a:t>ưu</a:t>
            </a:r>
            <a:r>
              <a:rPr lang="en-US" sz="1600" dirty="0"/>
              <a:t> </a:t>
            </a:r>
            <a:r>
              <a:rPr lang="en-US" sz="1600" dirty="0" err="1"/>
              <a:t>cho</a:t>
            </a:r>
            <a:r>
              <a:rPr lang="en-US" sz="1600" dirty="0"/>
              <a:t> </a:t>
            </a:r>
            <a:r>
              <a:rPr lang="en-US" sz="1600" dirty="0" err="1"/>
              <a:t>các</a:t>
            </a:r>
            <a:r>
              <a:rPr lang="en-US" sz="1600" dirty="0"/>
              <a:t> </a:t>
            </a:r>
            <a:r>
              <a:rPr lang="en-US" sz="1600" dirty="0" err="1"/>
              <a:t>tòa</a:t>
            </a:r>
            <a:r>
              <a:rPr lang="en-US" sz="1600" dirty="0"/>
              <a:t> nhà, nhà </a:t>
            </a:r>
            <a:r>
              <a:rPr lang="en-US" sz="1600" dirty="0" err="1"/>
              <a:t>máy</a:t>
            </a:r>
            <a:r>
              <a:rPr lang="en-US" sz="1600" dirty="0"/>
              <a:t>, và </a:t>
            </a:r>
            <a:r>
              <a:rPr lang="en-US" sz="1600" dirty="0" err="1"/>
              <a:t>các</a:t>
            </a:r>
            <a:r>
              <a:rPr lang="en-US" sz="1600" dirty="0"/>
              <a:t> </a:t>
            </a:r>
            <a:r>
              <a:rPr lang="en-US" sz="1600" dirty="0" err="1"/>
              <a:t>hệ</a:t>
            </a:r>
            <a:r>
              <a:rPr lang="en-US" sz="1600" dirty="0"/>
              <a:t> </a:t>
            </a:r>
            <a:r>
              <a:rPr lang="en-US" sz="1600" dirty="0" err="1"/>
              <a:t>thống</a:t>
            </a:r>
            <a:r>
              <a:rPr lang="en-US" sz="1600" dirty="0"/>
              <a:t> </a:t>
            </a:r>
            <a:r>
              <a:rPr lang="en-US" sz="1600" dirty="0" err="1"/>
              <a:t>kĩ</a:t>
            </a:r>
            <a:r>
              <a:rPr lang="en-US" sz="1600" dirty="0"/>
              <a:t> </a:t>
            </a:r>
            <a:r>
              <a:rPr lang="en-US" sz="1600" dirty="0" err="1"/>
              <a:t>thuật</a:t>
            </a:r>
            <a:r>
              <a:rPr lang="en-US" sz="1600" dirty="0"/>
              <a:t>. </a:t>
            </a:r>
          </a:p>
          <a:p>
            <a:endParaRPr lang="en-US" sz="1600" dirty="0"/>
          </a:p>
          <a:p>
            <a:pPr marL="285750" indent="-285750">
              <a:buFont typeface="Arial" panose="020B0604020202020204" pitchFamily="34" charset="0"/>
              <a:buChar char="•"/>
            </a:pPr>
            <a:r>
              <a:rPr lang="en-US" sz="1400" i="1" dirty="0" err="1"/>
              <a:t>Tính</a:t>
            </a:r>
            <a:r>
              <a:rPr lang="en-US" sz="1400" i="1" dirty="0"/>
              <a:t> </a:t>
            </a:r>
            <a:r>
              <a:rPr lang="en-US" sz="1400" i="1" dirty="0" err="1"/>
              <a:t>toán</a:t>
            </a:r>
            <a:r>
              <a:rPr lang="en-US" sz="1400" i="1" dirty="0"/>
              <a:t> </a:t>
            </a:r>
            <a:r>
              <a:rPr lang="en-US" sz="1400" i="1" dirty="0" err="1"/>
              <a:t>rủi</a:t>
            </a:r>
            <a:r>
              <a:rPr lang="en-US" sz="1400" i="1" dirty="0"/>
              <a:t> do và </a:t>
            </a:r>
            <a:r>
              <a:rPr lang="en-US" sz="1400" i="1" dirty="0" err="1"/>
              <a:t>độ</a:t>
            </a:r>
            <a:r>
              <a:rPr lang="en-US" sz="1400" i="1" dirty="0"/>
              <a:t> tin </a:t>
            </a:r>
            <a:r>
              <a:rPr lang="en-US" sz="1400" i="1" dirty="0" err="1"/>
              <a:t>cậy</a:t>
            </a:r>
            <a:r>
              <a:rPr lang="en-US" sz="1400" i="1" dirty="0"/>
              <a:t> </a:t>
            </a:r>
            <a:r>
              <a:rPr lang="en-US" sz="1400" i="1" dirty="0" err="1"/>
              <a:t>trong</a:t>
            </a:r>
            <a:r>
              <a:rPr lang="en-US" sz="1400" i="1" dirty="0"/>
              <a:t> </a:t>
            </a:r>
            <a:r>
              <a:rPr lang="en-US" sz="1400" i="1" dirty="0" err="1"/>
              <a:t>lĩnh</a:t>
            </a:r>
            <a:r>
              <a:rPr lang="en-US" sz="1400" i="1" dirty="0"/>
              <a:t> </a:t>
            </a:r>
            <a:r>
              <a:rPr lang="en-US" sz="1400" i="1" dirty="0" err="1"/>
              <a:t>vực</a:t>
            </a:r>
            <a:r>
              <a:rPr lang="en-US" sz="1400" i="1" dirty="0"/>
              <a:t> </a:t>
            </a:r>
            <a:r>
              <a:rPr lang="en-US" sz="1400" i="1" dirty="0" err="1"/>
              <a:t>hạ</a:t>
            </a:r>
            <a:r>
              <a:rPr lang="en-US" sz="1400" i="1" dirty="0"/>
              <a:t> </a:t>
            </a:r>
            <a:r>
              <a:rPr lang="en-US" sz="1400" i="1" dirty="0" err="1"/>
              <a:t>tầng</a:t>
            </a:r>
            <a:endParaRPr lang="en-US" sz="1400" i="1" dirty="0"/>
          </a:p>
          <a:p>
            <a:pPr marL="285750" indent="-285750">
              <a:buFont typeface="Arial" panose="020B0604020202020204" pitchFamily="34" charset="0"/>
              <a:buChar char="•"/>
            </a:pPr>
            <a:r>
              <a:rPr lang="en-US" sz="1400" i="1" dirty="0"/>
              <a:t>Quản lý </a:t>
            </a:r>
            <a:r>
              <a:rPr lang="en-US" sz="1400" i="1" dirty="0" err="1"/>
              <a:t>cơ</a:t>
            </a:r>
            <a:r>
              <a:rPr lang="en-US" sz="1400" i="1" dirty="0"/>
              <a:t> </a:t>
            </a:r>
            <a:r>
              <a:rPr lang="en-US" sz="1400" i="1" dirty="0" err="1"/>
              <a:t>sở</a:t>
            </a:r>
            <a:r>
              <a:rPr lang="en-US" sz="1400" i="1" dirty="0"/>
              <a:t> </a:t>
            </a:r>
            <a:r>
              <a:rPr lang="en-US" sz="1400" i="1" dirty="0" err="1"/>
              <a:t>hạ</a:t>
            </a:r>
            <a:r>
              <a:rPr lang="en-US" sz="1400" i="1" dirty="0"/>
              <a:t> </a:t>
            </a:r>
            <a:r>
              <a:rPr lang="en-US" sz="1400" i="1" dirty="0" err="1"/>
              <a:t>tầng</a:t>
            </a:r>
            <a:endParaRPr lang="en-US" sz="1400" i="1" dirty="0"/>
          </a:p>
          <a:p>
            <a:pPr marL="285750" indent="-285750">
              <a:buFont typeface="Arial" panose="020B0604020202020204" pitchFamily="34" charset="0"/>
              <a:buChar char="•"/>
            </a:pPr>
            <a:r>
              <a:rPr lang="en-US" sz="1400" i="1" dirty="0"/>
              <a:t>Quản lý </a:t>
            </a:r>
            <a:r>
              <a:rPr lang="en-US" sz="1400" i="1" dirty="0" err="1"/>
              <a:t>đấu</a:t>
            </a:r>
            <a:r>
              <a:rPr lang="en-US" sz="1400" i="1" dirty="0"/>
              <a:t> </a:t>
            </a:r>
            <a:r>
              <a:rPr lang="en-US" sz="1400" i="1" dirty="0" err="1"/>
              <a:t>thầu</a:t>
            </a:r>
            <a:r>
              <a:rPr lang="en-US" sz="1400" i="1" dirty="0"/>
              <a:t> và </a:t>
            </a:r>
            <a:r>
              <a:rPr lang="en-US" sz="1400" i="1" dirty="0" err="1"/>
              <a:t>soạn</a:t>
            </a:r>
            <a:r>
              <a:rPr lang="en-US" sz="1400" i="1" dirty="0"/>
              <a:t> hợp </a:t>
            </a:r>
            <a:r>
              <a:rPr lang="en-US" sz="1400" i="1" dirty="0" err="1"/>
              <a:t>đồng</a:t>
            </a:r>
            <a:r>
              <a:rPr lang="en-US" sz="1400" i="1" dirty="0"/>
              <a:t>, </a:t>
            </a:r>
            <a:r>
              <a:rPr lang="en-US" sz="1400" i="1" dirty="0" err="1"/>
              <a:t>đặc</a:t>
            </a:r>
            <a:r>
              <a:rPr lang="en-US" sz="1400" i="1" dirty="0"/>
              <a:t> </a:t>
            </a:r>
            <a:r>
              <a:rPr lang="en-US" sz="1400" i="1" dirty="0" err="1"/>
              <a:t>biệt</a:t>
            </a:r>
            <a:r>
              <a:rPr lang="en-US" sz="1400" i="1" dirty="0"/>
              <a:t> </a:t>
            </a:r>
            <a:r>
              <a:rPr lang="en-US" sz="1400" i="1" dirty="0" err="1"/>
              <a:t>cho</a:t>
            </a:r>
            <a:r>
              <a:rPr lang="en-US" sz="1400" i="1" dirty="0"/>
              <a:t> </a:t>
            </a:r>
            <a:r>
              <a:rPr lang="en-US" sz="1400" i="1" dirty="0" err="1"/>
              <a:t>các</a:t>
            </a:r>
            <a:r>
              <a:rPr lang="en-US" sz="1400" i="1" dirty="0"/>
              <a:t> </a:t>
            </a:r>
            <a:r>
              <a:rPr lang="en-US" sz="1400" i="1" dirty="0" err="1"/>
              <a:t>dự</a:t>
            </a:r>
            <a:r>
              <a:rPr lang="en-US" sz="1400" i="1" dirty="0"/>
              <a:t> </a:t>
            </a:r>
            <a:r>
              <a:rPr lang="en-US" sz="1400" i="1" dirty="0" err="1"/>
              <a:t>án</a:t>
            </a:r>
            <a:r>
              <a:rPr lang="en-US" sz="1400" i="1" dirty="0"/>
              <a:t> </a:t>
            </a:r>
            <a:r>
              <a:rPr lang="en-US" sz="1400" i="1" dirty="0" err="1"/>
              <a:t>sử</a:t>
            </a:r>
            <a:r>
              <a:rPr lang="en-US" sz="1400" i="1" dirty="0"/>
              <a:t> </a:t>
            </a:r>
            <a:r>
              <a:rPr lang="en-US" sz="1400" i="1" dirty="0" err="1"/>
              <a:t>dụng</a:t>
            </a:r>
            <a:r>
              <a:rPr lang="en-US" sz="1400" i="1" dirty="0"/>
              <a:t> FIDIC</a:t>
            </a:r>
          </a:p>
          <a:p>
            <a:pPr marL="285750" indent="-285750">
              <a:buFont typeface="Arial" panose="020B0604020202020204" pitchFamily="34" charset="0"/>
              <a:buChar char="•"/>
            </a:pPr>
            <a:r>
              <a:rPr lang="en-US" sz="1400" i="1" dirty="0" err="1"/>
              <a:t>Phân</a:t>
            </a:r>
            <a:r>
              <a:rPr lang="en-US" sz="1400" i="1" dirty="0"/>
              <a:t> </a:t>
            </a:r>
            <a:r>
              <a:rPr lang="en-US" sz="1400" i="1" dirty="0" err="1"/>
              <a:t>tích</a:t>
            </a:r>
            <a:r>
              <a:rPr lang="en-US" sz="1400" i="1" dirty="0"/>
              <a:t> </a:t>
            </a:r>
            <a:r>
              <a:rPr lang="en-US" sz="1400" i="1" dirty="0" err="1"/>
              <a:t>dữ</a:t>
            </a:r>
            <a:r>
              <a:rPr lang="en-US" sz="1400" i="1" dirty="0"/>
              <a:t> </a:t>
            </a:r>
            <a:r>
              <a:rPr lang="en-US" sz="1400" i="1" dirty="0" err="1"/>
              <a:t>liệu</a:t>
            </a:r>
            <a:endParaRPr lang="en-US" sz="1400" i="1" dirty="0"/>
          </a:p>
          <a:p>
            <a:endParaRPr lang="en-US" sz="1600" dirty="0"/>
          </a:p>
          <a:p>
            <a:r>
              <a:rPr lang="en-US" sz="1200" dirty="0"/>
              <a:t>Trang Web: 	</a:t>
            </a:r>
            <a:r>
              <a:rPr lang="en-US" sz="1200" dirty="0">
                <a:hlinkClick r:id="rId3"/>
              </a:rPr>
              <a:t>https://namkyodai.github.io</a:t>
            </a:r>
            <a:r>
              <a:rPr lang="en-US" sz="1200" dirty="0"/>
              <a:t> </a:t>
            </a:r>
          </a:p>
          <a:p>
            <a:r>
              <a:rPr lang="en-US" sz="1200" dirty="0" err="1"/>
              <a:t>Thư</a:t>
            </a:r>
            <a:r>
              <a:rPr lang="en-US" sz="1200" dirty="0"/>
              <a:t> </a:t>
            </a:r>
            <a:r>
              <a:rPr lang="en-US" sz="1200" dirty="0" err="1"/>
              <a:t>Điện</a:t>
            </a:r>
            <a:r>
              <a:rPr lang="en-US" sz="1200" dirty="0"/>
              <a:t> </a:t>
            </a:r>
            <a:r>
              <a:rPr lang="en-US" sz="1200" dirty="0" err="1"/>
              <a:t>Tử</a:t>
            </a:r>
            <a:r>
              <a:rPr lang="en-US" sz="1200" dirty="0"/>
              <a:t>:	</a:t>
            </a:r>
            <a:r>
              <a:rPr lang="en-US" sz="1200" dirty="0">
                <a:hlinkClick r:id="rId4"/>
              </a:rPr>
              <a:t>namlt@ueh.edu.vn</a:t>
            </a:r>
            <a:r>
              <a:rPr lang="en-US" sz="1200" dirty="0"/>
              <a:t> </a:t>
            </a:r>
          </a:p>
          <a:p>
            <a:r>
              <a:rPr lang="en-US" sz="1200" dirty="0"/>
              <a:t>Di </a:t>
            </a:r>
            <a:r>
              <a:rPr lang="en-US" sz="1200" dirty="0" err="1"/>
              <a:t>Động</a:t>
            </a:r>
            <a:r>
              <a:rPr lang="en-US" sz="1200" dirty="0"/>
              <a:t>:	Việt Nam: +84-983780100 (Lines, </a:t>
            </a:r>
            <a:r>
              <a:rPr lang="en-US" sz="1200" dirty="0" err="1"/>
              <a:t>Whatsapp</a:t>
            </a:r>
            <a:r>
              <a:rPr lang="en-US" sz="1200" dirty="0"/>
              <a:t>, 	Viber, </a:t>
            </a:r>
            <a:r>
              <a:rPr lang="en-US" sz="1200" dirty="0" err="1"/>
              <a:t>Zalo</a:t>
            </a:r>
            <a:r>
              <a:rPr lang="en-US" sz="1200" dirty="0"/>
              <a:t>)</a:t>
            </a:r>
          </a:p>
          <a:p>
            <a:r>
              <a:rPr lang="en-US" sz="1200" dirty="0"/>
              <a:t>	</a:t>
            </a:r>
            <a:r>
              <a:rPr lang="en-US" sz="1200" dirty="0" err="1"/>
              <a:t>Ấn</a:t>
            </a:r>
            <a:r>
              <a:rPr lang="en-US" sz="1200" dirty="0"/>
              <a:t> </a:t>
            </a:r>
            <a:r>
              <a:rPr lang="en-US" sz="1200" dirty="0" err="1"/>
              <a:t>Độ</a:t>
            </a:r>
            <a:r>
              <a:rPr lang="en-US" sz="1200" dirty="0"/>
              <a:t>: +91-9810444576</a:t>
            </a:r>
          </a:p>
          <a:p>
            <a:endParaRPr lang="en-US" sz="1600" dirty="0"/>
          </a:p>
          <a:p>
            <a:endParaRPr lang="en-US" sz="1600" dirty="0"/>
          </a:p>
          <a:p>
            <a:endParaRPr lang="en-US" sz="1600" dirty="0"/>
          </a:p>
        </p:txBody>
      </p:sp>
      <p:pic>
        <p:nvPicPr>
          <p:cNvPr id="6" name="Picture 5">
            <a:extLst>
              <a:ext uri="{FF2B5EF4-FFF2-40B4-BE49-F238E27FC236}">
                <a16:creationId xmlns:a16="http://schemas.microsoft.com/office/drawing/2014/main" id="{0932A923-9F12-6E3E-937B-2170F105F64D}"/>
              </a:ext>
            </a:extLst>
          </p:cNvPr>
          <p:cNvPicPr>
            <a:picLocks noChangeAspect="1"/>
          </p:cNvPicPr>
          <p:nvPr/>
        </p:nvPicPr>
        <p:blipFill>
          <a:blip r:embed="rId5"/>
          <a:stretch>
            <a:fillRect/>
          </a:stretch>
        </p:blipFill>
        <p:spPr>
          <a:xfrm>
            <a:off x="4815713" y="940568"/>
            <a:ext cx="7020651" cy="5335945"/>
          </a:xfrm>
          <a:prstGeom prst="rect">
            <a:avLst/>
          </a:prstGeom>
        </p:spPr>
      </p:pic>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8"/>
                </a:rPr>
                <a:t>https://www.iscm.ueh.edu.vn</a:t>
              </a:r>
              <a:r>
                <a:rPr lang="en-US" sz="1000" dirty="0"/>
                <a:t> </a:t>
              </a:r>
            </a:p>
          </p:txBody>
        </p:sp>
      </p:grpSp>
      <p:sp>
        <p:nvSpPr>
          <p:cNvPr id="2" name="Date Placeholder 1">
            <a:extLst>
              <a:ext uri="{FF2B5EF4-FFF2-40B4-BE49-F238E27FC236}">
                <a16:creationId xmlns:a16="http://schemas.microsoft.com/office/drawing/2014/main" id="{4F455B8A-13D6-A87C-8380-06B211360A9E}"/>
              </a:ext>
            </a:extLst>
          </p:cNvPr>
          <p:cNvSpPr>
            <a:spLocks noGrp="1"/>
          </p:cNvSpPr>
          <p:nvPr>
            <p:ph type="dt" sz="half" idx="10"/>
          </p:nvPr>
        </p:nvSpPr>
        <p:spPr/>
        <p:txBody>
          <a:bodyPr/>
          <a:lstStyle/>
          <a:p>
            <a:fld id="{1FD13C5F-1EE4-441E-BBA1-6F8BD2F017E6}" type="datetime1">
              <a:rPr lang="en-PH" smtClean="0"/>
              <a:t>19/06/2023</a:t>
            </a:fld>
            <a:endParaRPr lang="en-PH"/>
          </a:p>
        </p:txBody>
      </p:sp>
      <p:sp>
        <p:nvSpPr>
          <p:cNvPr id="4" name="Footer Placeholder 3">
            <a:extLst>
              <a:ext uri="{FF2B5EF4-FFF2-40B4-BE49-F238E27FC236}">
                <a16:creationId xmlns:a16="http://schemas.microsoft.com/office/drawing/2014/main" id="{B9775E8F-0661-7CA7-4FB9-E7C012A5954B}"/>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4A87945-FA37-6DE6-88A5-B847F2325EFA}"/>
              </a:ext>
            </a:extLst>
          </p:cNvPr>
          <p:cNvSpPr>
            <a:spLocks noGrp="1"/>
          </p:cNvSpPr>
          <p:nvPr>
            <p:ph type="sldNum" sz="quarter" idx="12"/>
          </p:nvPr>
        </p:nvSpPr>
        <p:spPr/>
        <p:txBody>
          <a:bodyPr/>
          <a:lstStyle/>
          <a:p>
            <a:fld id="{DF8C7B2B-25FF-4192-8AFB-A166EAAF0FB0}" type="slidenum">
              <a:rPr lang="en-PH" smtClean="0"/>
              <a:t>4</a:t>
            </a:fld>
            <a:endParaRPr lang="en-PH"/>
          </a:p>
        </p:txBody>
      </p:sp>
    </p:spTree>
    <p:extLst>
      <p:ext uri="{BB962C8B-B14F-4D97-AF65-F5344CB8AC3E}">
        <p14:creationId xmlns:p14="http://schemas.microsoft.com/office/powerpoint/2010/main" val="425450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22" name="Rectangle 21">
            <a:extLst>
              <a:ext uri="{FF2B5EF4-FFF2-40B4-BE49-F238E27FC236}">
                <a16:creationId xmlns:a16="http://schemas.microsoft.com/office/drawing/2014/main" id="{9D3B44E2-8389-3672-DFE0-4E0E652D964F}"/>
              </a:ext>
            </a:extLst>
          </p:cNvPr>
          <p:cNvSpPr/>
          <p:nvPr/>
        </p:nvSpPr>
        <p:spPr>
          <a:xfrm>
            <a:off x="277214" y="1393236"/>
            <a:ext cx="4132730" cy="465268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a:solidFill>
                  <a:srgbClr val="C00000"/>
                </a:solidFill>
                <a:latin typeface="Century Gothic"/>
                <a:sym typeface="Century Gothic"/>
              </a:rPr>
              <a:t>Khoa </a:t>
            </a:r>
            <a:r>
              <a:rPr lang="en-US" sz="2800" b="1" dirty="0" err="1">
                <a:solidFill>
                  <a:srgbClr val="C00000"/>
                </a:solidFill>
                <a:latin typeface="Century Gothic"/>
                <a:sym typeface="Century Gothic"/>
              </a:rPr>
              <a:t>Học</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vs </a:t>
            </a:r>
            <a:r>
              <a:rPr lang="en-US" sz="2800" b="1" dirty="0" err="1">
                <a:solidFill>
                  <a:srgbClr val="C00000"/>
                </a:solidFill>
                <a:latin typeface="Century Gothic"/>
                <a:sym typeface="Century Gothic"/>
              </a:rPr>
              <a:t>Phân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Tích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pic>
        <p:nvPicPr>
          <p:cNvPr id="16" name="Picture 15">
            <a:extLst>
              <a:ext uri="{FF2B5EF4-FFF2-40B4-BE49-F238E27FC236}">
                <a16:creationId xmlns:a16="http://schemas.microsoft.com/office/drawing/2014/main" id="{1A8EE227-BF23-0423-E5CD-3E89F8BA52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449" y="1667436"/>
            <a:ext cx="7335915" cy="3290046"/>
          </a:xfrm>
          <a:prstGeom prst="rect">
            <a:avLst/>
          </a:prstGeom>
        </p:spPr>
      </p:pic>
      <p:pic>
        <p:nvPicPr>
          <p:cNvPr id="19" name="Picture 18">
            <a:extLst>
              <a:ext uri="{FF2B5EF4-FFF2-40B4-BE49-F238E27FC236}">
                <a16:creationId xmlns:a16="http://schemas.microsoft.com/office/drawing/2014/main" id="{1A718AC9-9B16-A15F-8BF3-0345867B18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366" y="1999130"/>
            <a:ext cx="3814426" cy="3440894"/>
          </a:xfrm>
          <a:prstGeom prst="rect">
            <a:avLst/>
          </a:prstGeom>
        </p:spPr>
      </p:pic>
      <p:sp>
        <p:nvSpPr>
          <p:cNvPr id="23" name="Rectangle 22">
            <a:extLst>
              <a:ext uri="{FF2B5EF4-FFF2-40B4-BE49-F238E27FC236}">
                <a16:creationId xmlns:a16="http://schemas.microsoft.com/office/drawing/2014/main" id="{A831FF30-498E-B59F-69FD-2A02CB2DD6BB}"/>
              </a:ext>
            </a:extLst>
          </p:cNvPr>
          <p:cNvSpPr/>
          <p:nvPr/>
        </p:nvSpPr>
        <p:spPr>
          <a:xfrm>
            <a:off x="4409944" y="1407090"/>
            <a:ext cx="7582774" cy="4652682"/>
          </a:xfrm>
          <a:prstGeom prst="rect">
            <a:avLst/>
          </a:prstGeom>
          <a:solidFill>
            <a:schemeClr val="accent4">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E857EEF-FC5F-2D26-E1FE-B98A9045F70C}"/>
              </a:ext>
            </a:extLst>
          </p:cNvPr>
          <p:cNvSpPr>
            <a:spLocks noGrp="1"/>
          </p:cNvSpPr>
          <p:nvPr>
            <p:ph type="dt" sz="half" idx="10"/>
          </p:nvPr>
        </p:nvSpPr>
        <p:spPr/>
        <p:txBody>
          <a:bodyPr/>
          <a:lstStyle/>
          <a:p>
            <a:fld id="{2BFD7837-F1E2-47EB-B306-C1B9EC039671}" type="datetime1">
              <a:rPr lang="en-PH" smtClean="0"/>
              <a:t>19/06/2023</a:t>
            </a:fld>
            <a:endParaRPr lang="en-PH"/>
          </a:p>
        </p:txBody>
      </p:sp>
      <p:sp>
        <p:nvSpPr>
          <p:cNvPr id="3" name="Footer Placeholder 2">
            <a:extLst>
              <a:ext uri="{FF2B5EF4-FFF2-40B4-BE49-F238E27FC236}">
                <a16:creationId xmlns:a16="http://schemas.microsoft.com/office/drawing/2014/main" id="{692C1A2C-340D-7786-B516-1FA87F565A5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3197559-D3F8-BE77-35AF-3D2336E2CD95}"/>
              </a:ext>
            </a:extLst>
          </p:cNvPr>
          <p:cNvSpPr>
            <a:spLocks noGrp="1"/>
          </p:cNvSpPr>
          <p:nvPr>
            <p:ph type="sldNum" sz="quarter" idx="12"/>
          </p:nvPr>
        </p:nvSpPr>
        <p:spPr/>
        <p:txBody>
          <a:bodyPr/>
          <a:lstStyle/>
          <a:p>
            <a:fld id="{DF8C7B2B-25FF-4192-8AFB-A166EAAF0FB0}" type="slidenum">
              <a:rPr lang="en-PH" smtClean="0"/>
              <a:t>5</a:t>
            </a:fld>
            <a:endParaRPr lang="en-PH"/>
          </a:p>
        </p:txBody>
      </p:sp>
    </p:spTree>
    <p:extLst>
      <p:ext uri="{BB962C8B-B14F-4D97-AF65-F5344CB8AC3E}">
        <p14:creationId xmlns:p14="http://schemas.microsoft.com/office/powerpoint/2010/main" val="219256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endParaRPr lang="en-US" sz="2800" dirty="0"/>
          </a:p>
        </p:txBody>
      </p:sp>
      <p:sp>
        <p:nvSpPr>
          <p:cNvPr id="3" name="TextBox 2">
            <a:extLst>
              <a:ext uri="{FF2B5EF4-FFF2-40B4-BE49-F238E27FC236}">
                <a16:creationId xmlns:a16="http://schemas.microsoft.com/office/drawing/2014/main" id="{256C62D7-3F2A-E462-C352-78CA1C4E8DB2}"/>
              </a:ext>
            </a:extLst>
          </p:cNvPr>
          <p:cNvSpPr txBox="1"/>
          <p:nvPr/>
        </p:nvSpPr>
        <p:spPr>
          <a:xfrm>
            <a:off x="354308" y="1091031"/>
            <a:ext cx="3977995" cy="338554"/>
          </a:xfrm>
          <a:prstGeom prst="rect">
            <a:avLst/>
          </a:prstGeom>
          <a:noFill/>
        </p:spPr>
        <p:txBody>
          <a:bodyPr wrap="square">
            <a:spAutoFit/>
          </a:bodyPr>
          <a:lstStyle/>
          <a:p>
            <a:r>
              <a:rPr lang="en-US" sz="1600" dirty="0" err="1"/>
              <a:t>Dữ</a:t>
            </a:r>
            <a:r>
              <a:rPr lang="en-US" sz="1600" dirty="0"/>
              <a:t> </a:t>
            </a:r>
            <a:r>
              <a:rPr lang="en-US" sz="1600" dirty="0" err="1"/>
              <a:t>liệu</a:t>
            </a:r>
            <a:r>
              <a:rPr lang="en-US" sz="1600" dirty="0"/>
              <a:t> </a:t>
            </a:r>
            <a:r>
              <a:rPr lang="en-US" sz="1600" dirty="0" err="1"/>
              <a:t>lớn</a:t>
            </a:r>
            <a:r>
              <a:rPr lang="en-US" sz="1600" dirty="0"/>
              <a:t> ??? </a:t>
            </a:r>
            <a:r>
              <a:rPr lang="en-US" sz="1600" dirty="0" err="1"/>
              <a:t>Lớn</a:t>
            </a:r>
            <a:r>
              <a:rPr lang="en-US" sz="1600" dirty="0"/>
              <a:t> </a:t>
            </a:r>
            <a:r>
              <a:rPr lang="en-US" sz="1600" dirty="0" err="1"/>
              <a:t>đến</a:t>
            </a:r>
            <a:r>
              <a:rPr lang="en-US" sz="1600" dirty="0"/>
              <a:t> </a:t>
            </a:r>
            <a:r>
              <a:rPr lang="en-US" sz="1600" dirty="0" err="1"/>
              <a:t>cỡ</a:t>
            </a:r>
            <a:r>
              <a:rPr lang="en-US" sz="1600" dirty="0"/>
              <a:t> </a:t>
            </a:r>
            <a:r>
              <a:rPr lang="en-US" sz="1600" dirty="0" err="1"/>
              <a:t>nào</a:t>
            </a:r>
            <a:r>
              <a:rPr lang="en-US" sz="1600" dirty="0"/>
              <a:t>???</a:t>
            </a:r>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4" name="Arrow: Right 3">
            <a:extLst>
              <a:ext uri="{FF2B5EF4-FFF2-40B4-BE49-F238E27FC236}">
                <a16:creationId xmlns:a16="http://schemas.microsoft.com/office/drawing/2014/main" id="{C92C30ED-70AB-BD2F-595A-6A638B5AF43B}"/>
              </a:ext>
            </a:extLst>
          </p:cNvPr>
          <p:cNvSpPr/>
          <p:nvPr/>
        </p:nvSpPr>
        <p:spPr>
          <a:xfrm>
            <a:off x="1633492" y="1429585"/>
            <a:ext cx="2965141" cy="1303535"/>
          </a:xfrm>
          <a:prstGeom prst="rightArrow">
            <a:avLst/>
          </a:prstGeom>
          <a:solidFill>
            <a:schemeClr val="accent4">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Công </a:t>
            </a:r>
            <a:r>
              <a:rPr lang="en-US" dirty="0" err="1">
                <a:solidFill>
                  <a:schemeClr val="tx1"/>
                </a:solidFill>
              </a:rPr>
              <a:t>Nghệ</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Tính</a:t>
            </a:r>
            <a:endParaRPr lang="en-US" dirty="0">
              <a:solidFill>
                <a:schemeClr val="tx1"/>
              </a:solidFill>
            </a:endParaRPr>
          </a:p>
        </p:txBody>
      </p:sp>
      <p:sp>
        <p:nvSpPr>
          <p:cNvPr id="5" name="Arrow: Right 4">
            <a:extLst>
              <a:ext uri="{FF2B5EF4-FFF2-40B4-BE49-F238E27FC236}">
                <a16:creationId xmlns:a16="http://schemas.microsoft.com/office/drawing/2014/main" id="{94111295-FE62-63DA-4B98-2A997634745B}"/>
              </a:ext>
            </a:extLst>
          </p:cNvPr>
          <p:cNvSpPr/>
          <p:nvPr/>
        </p:nvSpPr>
        <p:spPr>
          <a:xfrm>
            <a:off x="1615734" y="2950509"/>
            <a:ext cx="2982899" cy="131158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Sự</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Kê</a:t>
            </a:r>
            <a:endParaRPr lang="en-US" dirty="0">
              <a:solidFill>
                <a:schemeClr val="tx1"/>
              </a:solidFill>
            </a:endParaRPr>
          </a:p>
        </p:txBody>
      </p:sp>
      <p:sp>
        <p:nvSpPr>
          <p:cNvPr id="6" name="Arrow: Right 5">
            <a:extLst>
              <a:ext uri="{FF2B5EF4-FFF2-40B4-BE49-F238E27FC236}">
                <a16:creationId xmlns:a16="http://schemas.microsoft.com/office/drawing/2014/main" id="{F35088CA-12FC-1D1E-FDD2-6AE50962634E}"/>
              </a:ext>
            </a:extLst>
          </p:cNvPr>
          <p:cNvSpPr/>
          <p:nvPr/>
        </p:nvSpPr>
        <p:spPr>
          <a:xfrm>
            <a:off x="1615736" y="4455385"/>
            <a:ext cx="2982898" cy="1311583"/>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Sự</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trữ</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endParaRPr lang="en-US" dirty="0">
              <a:solidFill>
                <a:schemeClr val="tx1"/>
              </a:solidFill>
            </a:endParaRPr>
          </a:p>
        </p:txBody>
      </p:sp>
      <p:pic>
        <p:nvPicPr>
          <p:cNvPr id="4098" name="Picture 2" descr="Larry Ellison - Wikipedia">
            <a:extLst>
              <a:ext uri="{FF2B5EF4-FFF2-40B4-BE49-F238E27FC236}">
                <a16:creationId xmlns:a16="http://schemas.microsoft.com/office/drawing/2014/main" id="{65AEF8C5-253F-2147-E42E-DCE5C71FE9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531960"/>
            <a:ext cx="1085160" cy="11396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teve Jobs Vs. Bill Gates: a History of Their Love-Hate Relationship">
            <a:extLst>
              <a:ext uri="{FF2B5EF4-FFF2-40B4-BE49-F238E27FC236}">
                <a16:creationId xmlns:a16="http://schemas.microsoft.com/office/drawing/2014/main" id="{5CC7E852-5101-669D-A353-E2B06B4A0D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1695875"/>
            <a:ext cx="1209478" cy="9059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6DE9423-B7F2-CF1C-CEFD-43AAD8C1B1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6268" y="3132866"/>
            <a:ext cx="647101" cy="90594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B24BFA3E-144B-9D95-3D5E-BD3D73011C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9711" y="3132867"/>
            <a:ext cx="844521" cy="9059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C862B91-7F39-219F-F588-C14FDEE97257}"/>
              </a:ext>
            </a:extLst>
          </p:cNvPr>
          <p:cNvSpPr txBox="1"/>
          <p:nvPr/>
        </p:nvSpPr>
        <p:spPr>
          <a:xfrm>
            <a:off x="8551963" y="1663334"/>
            <a:ext cx="2966587" cy="923330"/>
          </a:xfrm>
          <a:prstGeom prst="rect">
            <a:avLst/>
          </a:prstGeom>
          <a:noFill/>
        </p:spPr>
        <p:txBody>
          <a:bodyPr wrap="square" rtlCol="0">
            <a:spAutoFit/>
          </a:bodyPr>
          <a:lstStyle/>
          <a:p>
            <a:r>
              <a:rPr lang="en-US" dirty="0" err="1"/>
              <a:t>Chíp</a:t>
            </a:r>
            <a:r>
              <a:rPr lang="en-US" dirty="0"/>
              <a:t> </a:t>
            </a:r>
            <a:r>
              <a:rPr lang="en-US" dirty="0" err="1"/>
              <a:t>điện</a:t>
            </a:r>
            <a:r>
              <a:rPr lang="en-US" dirty="0"/>
              <a:t> </a:t>
            </a:r>
            <a:r>
              <a:rPr lang="en-US" dirty="0" err="1"/>
              <a:t>tử</a:t>
            </a:r>
            <a:r>
              <a:rPr lang="en-US" dirty="0"/>
              <a:t>, chip </a:t>
            </a:r>
            <a:r>
              <a:rPr lang="en-US" dirty="0" err="1"/>
              <a:t>bán</a:t>
            </a:r>
            <a:r>
              <a:rPr lang="en-US" dirty="0"/>
              <a:t> </a:t>
            </a:r>
            <a:r>
              <a:rPr lang="en-US" dirty="0" err="1"/>
              <a:t>dẫn</a:t>
            </a:r>
            <a:r>
              <a:rPr lang="en-US" dirty="0"/>
              <a:t>, </a:t>
            </a:r>
            <a:r>
              <a:rPr lang="en-US" dirty="0" err="1"/>
              <a:t>tốc</a:t>
            </a:r>
            <a:r>
              <a:rPr lang="en-US" dirty="0"/>
              <a:t> </a:t>
            </a:r>
            <a:r>
              <a:rPr lang="en-US" dirty="0" err="1"/>
              <a:t>độ</a:t>
            </a:r>
            <a:r>
              <a:rPr lang="en-US" dirty="0"/>
              <a:t> </a:t>
            </a:r>
            <a:r>
              <a:rPr lang="en-US" dirty="0" err="1"/>
              <a:t>xử</a:t>
            </a:r>
            <a:r>
              <a:rPr lang="en-US" dirty="0"/>
              <a:t> lý, </a:t>
            </a:r>
            <a:r>
              <a:rPr lang="en-US" dirty="0" err="1"/>
              <a:t>máy</a:t>
            </a:r>
            <a:r>
              <a:rPr lang="en-US" dirty="0"/>
              <a:t> </a:t>
            </a:r>
            <a:r>
              <a:rPr lang="en-US" dirty="0" err="1"/>
              <a:t>tính</a:t>
            </a:r>
            <a:r>
              <a:rPr lang="en-US" dirty="0"/>
              <a:t> </a:t>
            </a:r>
            <a:r>
              <a:rPr lang="en-US" dirty="0" err="1"/>
              <a:t>cá</a:t>
            </a:r>
            <a:r>
              <a:rPr lang="en-US" dirty="0"/>
              <a:t> </a:t>
            </a:r>
            <a:r>
              <a:rPr lang="en-US" dirty="0" err="1"/>
              <a:t>nhân</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chủ</a:t>
            </a:r>
            <a:endParaRPr lang="en-US" dirty="0"/>
          </a:p>
        </p:txBody>
      </p:sp>
      <p:sp>
        <p:nvSpPr>
          <p:cNvPr id="12" name="TextBox 11">
            <a:extLst>
              <a:ext uri="{FF2B5EF4-FFF2-40B4-BE49-F238E27FC236}">
                <a16:creationId xmlns:a16="http://schemas.microsoft.com/office/drawing/2014/main" id="{B170ADB5-1C07-AD4C-9590-27F5F37B3EAB}"/>
              </a:ext>
            </a:extLst>
          </p:cNvPr>
          <p:cNvSpPr txBox="1"/>
          <p:nvPr/>
        </p:nvSpPr>
        <p:spPr>
          <a:xfrm>
            <a:off x="8554282" y="3045851"/>
            <a:ext cx="2966587" cy="923330"/>
          </a:xfrm>
          <a:prstGeom prst="rect">
            <a:avLst/>
          </a:prstGeom>
          <a:noFill/>
        </p:spPr>
        <p:txBody>
          <a:bodyPr wrap="square" rtlCol="0">
            <a:spAutoFit/>
          </a:bodyPr>
          <a:lstStyle/>
          <a:p>
            <a:r>
              <a:rPr lang="en-US" dirty="0" err="1"/>
              <a:t>Giờ</a:t>
            </a:r>
            <a:r>
              <a:rPr lang="en-US" dirty="0"/>
              <a:t> </a:t>
            </a:r>
            <a:r>
              <a:rPr lang="en-US" dirty="0" err="1"/>
              <a:t>đây</a:t>
            </a:r>
            <a:r>
              <a:rPr lang="en-US" dirty="0"/>
              <a:t>, </a:t>
            </a:r>
            <a:r>
              <a:rPr lang="en-US" dirty="0" err="1"/>
              <a:t>thay</a:t>
            </a:r>
            <a:r>
              <a:rPr lang="en-US" dirty="0"/>
              <a:t> </a:t>
            </a:r>
            <a:r>
              <a:rPr lang="en-US" dirty="0" err="1"/>
              <a:t>vì</a:t>
            </a:r>
            <a:r>
              <a:rPr lang="en-US" dirty="0"/>
              <a:t> </a:t>
            </a:r>
            <a:r>
              <a:rPr lang="en-US" dirty="0" err="1"/>
              <a:t>phải</a:t>
            </a:r>
            <a:r>
              <a:rPr lang="en-US" dirty="0"/>
              <a:t> </a:t>
            </a:r>
            <a:r>
              <a:rPr lang="en-US" dirty="0" err="1"/>
              <a:t>mua</a:t>
            </a:r>
            <a:r>
              <a:rPr lang="en-US" dirty="0"/>
              <a:t> </a:t>
            </a:r>
            <a:r>
              <a:rPr lang="en-US" dirty="0" err="1"/>
              <a:t>phần</a:t>
            </a:r>
            <a:r>
              <a:rPr lang="en-US" dirty="0"/>
              <a:t> </a:t>
            </a:r>
            <a:r>
              <a:rPr lang="en-US" dirty="0" err="1"/>
              <a:t>mềm</a:t>
            </a:r>
            <a:r>
              <a:rPr lang="en-US" dirty="0"/>
              <a:t> </a:t>
            </a:r>
            <a:r>
              <a:rPr lang="en-US" dirty="0" err="1"/>
              <a:t>thống</a:t>
            </a:r>
            <a:r>
              <a:rPr lang="en-US" dirty="0"/>
              <a:t> </a:t>
            </a:r>
            <a:r>
              <a:rPr lang="en-US" dirty="0" err="1"/>
              <a:t>kê</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dùng</a:t>
            </a:r>
            <a:r>
              <a:rPr lang="en-US" dirty="0"/>
              <a:t> </a:t>
            </a:r>
            <a:r>
              <a:rPr lang="en-US" dirty="0" err="1"/>
              <a:t>miễn</a:t>
            </a:r>
            <a:r>
              <a:rPr lang="en-US" dirty="0"/>
              <a:t> </a:t>
            </a:r>
            <a:r>
              <a:rPr lang="en-US" dirty="0" err="1"/>
              <a:t>phí</a:t>
            </a:r>
            <a:r>
              <a:rPr lang="en-US" dirty="0"/>
              <a:t>.</a:t>
            </a:r>
          </a:p>
        </p:txBody>
      </p:sp>
      <p:sp>
        <p:nvSpPr>
          <p:cNvPr id="13" name="TextBox 12">
            <a:extLst>
              <a:ext uri="{FF2B5EF4-FFF2-40B4-BE49-F238E27FC236}">
                <a16:creationId xmlns:a16="http://schemas.microsoft.com/office/drawing/2014/main" id="{20100617-2C52-D89C-0D2C-2E9504AFBF2F}"/>
              </a:ext>
            </a:extLst>
          </p:cNvPr>
          <p:cNvSpPr txBox="1"/>
          <p:nvPr/>
        </p:nvSpPr>
        <p:spPr>
          <a:xfrm>
            <a:off x="8551963" y="4531960"/>
            <a:ext cx="2966587" cy="1200329"/>
          </a:xfrm>
          <a:prstGeom prst="rect">
            <a:avLst/>
          </a:prstGeom>
          <a:noFill/>
        </p:spPr>
        <p:txBody>
          <a:bodyPr wrap="square" rtlCol="0">
            <a:spAutoFit/>
          </a:bodyPr>
          <a:lstStyle/>
          <a:p>
            <a:r>
              <a:rPr lang="en-US" dirty="0" err="1"/>
              <a:t>Một</a:t>
            </a:r>
            <a:r>
              <a:rPr lang="en-US" dirty="0"/>
              <a:t> </a:t>
            </a:r>
            <a:r>
              <a:rPr lang="en-US" dirty="0" err="1"/>
              <a:t>ví</a:t>
            </a:r>
            <a:r>
              <a:rPr lang="en-US" dirty="0"/>
              <a:t> </a:t>
            </a:r>
            <a:r>
              <a:rPr lang="en-US" dirty="0" err="1"/>
              <a:t>dụ</a:t>
            </a:r>
            <a:r>
              <a:rPr lang="en-US" dirty="0"/>
              <a:t> </a:t>
            </a:r>
            <a:r>
              <a:rPr lang="en-US" dirty="0" err="1"/>
              <a:t>nữa</a:t>
            </a:r>
            <a:r>
              <a:rPr lang="en-US" dirty="0"/>
              <a:t> </a:t>
            </a:r>
            <a:r>
              <a:rPr lang="en-US" dirty="0" err="1"/>
              <a:t>về</a:t>
            </a:r>
            <a:r>
              <a:rPr lang="en-US" dirty="0"/>
              <a:t> </a:t>
            </a:r>
            <a:r>
              <a:rPr lang="en-US" dirty="0" err="1"/>
              <a:t>Kinh</a:t>
            </a:r>
            <a:r>
              <a:rPr lang="en-US" dirty="0"/>
              <a:t> </a:t>
            </a:r>
            <a:r>
              <a:rPr lang="en-US" dirty="0" err="1"/>
              <a:t>doanh</a:t>
            </a:r>
            <a:r>
              <a:rPr lang="en-US" dirty="0"/>
              <a:t> vs </a:t>
            </a:r>
            <a:r>
              <a:rPr lang="en-US" dirty="0" err="1"/>
              <a:t>Nghiên</a:t>
            </a:r>
            <a:r>
              <a:rPr lang="en-US" dirty="0"/>
              <a:t> </a:t>
            </a:r>
            <a:r>
              <a:rPr lang="en-US" dirty="0" err="1"/>
              <a:t>cứu</a:t>
            </a:r>
            <a:r>
              <a:rPr lang="en-US" dirty="0"/>
              <a:t> </a:t>
            </a:r>
            <a:r>
              <a:rPr lang="en-US" dirty="0" err="1"/>
              <a:t>trong</a:t>
            </a:r>
            <a:r>
              <a:rPr lang="en-US" dirty="0"/>
              <a:t> </a:t>
            </a:r>
            <a:r>
              <a:rPr lang="en-US" dirty="0" err="1"/>
              <a:t>mảng</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p:txBody>
      </p:sp>
      <p:sp>
        <p:nvSpPr>
          <p:cNvPr id="2" name="Date Placeholder 1">
            <a:extLst>
              <a:ext uri="{FF2B5EF4-FFF2-40B4-BE49-F238E27FC236}">
                <a16:creationId xmlns:a16="http://schemas.microsoft.com/office/drawing/2014/main" id="{C5098D7B-3B15-7AB9-C109-D33557872FA8}"/>
              </a:ext>
            </a:extLst>
          </p:cNvPr>
          <p:cNvSpPr>
            <a:spLocks noGrp="1"/>
          </p:cNvSpPr>
          <p:nvPr>
            <p:ph type="dt" sz="half" idx="10"/>
          </p:nvPr>
        </p:nvSpPr>
        <p:spPr/>
        <p:txBody>
          <a:bodyPr/>
          <a:lstStyle/>
          <a:p>
            <a:fld id="{505C48F7-0877-41E2-8D79-CFE624699A22}" type="datetime1">
              <a:rPr lang="en-PH" smtClean="0"/>
              <a:t>19/06/2023</a:t>
            </a:fld>
            <a:endParaRPr lang="en-PH"/>
          </a:p>
        </p:txBody>
      </p:sp>
      <p:sp>
        <p:nvSpPr>
          <p:cNvPr id="14" name="Footer Placeholder 13">
            <a:extLst>
              <a:ext uri="{FF2B5EF4-FFF2-40B4-BE49-F238E27FC236}">
                <a16:creationId xmlns:a16="http://schemas.microsoft.com/office/drawing/2014/main" id="{DB5CAB2C-973D-5CCA-4F6C-DC6502B36399}"/>
              </a:ext>
            </a:extLst>
          </p:cNvPr>
          <p:cNvSpPr>
            <a:spLocks noGrp="1"/>
          </p:cNvSpPr>
          <p:nvPr>
            <p:ph type="ftr" sz="quarter" idx="11"/>
          </p:nvPr>
        </p:nvSpPr>
        <p:spPr/>
        <p:txBody>
          <a:bodyPr/>
          <a:lstStyle/>
          <a:p>
            <a:endParaRPr lang="en-PH"/>
          </a:p>
        </p:txBody>
      </p:sp>
      <p:sp>
        <p:nvSpPr>
          <p:cNvPr id="15" name="Slide Number Placeholder 14">
            <a:extLst>
              <a:ext uri="{FF2B5EF4-FFF2-40B4-BE49-F238E27FC236}">
                <a16:creationId xmlns:a16="http://schemas.microsoft.com/office/drawing/2014/main" id="{899C3B61-8F75-41C3-FF4F-683F57D3E47E}"/>
              </a:ext>
            </a:extLst>
          </p:cNvPr>
          <p:cNvSpPr>
            <a:spLocks noGrp="1"/>
          </p:cNvSpPr>
          <p:nvPr>
            <p:ph type="sldNum" sz="quarter" idx="12"/>
          </p:nvPr>
        </p:nvSpPr>
        <p:spPr/>
        <p:txBody>
          <a:bodyPr/>
          <a:lstStyle/>
          <a:p>
            <a:fld id="{DF8C7B2B-25FF-4192-8AFB-A166EAAF0FB0}" type="slidenum">
              <a:rPr lang="en-PH" smtClean="0"/>
              <a:t>6</a:t>
            </a:fld>
            <a:endParaRPr lang="en-PH"/>
          </a:p>
        </p:txBody>
      </p:sp>
    </p:spTree>
    <p:extLst>
      <p:ext uri="{BB962C8B-B14F-4D97-AF65-F5344CB8AC3E}">
        <p14:creationId xmlns:p14="http://schemas.microsoft.com/office/powerpoint/2010/main" val="48684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3" name="Google Shape;173;p6"/>
          <p:cNvSpPr txBox="1"/>
          <p:nvPr/>
        </p:nvSpPr>
        <p:spPr>
          <a:xfrm flipH="1">
            <a:off x="7435454" y="4019402"/>
            <a:ext cx="790275" cy="59408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lt1"/>
              </a:buClr>
              <a:buSzPts val="3000"/>
              <a:buFont typeface="Century Gothic"/>
              <a:buNone/>
            </a:pPr>
            <a:r>
              <a:rPr lang="en-US" sz="3000" b="1">
                <a:solidFill>
                  <a:schemeClr val="lt1"/>
                </a:solidFill>
                <a:latin typeface="Century Gothic"/>
                <a:ea typeface="Century Gothic"/>
                <a:cs typeface="Century Gothic"/>
                <a:sym typeface="Century Gothic"/>
              </a:rPr>
              <a:t>02</a:t>
            </a:r>
            <a:endParaRPr/>
          </a:p>
        </p:txBody>
      </p:sp>
      <p:sp>
        <p:nvSpPr>
          <p:cNvPr id="174" name="Google Shape;174;p6"/>
          <p:cNvSpPr txBox="1"/>
          <p:nvPr/>
        </p:nvSpPr>
        <p:spPr>
          <a:xfrm flipH="1">
            <a:off x="7598671" y="4530635"/>
            <a:ext cx="2211752" cy="36576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1">
                <a:solidFill>
                  <a:schemeClr val="lt1"/>
                </a:solidFill>
                <a:latin typeface="Century Gothic"/>
                <a:ea typeface="Century Gothic"/>
                <a:cs typeface="Century Gothic"/>
                <a:sym typeface="Century Gothic"/>
              </a:rPr>
              <a:t>Work packages</a:t>
            </a:r>
            <a:endParaRPr/>
          </a:p>
        </p:txBody>
      </p:sp>
      <p:sp>
        <p:nvSpPr>
          <p:cNvPr id="175" name="Google Shape;175;p6"/>
          <p:cNvSpPr txBox="1"/>
          <p:nvPr/>
        </p:nvSpPr>
        <p:spPr>
          <a:xfrm>
            <a:off x="3401568" y="2176272"/>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vs </a:t>
            </a: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Siêu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endParaRPr lang="en-US" sz="2800" dirty="0"/>
          </a:p>
        </p:txBody>
      </p:sp>
      <p:sp>
        <p:nvSpPr>
          <p:cNvPr id="3" name="TextBox 2">
            <a:extLst>
              <a:ext uri="{FF2B5EF4-FFF2-40B4-BE49-F238E27FC236}">
                <a16:creationId xmlns:a16="http://schemas.microsoft.com/office/drawing/2014/main" id="{256C62D7-3F2A-E462-C352-78CA1C4E8DB2}"/>
              </a:ext>
            </a:extLst>
          </p:cNvPr>
          <p:cNvSpPr txBox="1"/>
          <p:nvPr/>
        </p:nvSpPr>
        <p:spPr>
          <a:xfrm>
            <a:off x="354308" y="1091031"/>
            <a:ext cx="3977995" cy="338554"/>
          </a:xfrm>
          <a:prstGeom prst="rect">
            <a:avLst/>
          </a:prstGeom>
          <a:noFill/>
        </p:spPr>
        <p:txBody>
          <a:bodyPr wrap="square">
            <a:spAutoFit/>
          </a:bodyPr>
          <a:lstStyle/>
          <a:p>
            <a:r>
              <a:rPr lang="en-US" sz="1600" dirty="0" err="1"/>
              <a:t>Dữ</a:t>
            </a:r>
            <a:r>
              <a:rPr lang="en-US" sz="1600" dirty="0"/>
              <a:t> </a:t>
            </a:r>
            <a:r>
              <a:rPr lang="en-US" sz="1600" dirty="0" err="1"/>
              <a:t>liệu</a:t>
            </a:r>
            <a:r>
              <a:rPr lang="en-US" sz="1600" dirty="0"/>
              <a:t> </a:t>
            </a:r>
            <a:r>
              <a:rPr lang="en-US" sz="1600" dirty="0" err="1"/>
              <a:t>lớn</a:t>
            </a:r>
            <a:r>
              <a:rPr lang="en-US" sz="1600" dirty="0"/>
              <a:t> ??? </a:t>
            </a:r>
            <a:r>
              <a:rPr lang="en-US" sz="1600" dirty="0" err="1"/>
              <a:t>Lớn</a:t>
            </a:r>
            <a:r>
              <a:rPr lang="en-US" sz="1600" dirty="0"/>
              <a:t> </a:t>
            </a:r>
            <a:r>
              <a:rPr lang="en-US" sz="1600" dirty="0" err="1"/>
              <a:t>đến</a:t>
            </a:r>
            <a:r>
              <a:rPr lang="en-US" sz="1600" dirty="0"/>
              <a:t> </a:t>
            </a:r>
            <a:r>
              <a:rPr lang="en-US" sz="1600" dirty="0" err="1"/>
              <a:t>cỡ</a:t>
            </a:r>
            <a:r>
              <a:rPr lang="en-US" sz="1600" dirty="0"/>
              <a:t> </a:t>
            </a:r>
            <a:r>
              <a:rPr lang="en-US" sz="1600" dirty="0" err="1"/>
              <a:t>nào</a:t>
            </a:r>
            <a:r>
              <a:rPr lang="en-US" sz="1600" dirty="0"/>
              <a:t>???</a:t>
            </a:r>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pic>
        <p:nvPicPr>
          <p:cNvPr id="2050" name="Picture 2" descr="CERN Logo, symbol, meaning, history, PNG, brand">
            <a:extLst>
              <a:ext uri="{FF2B5EF4-FFF2-40B4-BE49-F238E27FC236}">
                <a16:creationId xmlns:a16="http://schemas.microsoft.com/office/drawing/2014/main" id="{87FD53A1-1B19-44F0-39C8-0333256A75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856" y="5127902"/>
            <a:ext cx="2019220" cy="11307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plainer: how does an experiment at the Large Hadron Collider work?">
            <a:extLst>
              <a:ext uri="{FF2B5EF4-FFF2-40B4-BE49-F238E27FC236}">
                <a16:creationId xmlns:a16="http://schemas.microsoft.com/office/drawing/2014/main" id="{10CC8BFE-F82E-BA70-CF9A-BE68F8780A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531" y="1772423"/>
            <a:ext cx="4574827" cy="30126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ERN: Everything you need to know | BBC Science Focus Magazine">
            <a:extLst>
              <a:ext uri="{FF2B5EF4-FFF2-40B4-BE49-F238E27FC236}">
                <a16:creationId xmlns:a16="http://schemas.microsoft.com/office/drawing/2014/main" id="{2EBBE80C-9ADC-333A-6A6E-B34006C484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616" y="1772423"/>
            <a:ext cx="6290670" cy="30126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070DF5-B21A-14E3-0A5C-0C41D03735EC}"/>
              </a:ext>
            </a:extLst>
          </p:cNvPr>
          <p:cNvSpPr txBox="1"/>
          <p:nvPr/>
        </p:nvSpPr>
        <p:spPr>
          <a:xfrm>
            <a:off x="2822076" y="5016064"/>
            <a:ext cx="3977995" cy="1323439"/>
          </a:xfrm>
          <a:prstGeom prst="rect">
            <a:avLst/>
          </a:prstGeom>
          <a:noFill/>
        </p:spPr>
        <p:txBody>
          <a:bodyPr wrap="square">
            <a:spAutoFit/>
          </a:bodyPr>
          <a:lstStyle/>
          <a:p>
            <a:pPr marL="285750" indent="-285750">
              <a:buFontTx/>
              <a:buChar char="-"/>
            </a:pPr>
            <a:r>
              <a:rPr lang="en-US" sz="1600" dirty="0" err="1"/>
              <a:t>Nhanh</a:t>
            </a:r>
            <a:r>
              <a:rPr lang="en-US" sz="1600" dirty="0"/>
              <a:t> </a:t>
            </a:r>
            <a:r>
              <a:rPr lang="en-US" sz="1600" dirty="0" err="1"/>
              <a:t>như</a:t>
            </a:r>
            <a:r>
              <a:rPr lang="en-US" sz="1600" dirty="0"/>
              <a:t> </a:t>
            </a:r>
            <a:r>
              <a:rPr lang="en-US" sz="1600" dirty="0" err="1"/>
              <a:t>Điện</a:t>
            </a:r>
            <a:endParaRPr lang="en-US" sz="1600" dirty="0"/>
          </a:p>
          <a:p>
            <a:pPr marL="285750" indent="-285750">
              <a:buFontTx/>
              <a:buChar char="-"/>
            </a:pPr>
            <a:r>
              <a:rPr lang="en-US" sz="1600" dirty="0" err="1"/>
              <a:t>Vật</a:t>
            </a:r>
            <a:r>
              <a:rPr lang="en-US" sz="1600" dirty="0"/>
              <a:t> lý </a:t>
            </a:r>
            <a:r>
              <a:rPr lang="en-US" sz="1600" dirty="0" err="1"/>
              <a:t>lượng</a:t>
            </a:r>
            <a:r>
              <a:rPr lang="en-US" sz="1600" dirty="0"/>
              <a:t> </a:t>
            </a:r>
            <a:r>
              <a:rPr lang="en-US" sz="1600" dirty="0" err="1"/>
              <a:t>tử</a:t>
            </a:r>
            <a:r>
              <a:rPr lang="en-US" sz="1600" dirty="0"/>
              <a:t> 	(Quantum Physics)</a:t>
            </a:r>
          </a:p>
          <a:p>
            <a:pPr marL="285750" indent="-285750">
              <a:buFontTx/>
              <a:buChar char="-"/>
            </a:pPr>
            <a:r>
              <a:rPr lang="en-US" sz="1600" dirty="0" err="1"/>
              <a:t>Hố</a:t>
            </a:r>
            <a:r>
              <a:rPr lang="en-US" sz="1600" dirty="0"/>
              <a:t> </a:t>
            </a:r>
            <a:r>
              <a:rPr lang="en-US" sz="1600" dirty="0" err="1"/>
              <a:t>đen</a:t>
            </a:r>
            <a:r>
              <a:rPr lang="en-US" sz="1600" dirty="0"/>
              <a:t> 	(Black Hole)</a:t>
            </a:r>
          </a:p>
          <a:p>
            <a:pPr marL="285750" indent="-285750">
              <a:buFontTx/>
              <a:buChar char="-"/>
            </a:pPr>
            <a:r>
              <a:rPr lang="en-US" sz="1600" dirty="0" err="1"/>
              <a:t>Hạt</a:t>
            </a:r>
            <a:r>
              <a:rPr lang="en-US" sz="1600" dirty="0"/>
              <a:t> </a:t>
            </a:r>
            <a:r>
              <a:rPr lang="en-US" sz="1600" dirty="0" err="1"/>
              <a:t>của</a:t>
            </a:r>
            <a:r>
              <a:rPr lang="en-US" sz="1600" dirty="0"/>
              <a:t> </a:t>
            </a:r>
            <a:r>
              <a:rPr lang="en-US" sz="1600" dirty="0" err="1"/>
              <a:t>Chúa</a:t>
            </a:r>
            <a:r>
              <a:rPr lang="en-US" sz="1600" dirty="0"/>
              <a:t> 	(God particle)</a:t>
            </a:r>
          </a:p>
          <a:p>
            <a:endParaRPr lang="en-US" sz="1600" dirty="0"/>
          </a:p>
        </p:txBody>
      </p:sp>
      <p:sp>
        <p:nvSpPr>
          <p:cNvPr id="4" name="Date Placeholder 3">
            <a:extLst>
              <a:ext uri="{FF2B5EF4-FFF2-40B4-BE49-F238E27FC236}">
                <a16:creationId xmlns:a16="http://schemas.microsoft.com/office/drawing/2014/main" id="{A179EA89-9C93-167A-F284-34D149052FB5}"/>
              </a:ext>
            </a:extLst>
          </p:cNvPr>
          <p:cNvSpPr>
            <a:spLocks noGrp="1"/>
          </p:cNvSpPr>
          <p:nvPr>
            <p:ph type="dt" sz="half" idx="10"/>
          </p:nvPr>
        </p:nvSpPr>
        <p:spPr/>
        <p:txBody>
          <a:bodyPr/>
          <a:lstStyle/>
          <a:p>
            <a:fld id="{415CB490-AB24-41BE-A80B-A63C34EBDCA8}" type="datetime1">
              <a:rPr lang="en-PH" smtClean="0"/>
              <a:t>19/06/2023</a:t>
            </a:fld>
            <a:endParaRPr lang="en-PH"/>
          </a:p>
        </p:txBody>
      </p:sp>
      <p:sp>
        <p:nvSpPr>
          <p:cNvPr id="5" name="Footer Placeholder 4">
            <a:extLst>
              <a:ext uri="{FF2B5EF4-FFF2-40B4-BE49-F238E27FC236}">
                <a16:creationId xmlns:a16="http://schemas.microsoft.com/office/drawing/2014/main" id="{F9AC56CD-9F4B-83CE-ED67-4A2BFF37C0B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9747C85-F0E6-9F12-5759-C63258097F14}"/>
              </a:ext>
            </a:extLst>
          </p:cNvPr>
          <p:cNvSpPr>
            <a:spLocks noGrp="1"/>
          </p:cNvSpPr>
          <p:nvPr>
            <p:ph type="sldNum" sz="quarter" idx="12"/>
          </p:nvPr>
        </p:nvSpPr>
        <p:spPr/>
        <p:txBody>
          <a:bodyPr/>
          <a:lstStyle/>
          <a:p>
            <a:fld id="{DF8C7B2B-25FF-4192-8AFB-A166EAAF0FB0}" type="slidenum">
              <a:rPr lang="en-PH" smtClean="0"/>
              <a:t>7</a:t>
            </a:fld>
            <a:endParaRPr lang="en-PH"/>
          </a:p>
        </p:txBody>
      </p:sp>
    </p:spTree>
    <p:extLst>
      <p:ext uri="{BB962C8B-B14F-4D97-AF65-F5344CB8AC3E}">
        <p14:creationId xmlns:p14="http://schemas.microsoft.com/office/powerpoint/2010/main" val="269390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21" name="Rectangle 20">
            <a:extLst>
              <a:ext uri="{FF2B5EF4-FFF2-40B4-BE49-F238E27FC236}">
                <a16:creationId xmlns:a16="http://schemas.microsoft.com/office/drawing/2014/main" id="{ABEAD828-FCEC-9A58-3230-5AC4BD52F581}"/>
              </a:ext>
            </a:extLst>
          </p:cNvPr>
          <p:cNvSpPr/>
          <p:nvPr/>
        </p:nvSpPr>
        <p:spPr>
          <a:xfrm>
            <a:off x="620485" y="5015325"/>
            <a:ext cx="457199" cy="30777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B65E05-6482-1E19-4E6D-F9D11EED53A4}"/>
              </a:ext>
            </a:extLst>
          </p:cNvPr>
          <p:cNvSpPr/>
          <p:nvPr/>
        </p:nvSpPr>
        <p:spPr>
          <a:xfrm>
            <a:off x="4484914" y="2993573"/>
            <a:ext cx="457199" cy="232953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6ECB14-6F89-DA97-C667-26B4DC5B35DE}"/>
              </a:ext>
            </a:extLst>
          </p:cNvPr>
          <p:cNvSpPr/>
          <p:nvPr/>
        </p:nvSpPr>
        <p:spPr>
          <a:xfrm>
            <a:off x="6389914" y="2035629"/>
            <a:ext cx="457199" cy="32874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Tiền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Tiền</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Khủng</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cxnSp>
        <p:nvCxnSpPr>
          <p:cNvPr id="5" name="Straight Arrow Connector 4">
            <a:extLst>
              <a:ext uri="{FF2B5EF4-FFF2-40B4-BE49-F238E27FC236}">
                <a16:creationId xmlns:a16="http://schemas.microsoft.com/office/drawing/2014/main" id="{8404A03A-C94C-F88C-6C6F-C0E1C3FD60E2}"/>
              </a:ext>
            </a:extLst>
          </p:cNvPr>
          <p:cNvCxnSpPr/>
          <p:nvPr/>
        </p:nvCxnSpPr>
        <p:spPr>
          <a:xfrm>
            <a:off x="849086" y="5323114"/>
            <a:ext cx="624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9B259A-124C-FF07-2131-3A82360E0CC3}"/>
              </a:ext>
            </a:extLst>
          </p:cNvPr>
          <p:cNvCxnSpPr/>
          <p:nvPr/>
        </p:nvCxnSpPr>
        <p:spPr>
          <a:xfrm flipV="1">
            <a:off x="849086" y="1643743"/>
            <a:ext cx="0" cy="367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86B154-8D07-1CC0-B341-3F5BA1985402}"/>
              </a:ext>
            </a:extLst>
          </p:cNvPr>
          <p:cNvCxnSpPr/>
          <p:nvPr/>
        </p:nvCxnSpPr>
        <p:spPr>
          <a:xfrm flipV="1">
            <a:off x="849086" y="2035629"/>
            <a:ext cx="5780314" cy="2982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D9B8858-83A1-E1D7-CA27-EDAF5BC1A1C9}"/>
              </a:ext>
            </a:extLst>
          </p:cNvPr>
          <p:cNvSpPr txBox="1"/>
          <p:nvPr/>
        </p:nvSpPr>
        <p:spPr>
          <a:xfrm>
            <a:off x="544286" y="5464629"/>
            <a:ext cx="631371" cy="307777"/>
          </a:xfrm>
          <a:prstGeom prst="rect">
            <a:avLst/>
          </a:prstGeom>
          <a:noFill/>
        </p:spPr>
        <p:txBody>
          <a:bodyPr wrap="square" rtlCol="0">
            <a:spAutoFit/>
          </a:bodyPr>
          <a:lstStyle/>
          <a:p>
            <a:r>
              <a:rPr lang="en-US" sz="1400" dirty="0"/>
              <a:t>2011</a:t>
            </a:r>
          </a:p>
        </p:txBody>
      </p:sp>
      <p:sp>
        <p:nvSpPr>
          <p:cNvPr id="16" name="TextBox 15">
            <a:extLst>
              <a:ext uri="{FF2B5EF4-FFF2-40B4-BE49-F238E27FC236}">
                <a16:creationId xmlns:a16="http://schemas.microsoft.com/office/drawing/2014/main" id="{136F0D5C-74FE-B88C-9AB8-6B20C0A4C98D}"/>
              </a:ext>
            </a:extLst>
          </p:cNvPr>
          <p:cNvSpPr txBox="1"/>
          <p:nvPr/>
        </p:nvSpPr>
        <p:spPr>
          <a:xfrm>
            <a:off x="4474029" y="5463140"/>
            <a:ext cx="631371" cy="307777"/>
          </a:xfrm>
          <a:prstGeom prst="rect">
            <a:avLst/>
          </a:prstGeom>
          <a:noFill/>
        </p:spPr>
        <p:txBody>
          <a:bodyPr wrap="square" rtlCol="0">
            <a:spAutoFit/>
          </a:bodyPr>
          <a:lstStyle/>
          <a:p>
            <a:r>
              <a:rPr lang="en-US" sz="1400" dirty="0"/>
              <a:t>2022</a:t>
            </a:r>
          </a:p>
        </p:txBody>
      </p:sp>
      <p:sp>
        <p:nvSpPr>
          <p:cNvPr id="17" name="TextBox 16">
            <a:extLst>
              <a:ext uri="{FF2B5EF4-FFF2-40B4-BE49-F238E27FC236}">
                <a16:creationId xmlns:a16="http://schemas.microsoft.com/office/drawing/2014/main" id="{DAF026F6-855B-BED7-B6E2-78CB2B141A9F}"/>
              </a:ext>
            </a:extLst>
          </p:cNvPr>
          <p:cNvSpPr txBox="1"/>
          <p:nvPr/>
        </p:nvSpPr>
        <p:spPr>
          <a:xfrm>
            <a:off x="6313714" y="5463140"/>
            <a:ext cx="631371" cy="307777"/>
          </a:xfrm>
          <a:prstGeom prst="rect">
            <a:avLst/>
          </a:prstGeom>
          <a:noFill/>
        </p:spPr>
        <p:txBody>
          <a:bodyPr wrap="square" rtlCol="0">
            <a:spAutoFit/>
          </a:bodyPr>
          <a:lstStyle/>
          <a:p>
            <a:r>
              <a:rPr lang="en-US" sz="1400" dirty="0"/>
              <a:t>2027</a:t>
            </a:r>
          </a:p>
        </p:txBody>
      </p:sp>
      <p:sp>
        <p:nvSpPr>
          <p:cNvPr id="22" name="TextBox 21">
            <a:extLst>
              <a:ext uri="{FF2B5EF4-FFF2-40B4-BE49-F238E27FC236}">
                <a16:creationId xmlns:a16="http://schemas.microsoft.com/office/drawing/2014/main" id="{FB22466C-7E3D-5062-B4AD-5A2B70B9885C}"/>
              </a:ext>
            </a:extLst>
          </p:cNvPr>
          <p:cNvSpPr txBox="1"/>
          <p:nvPr/>
        </p:nvSpPr>
        <p:spPr>
          <a:xfrm>
            <a:off x="355635" y="1305183"/>
            <a:ext cx="1045028" cy="338554"/>
          </a:xfrm>
          <a:prstGeom prst="rect">
            <a:avLst/>
          </a:prstGeom>
          <a:noFill/>
        </p:spPr>
        <p:txBody>
          <a:bodyPr wrap="square" rtlCol="0">
            <a:spAutoFit/>
          </a:bodyPr>
          <a:lstStyle/>
          <a:p>
            <a:pPr algn="ctr"/>
            <a:r>
              <a:rPr lang="en-US" sz="1600" dirty="0" err="1"/>
              <a:t>Tỷ</a:t>
            </a:r>
            <a:r>
              <a:rPr lang="en-US" sz="1600" dirty="0"/>
              <a:t> Đô La</a:t>
            </a:r>
          </a:p>
        </p:txBody>
      </p:sp>
      <p:sp>
        <p:nvSpPr>
          <p:cNvPr id="23" name="TextBox 22">
            <a:extLst>
              <a:ext uri="{FF2B5EF4-FFF2-40B4-BE49-F238E27FC236}">
                <a16:creationId xmlns:a16="http://schemas.microsoft.com/office/drawing/2014/main" id="{BD821364-D1DF-0107-B600-8800CEEA4F11}"/>
              </a:ext>
            </a:extLst>
          </p:cNvPr>
          <p:cNvSpPr txBox="1"/>
          <p:nvPr/>
        </p:nvSpPr>
        <p:spPr>
          <a:xfrm>
            <a:off x="6095999" y="1648080"/>
            <a:ext cx="1045028" cy="338554"/>
          </a:xfrm>
          <a:prstGeom prst="rect">
            <a:avLst/>
          </a:prstGeom>
          <a:noFill/>
        </p:spPr>
        <p:txBody>
          <a:bodyPr wrap="square" rtlCol="0">
            <a:spAutoFit/>
          </a:bodyPr>
          <a:lstStyle/>
          <a:p>
            <a:pPr algn="ctr"/>
            <a:r>
              <a:rPr lang="en-US" sz="1600" dirty="0"/>
              <a:t>103</a:t>
            </a:r>
          </a:p>
        </p:txBody>
      </p:sp>
      <p:sp>
        <p:nvSpPr>
          <p:cNvPr id="24" name="TextBox 23">
            <a:extLst>
              <a:ext uri="{FF2B5EF4-FFF2-40B4-BE49-F238E27FC236}">
                <a16:creationId xmlns:a16="http://schemas.microsoft.com/office/drawing/2014/main" id="{7D3EE774-5489-58A6-8B54-24E2BCFCDDE9}"/>
              </a:ext>
            </a:extLst>
          </p:cNvPr>
          <p:cNvSpPr txBox="1"/>
          <p:nvPr/>
        </p:nvSpPr>
        <p:spPr>
          <a:xfrm>
            <a:off x="4190999" y="2585007"/>
            <a:ext cx="1045028" cy="338554"/>
          </a:xfrm>
          <a:prstGeom prst="rect">
            <a:avLst/>
          </a:prstGeom>
          <a:noFill/>
        </p:spPr>
        <p:txBody>
          <a:bodyPr wrap="square" rtlCol="0">
            <a:spAutoFit/>
          </a:bodyPr>
          <a:lstStyle/>
          <a:p>
            <a:pPr algn="ctr"/>
            <a:r>
              <a:rPr lang="en-US" sz="1600" dirty="0"/>
              <a:t>70</a:t>
            </a:r>
          </a:p>
        </p:txBody>
      </p:sp>
      <p:sp>
        <p:nvSpPr>
          <p:cNvPr id="25" name="TextBox 24">
            <a:extLst>
              <a:ext uri="{FF2B5EF4-FFF2-40B4-BE49-F238E27FC236}">
                <a16:creationId xmlns:a16="http://schemas.microsoft.com/office/drawing/2014/main" id="{DFA47DAD-F1A0-99DC-7F02-C2924E8B19C3}"/>
              </a:ext>
            </a:extLst>
          </p:cNvPr>
          <p:cNvSpPr txBox="1"/>
          <p:nvPr/>
        </p:nvSpPr>
        <p:spPr>
          <a:xfrm>
            <a:off x="206828" y="4676759"/>
            <a:ext cx="631371" cy="338554"/>
          </a:xfrm>
          <a:prstGeom prst="rect">
            <a:avLst/>
          </a:prstGeom>
          <a:noFill/>
        </p:spPr>
        <p:txBody>
          <a:bodyPr wrap="square" rtlCol="0">
            <a:spAutoFit/>
          </a:bodyPr>
          <a:lstStyle/>
          <a:p>
            <a:pPr algn="r"/>
            <a:r>
              <a:rPr lang="en-US" sz="1600" dirty="0"/>
              <a:t>7.6</a:t>
            </a:r>
          </a:p>
        </p:txBody>
      </p:sp>
      <p:sp>
        <p:nvSpPr>
          <p:cNvPr id="26" name="TextBox 25">
            <a:extLst>
              <a:ext uri="{FF2B5EF4-FFF2-40B4-BE49-F238E27FC236}">
                <a16:creationId xmlns:a16="http://schemas.microsoft.com/office/drawing/2014/main" id="{F859EE31-2362-5EDF-73CF-B898476C4E1E}"/>
              </a:ext>
            </a:extLst>
          </p:cNvPr>
          <p:cNvSpPr txBox="1"/>
          <p:nvPr/>
        </p:nvSpPr>
        <p:spPr>
          <a:xfrm>
            <a:off x="7685322" y="1314084"/>
            <a:ext cx="4256308" cy="4154984"/>
          </a:xfrm>
          <a:prstGeom prst="rect">
            <a:avLst/>
          </a:prstGeom>
          <a:noFill/>
        </p:spPr>
        <p:txBody>
          <a:bodyPr wrap="square" rtlCol="0">
            <a:spAutoFit/>
          </a:bodyPr>
          <a:lstStyle/>
          <a:p>
            <a:r>
              <a:rPr lang="en-US" sz="2400" dirty="0" err="1"/>
              <a:t>Chúng</a:t>
            </a:r>
            <a:r>
              <a:rPr lang="en-US" sz="2400" dirty="0"/>
              <a:t> ta </a:t>
            </a:r>
            <a:r>
              <a:rPr lang="en-US" sz="2400" dirty="0" err="1"/>
              <a:t>có</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như</a:t>
            </a:r>
            <a:r>
              <a:rPr lang="en-US" sz="2400" dirty="0"/>
              <a:t> </a:t>
            </a:r>
            <a:r>
              <a:rPr lang="en-US" sz="2400" dirty="0" err="1"/>
              <a:t>thế</a:t>
            </a:r>
            <a:r>
              <a:rPr lang="en-US" sz="2400" dirty="0"/>
              <a:t> </a:t>
            </a:r>
            <a:r>
              <a:rPr lang="en-US" sz="2400" dirty="0" err="1"/>
              <a:t>nào</a:t>
            </a:r>
            <a:r>
              <a:rPr lang="en-US" sz="2400" dirty="0"/>
              <a:t> </a:t>
            </a:r>
            <a:r>
              <a:rPr lang="en-US" sz="2400" dirty="0" err="1"/>
              <a:t>với</a:t>
            </a:r>
            <a:r>
              <a:rPr lang="en-US" sz="2400" dirty="0"/>
              <a:t> </a:t>
            </a:r>
            <a:r>
              <a:rPr lang="en-US" sz="2400" dirty="0" err="1"/>
              <a:t>dữ</a:t>
            </a:r>
            <a:r>
              <a:rPr lang="en-US" sz="2400" dirty="0"/>
              <a:t> </a:t>
            </a:r>
            <a:r>
              <a:rPr lang="en-US" sz="2400" dirty="0" err="1"/>
              <a:t>liệu</a:t>
            </a:r>
            <a:r>
              <a:rPr lang="en-US" sz="2400" dirty="0"/>
              <a:t> </a:t>
            </a:r>
            <a:r>
              <a:rPr lang="en-US" sz="2400" dirty="0" err="1"/>
              <a:t>lớn</a:t>
            </a:r>
            <a:r>
              <a:rPr lang="en-US" sz="2400" dirty="0"/>
              <a:t>:</a:t>
            </a:r>
          </a:p>
          <a:p>
            <a:endParaRPr lang="en-US" sz="2400" dirty="0"/>
          </a:p>
          <a:p>
            <a:pPr marL="285750" indent="-285750">
              <a:buFont typeface="Arial" panose="020B0604020202020204" pitchFamily="34" charset="0"/>
              <a:buChar char="•"/>
            </a:pPr>
            <a:r>
              <a:rPr lang="en-US" sz="2400" dirty="0" err="1"/>
              <a:t>Tìm</a:t>
            </a:r>
            <a:r>
              <a:rPr lang="en-US" sz="2400" dirty="0"/>
              <a:t> </a:t>
            </a:r>
            <a:r>
              <a:rPr lang="en-US" sz="2400" dirty="0" err="1"/>
              <a:t>kiếm</a:t>
            </a:r>
            <a:r>
              <a:rPr lang="en-US" sz="2400" dirty="0"/>
              <a:t> và </a:t>
            </a:r>
            <a:r>
              <a:rPr lang="en-US" sz="2400" dirty="0" err="1"/>
              <a:t>xác</a:t>
            </a:r>
            <a:r>
              <a:rPr lang="en-US" sz="2400" dirty="0"/>
              <a:t> </a:t>
            </a:r>
            <a:r>
              <a:rPr lang="en-US" sz="2400" dirty="0" err="1"/>
              <a:t>định</a:t>
            </a:r>
            <a:r>
              <a:rPr lang="en-US" sz="2400" dirty="0"/>
              <a:t> </a:t>
            </a:r>
            <a:r>
              <a:rPr lang="en-US" sz="2400" dirty="0" err="1"/>
              <a:t>Dữ</a:t>
            </a:r>
            <a:r>
              <a:rPr lang="en-US" sz="2400" dirty="0"/>
              <a:t> </a:t>
            </a:r>
            <a:r>
              <a:rPr lang="en-US" sz="2400" dirty="0" err="1"/>
              <a:t>Liệu</a:t>
            </a:r>
            <a:r>
              <a:rPr lang="en-US" sz="2400" dirty="0"/>
              <a:t> </a:t>
            </a:r>
            <a:r>
              <a:rPr lang="en-US" sz="2400" dirty="0" err="1"/>
              <a:t>Lớn</a:t>
            </a:r>
            <a:r>
              <a:rPr lang="en-US" sz="2400" dirty="0"/>
              <a:t> </a:t>
            </a:r>
            <a:r>
              <a:rPr lang="en-US" sz="2400" dirty="0" err="1"/>
              <a:t>có</a:t>
            </a:r>
            <a:r>
              <a:rPr lang="en-US" sz="2400" dirty="0"/>
              <a:t> </a:t>
            </a:r>
            <a:r>
              <a:rPr lang="en-US" sz="2400" dirty="0" err="1"/>
              <a:t>quan</a:t>
            </a:r>
            <a:r>
              <a:rPr lang="en-US" sz="2400" dirty="0"/>
              <a:t> </a:t>
            </a:r>
            <a:r>
              <a:rPr lang="en-US" sz="2400" dirty="0" err="1"/>
              <a:t>trọng</a:t>
            </a:r>
            <a:r>
              <a:rPr lang="en-US" sz="2400" dirty="0"/>
              <a:t> hay </a:t>
            </a:r>
            <a:r>
              <a:rPr lang="en-US" sz="2400" dirty="0" err="1"/>
              <a:t>không</a:t>
            </a:r>
            <a:endParaRPr lang="en-US" sz="2400" dirty="0"/>
          </a:p>
          <a:p>
            <a:pPr marL="285750" indent="-285750">
              <a:buFont typeface="Arial" panose="020B0604020202020204" pitchFamily="34" charset="0"/>
              <a:buChar char="•"/>
            </a:pPr>
            <a:r>
              <a:rPr lang="en-US" sz="2400" dirty="0" err="1"/>
              <a:t>Xác</a:t>
            </a:r>
            <a:r>
              <a:rPr lang="en-US" sz="2400" dirty="0"/>
              <a:t> </a:t>
            </a:r>
            <a:r>
              <a:rPr lang="en-US" sz="2400" dirty="0" err="1"/>
              <a:t>định</a:t>
            </a:r>
            <a:r>
              <a:rPr lang="en-US" sz="2400" dirty="0"/>
              <a:t> qui </a:t>
            </a:r>
            <a:r>
              <a:rPr lang="en-US" sz="2400" dirty="0" err="1"/>
              <a:t>mô</a:t>
            </a:r>
            <a:r>
              <a:rPr lang="en-US" sz="2400" dirty="0"/>
              <a:t> (size) </a:t>
            </a:r>
            <a:r>
              <a:rPr lang="en-US" sz="2400" dirty="0" err="1"/>
              <a:t>của</a:t>
            </a:r>
            <a:r>
              <a:rPr lang="en-US" sz="2400" dirty="0"/>
              <a:t> </a:t>
            </a:r>
            <a:r>
              <a:rPr lang="en-US" sz="2400" dirty="0" err="1"/>
              <a:t>đơn</a:t>
            </a:r>
            <a:r>
              <a:rPr lang="en-US" sz="2400" dirty="0"/>
              <a:t> </a:t>
            </a:r>
            <a:r>
              <a:rPr lang="en-US" sz="2400" dirty="0" err="1"/>
              <a:t>hàng</a:t>
            </a:r>
            <a:endParaRPr lang="en-US" sz="2400" dirty="0"/>
          </a:p>
          <a:p>
            <a:pPr marL="285750" indent="-285750">
              <a:buFont typeface="Arial" panose="020B0604020202020204" pitchFamily="34" charset="0"/>
              <a:buChar char="•"/>
            </a:pPr>
            <a:r>
              <a:rPr lang="en-US" sz="2400" dirty="0" err="1"/>
              <a:t>Kĩ</a:t>
            </a:r>
            <a:r>
              <a:rPr lang="en-US" sz="2400" dirty="0"/>
              <a:t> </a:t>
            </a:r>
            <a:r>
              <a:rPr lang="en-US" sz="2400" dirty="0" err="1"/>
              <a:t>thuật</a:t>
            </a:r>
            <a:r>
              <a:rPr lang="en-US" sz="2400" dirty="0"/>
              <a:t> và </a:t>
            </a:r>
            <a:r>
              <a:rPr lang="en-US" sz="2400" dirty="0" err="1"/>
              <a:t>sản</a:t>
            </a:r>
            <a:r>
              <a:rPr lang="en-US" sz="2400" dirty="0"/>
              <a:t> </a:t>
            </a:r>
            <a:r>
              <a:rPr lang="en-US" sz="2400" dirty="0" err="1"/>
              <a:t>phẩm</a:t>
            </a:r>
            <a:r>
              <a:rPr lang="en-US" sz="2400" dirty="0"/>
              <a:t> </a:t>
            </a:r>
            <a:r>
              <a:rPr lang="en-US" sz="2400" dirty="0" err="1"/>
              <a:t>tiên</a:t>
            </a:r>
            <a:r>
              <a:rPr lang="en-US" sz="2400" dirty="0"/>
              <a:t> </a:t>
            </a:r>
            <a:r>
              <a:rPr lang="en-US" sz="2400" dirty="0" err="1"/>
              <a:t>phong</a:t>
            </a:r>
            <a:r>
              <a:rPr lang="en-US" sz="2400" dirty="0"/>
              <a:t> </a:t>
            </a:r>
            <a:r>
              <a:rPr lang="en-US" sz="2400" dirty="0" err="1"/>
              <a:t>dựa</a:t>
            </a:r>
            <a:r>
              <a:rPr lang="en-US" sz="2400" dirty="0"/>
              <a:t> </a:t>
            </a:r>
            <a:r>
              <a:rPr lang="en-US" sz="2400" dirty="0" err="1"/>
              <a:t>vào</a:t>
            </a:r>
            <a:r>
              <a:rPr lang="en-US" sz="2400" dirty="0"/>
              <a:t> </a:t>
            </a:r>
            <a:r>
              <a:rPr lang="en-US" sz="2400" dirty="0" err="1"/>
              <a:t>kết</a:t>
            </a:r>
            <a:r>
              <a:rPr lang="en-US" sz="2400" dirty="0"/>
              <a:t> </a:t>
            </a:r>
            <a:r>
              <a:rPr lang="en-US" sz="2400" dirty="0" err="1"/>
              <a:t>quả</a:t>
            </a:r>
            <a:endParaRPr lang="en-US" sz="2400" dirty="0"/>
          </a:p>
          <a:p>
            <a:pPr marL="285750" indent="-285750">
              <a:buFont typeface="Arial" panose="020B0604020202020204" pitchFamily="34" charset="0"/>
              <a:buChar char="•"/>
            </a:pPr>
            <a:r>
              <a:rPr lang="en-US" sz="2400" dirty="0" err="1"/>
              <a:t>Việc</a:t>
            </a:r>
            <a:r>
              <a:rPr lang="en-US" sz="2400" dirty="0"/>
              <a:t> </a:t>
            </a:r>
            <a:r>
              <a:rPr lang="en-US" sz="2400" dirty="0" err="1"/>
              <a:t>sử</a:t>
            </a:r>
            <a:r>
              <a:rPr lang="en-US" sz="2400" dirty="0"/>
              <a:t> </a:t>
            </a:r>
            <a:r>
              <a:rPr lang="en-US" sz="2400" dirty="0" err="1"/>
              <a:t>dụng</a:t>
            </a:r>
            <a:r>
              <a:rPr lang="en-US" sz="2400" dirty="0"/>
              <a:t> </a:t>
            </a:r>
            <a:r>
              <a:rPr lang="en-US" sz="2400" dirty="0" err="1"/>
              <a:t>lượng</a:t>
            </a:r>
            <a:r>
              <a:rPr lang="en-US" sz="2400" dirty="0"/>
              <a:t> </a:t>
            </a:r>
            <a:r>
              <a:rPr lang="en-US" sz="2400" dirty="0" err="1"/>
              <a:t>lớn</a:t>
            </a:r>
            <a:r>
              <a:rPr lang="en-US" sz="2400" dirty="0"/>
              <a:t> </a:t>
            </a:r>
            <a:r>
              <a:rPr lang="en-US" sz="2400" dirty="0" err="1"/>
              <a:t>dữ</a:t>
            </a:r>
            <a:r>
              <a:rPr lang="en-US" sz="2400" dirty="0"/>
              <a:t> </a:t>
            </a:r>
            <a:r>
              <a:rPr lang="en-US" sz="2400" dirty="0" err="1"/>
              <a:t>liệu</a:t>
            </a:r>
            <a:r>
              <a:rPr lang="en-US" sz="2400" dirty="0"/>
              <a:t> </a:t>
            </a:r>
            <a:r>
              <a:rPr lang="en-US" sz="2400" dirty="0" err="1"/>
              <a:t>đã</a:t>
            </a:r>
            <a:r>
              <a:rPr lang="en-US" sz="2400" dirty="0"/>
              <a:t> </a:t>
            </a:r>
            <a:r>
              <a:rPr lang="en-US" sz="2400" dirty="0" err="1"/>
              <a:t>được</a:t>
            </a:r>
            <a:r>
              <a:rPr lang="en-US" sz="2400" dirty="0"/>
              <a:t> </a:t>
            </a:r>
            <a:r>
              <a:rPr lang="en-US" sz="2400" dirty="0" err="1"/>
              <a:t>tiến</a:t>
            </a:r>
            <a:r>
              <a:rPr lang="en-US" sz="2400" dirty="0"/>
              <a:t> </a:t>
            </a:r>
            <a:r>
              <a:rPr lang="en-US" sz="2400" dirty="0" err="1"/>
              <a:t>hành</a:t>
            </a:r>
            <a:endParaRPr lang="en-US" sz="2400" dirty="0"/>
          </a:p>
        </p:txBody>
      </p:sp>
      <p:sp>
        <p:nvSpPr>
          <p:cNvPr id="3" name="TextBox 2">
            <a:extLst>
              <a:ext uri="{FF2B5EF4-FFF2-40B4-BE49-F238E27FC236}">
                <a16:creationId xmlns:a16="http://schemas.microsoft.com/office/drawing/2014/main" id="{D9D68294-4616-66A6-DCBF-E011460D6F37}"/>
              </a:ext>
            </a:extLst>
          </p:cNvPr>
          <p:cNvSpPr txBox="1"/>
          <p:nvPr/>
        </p:nvSpPr>
        <p:spPr>
          <a:xfrm>
            <a:off x="2734322" y="5910942"/>
            <a:ext cx="6798076" cy="461665"/>
          </a:xfrm>
          <a:prstGeom prst="rect">
            <a:avLst/>
          </a:prstGeom>
          <a:noFill/>
        </p:spPr>
        <p:txBody>
          <a:bodyPr wrap="square">
            <a:spAutoFit/>
          </a:bodyPr>
          <a:lstStyle/>
          <a:p>
            <a:r>
              <a:rPr lang="en-US" sz="2400" b="0" i="0" dirty="0" err="1">
                <a:solidFill>
                  <a:srgbClr val="222222"/>
                </a:solidFill>
                <a:effectLst/>
                <a:latin typeface="Noticia Text"/>
              </a:rPr>
              <a:t>Cuộc</a:t>
            </a:r>
            <a:r>
              <a:rPr lang="en-US" sz="2400" b="0" i="0" dirty="0">
                <a:solidFill>
                  <a:srgbClr val="222222"/>
                </a:solidFill>
                <a:effectLst/>
                <a:latin typeface="Noticia Text"/>
              </a:rPr>
              <a:t> </a:t>
            </a:r>
            <a:r>
              <a:rPr lang="en-US" sz="2400" b="0" i="0" dirty="0" err="1">
                <a:solidFill>
                  <a:srgbClr val="222222"/>
                </a:solidFill>
                <a:effectLst/>
                <a:latin typeface="Noticia Text"/>
              </a:rPr>
              <a:t>cách</a:t>
            </a:r>
            <a:r>
              <a:rPr lang="en-US" sz="2400" b="0" i="0" dirty="0">
                <a:solidFill>
                  <a:srgbClr val="222222"/>
                </a:solidFill>
                <a:effectLst/>
                <a:latin typeface="Noticia Text"/>
              </a:rPr>
              <a:t> </a:t>
            </a:r>
            <a:r>
              <a:rPr lang="en-US" sz="2400" b="0" i="0" dirty="0" err="1">
                <a:solidFill>
                  <a:srgbClr val="222222"/>
                </a:solidFill>
                <a:effectLst/>
                <a:latin typeface="Noticia Text"/>
              </a:rPr>
              <a:t>mạng</a:t>
            </a:r>
            <a:r>
              <a:rPr lang="en-US" sz="2400" b="0" i="0" dirty="0">
                <a:solidFill>
                  <a:srgbClr val="222222"/>
                </a:solidFill>
                <a:effectLst/>
                <a:latin typeface="Noticia Text"/>
              </a:rPr>
              <a:t> </a:t>
            </a:r>
            <a:r>
              <a:rPr lang="en-US" sz="2400" b="0" i="0" dirty="0" err="1">
                <a:solidFill>
                  <a:srgbClr val="222222"/>
                </a:solidFill>
                <a:effectLst/>
                <a:latin typeface="Noticia Text"/>
              </a:rPr>
              <a:t>về</a:t>
            </a:r>
            <a:r>
              <a:rPr lang="en-US" sz="2400" b="0" i="0" dirty="0">
                <a:solidFill>
                  <a:srgbClr val="222222"/>
                </a:solidFill>
                <a:effectLst/>
                <a:latin typeface="Noticia Text"/>
              </a:rPr>
              <a:t> AI </a:t>
            </a:r>
            <a:r>
              <a:rPr lang="en-US" sz="2400" b="0" i="0" dirty="0" err="1">
                <a:solidFill>
                  <a:srgbClr val="222222"/>
                </a:solidFill>
                <a:effectLst/>
                <a:latin typeface="Noticia Text"/>
              </a:rPr>
              <a:t>đã</a:t>
            </a:r>
            <a:r>
              <a:rPr lang="en-US" sz="2400" b="0" i="0" dirty="0">
                <a:solidFill>
                  <a:srgbClr val="222222"/>
                </a:solidFill>
                <a:effectLst/>
                <a:latin typeface="Noticia Text"/>
              </a:rPr>
              <a:t> </a:t>
            </a:r>
            <a:r>
              <a:rPr lang="en-US" sz="2400" b="0" i="0" dirty="0" err="1">
                <a:solidFill>
                  <a:srgbClr val="222222"/>
                </a:solidFill>
                <a:effectLst/>
                <a:latin typeface="Noticia Text"/>
              </a:rPr>
              <a:t>đến</a:t>
            </a:r>
            <a:r>
              <a:rPr lang="en-US" sz="2400" b="0" i="0" dirty="0">
                <a:solidFill>
                  <a:srgbClr val="222222"/>
                </a:solidFill>
                <a:effectLst/>
                <a:latin typeface="Noticia Text"/>
              </a:rPr>
              <a:t> và </a:t>
            </a:r>
            <a:r>
              <a:rPr lang="en-US" sz="2400" b="0" i="0" dirty="0" err="1">
                <a:solidFill>
                  <a:srgbClr val="222222"/>
                </a:solidFill>
                <a:effectLst/>
                <a:latin typeface="Noticia Text"/>
              </a:rPr>
              <a:t>chỉ</a:t>
            </a:r>
            <a:r>
              <a:rPr lang="en-US" sz="2400" b="0" i="0" dirty="0">
                <a:solidFill>
                  <a:srgbClr val="222222"/>
                </a:solidFill>
                <a:effectLst/>
                <a:latin typeface="Noticia Text"/>
              </a:rPr>
              <a:t> </a:t>
            </a:r>
            <a:r>
              <a:rPr lang="en-US" sz="2400" b="0" i="0" dirty="0" err="1">
                <a:solidFill>
                  <a:srgbClr val="222222"/>
                </a:solidFill>
                <a:effectLst/>
                <a:latin typeface="Noticia Text"/>
              </a:rPr>
              <a:t>mới</a:t>
            </a:r>
            <a:r>
              <a:rPr lang="en-US" sz="2400" b="0" i="0" dirty="0">
                <a:solidFill>
                  <a:srgbClr val="222222"/>
                </a:solidFill>
                <a:effectLst/>
                <a:latin typeface="Noticia Text"/>
              </a:rPr>
              <a:t> </a:t>
            </a:r>
            <a:r>
              <a:rPr lang="en-US" sz="2400" b="0" i="0" dirty="0" err="1">
                <a:solidFill>
                  <a:srgbClr val="222222"/>
                </a:solidFill>
                <a:effectLst/>
                <a:latin typeface="Noticia Text"/>
              </a:rPr>
              <a:t>bắt</a:t>
            </a:r>
            <a:r>
              <a:rPr lang="en-US" sz="2400" b="0" i="0" dirty="0">
                <a:solidFill>
                  <a:srgbClr val="222222"/>
                </a:solidFill>
                <a:effectLst/>
                <a:latin typeface="Noticia Text"/>
              </a:rPr>
              <a:t> </a:t>
            </a:r>
            <a:r>
              <a:rPr lang="en-US" sz="2400" b="0" i="0" dirty="0" err="1">
                <a:solidFill>
                  <a:srgbClr val="222222"/>
                </a:solidFill>
                <a:effectLst/>
                <a:latin typeface="Noticia Text"/>
              </a:rPr>
              <a:t>đầu</a:t>
            </a:r>
            <a:r>
              <a:rPr lang="en-US" sz="2400" b="0" i="0" dirty="0">
                <a:solidFill>
                  <a:srgbClr val="222222"/>
                </a:solidFill>
                <a:effectLst/>
                <a:latin typeface="Noticia Text"/>
              </a:rPr>
              <a:t>???</a:t>
            </a:r>
            <a:endParaRPr lang="en-US" sz="2400" dirty="0"/>
          </a:p>
        </p:txBody>
      </p:sp>
      <p:cxnSp>
        <p:nvCxnSpPr>
          <p:cNvPr id="6" name="Straight Arrow Connector 5">
            <a:extLst>
              <a:ext uri="{FF2B5EF4-FFF2-40B4-BE49-F238E27FC236}">
                <a16:creationId xmlns:a16="http://schemas.microsoft.com/office/drawing/2014/main" id="{9984CD4E-263D-99DA-0DD9-F71D0A5E1929}"/>
              </a:ext>
            </a:extLst>
          </p:cNvPr>
          <p:cNvCxnSpPr>
            <a:stCxn id="24" idx="2"/>
          </p:cNvCxnSpPr>
          <p:nvPr/>
        </p:nvCxnSpPr>
        <p:spPr>
          <a:xfrm flipV="1">
            <a:off x="4713513" y="1478844"/>
            <a:ext cx="1834043" cy="1444717"/>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A0CAD1-FA64-8202-3432-328C569A8F0C}"/>
              </a:ext>
            </a:extLst>
          </p:cNvPr>
          <p:cNvSpPr txBox="1"/>
          <p:nvPr/>
        </p:nvSpPr>
        <p:spPr>
          <a:xfrm>
            <a:off x="4283592" y="1447802"/>
            <a:ext cx="1124812" cy="923330"/>
          </a:xfrm>
          <a:prstGeom prst="rect">
            <a:avLst/>
          </a:prstGeom>
          <a:noFill/>
        </p:spPr>
        <p:txBody>
          <a:bodyPr wrap="square" rtlCol="0">
            <a:spAutoFit/>
          </a:bodyPr>
          <a:lstStyle/>
          <a:p>
            <a:pPr algn="ctr"/>
            <a:r>
              <a:rPr lang="en-US" dirty="0" err="1"/>
              <a:t>Sự</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ChatGPT</a:t>
            </a:r>
            <a:endParaRPr lang="en-US" dirty="0"/>
          </a:p>
        </p:txBody>
      </p:sp>
      <p:sp>
        <p:nvSpPr>
          <p:cNvPr id="2" name="Date Placeholder 1">
            <a:extLst>
              <a:ext uri="{FF2B5EF4-FFF2-40B4-BE49-F238E27FC236}">
                <a16:creationId xmlns:a16="http://schemas.microsoft.com/office/drawing/2014/main" id="{52876250-3B3B-1F0A-D2E2-E0EB0FC1F4D0}"/>
              </a:ext>
            </a:extLst>
          </p:cNvPr>
          <p:cNvSpPr>
            <a:spLocks noGrp="1"/>
          </p:cNvSpPr>
          <p:nvPr>
            <p:ph type="dt" sz="half" idx="10"/>
          </p:nvPr>
        </p:nvSpPr>
        <p:spPr/>
        <p:txBody>
          <a:bodyPr/>
          <a:lstStyle/>
          <a:p>
            <a:fld id="{8A654A0A-9FD8-4FF2-ACDA-94AF52499AE7}" type="datetime1">
              <a:rPr lang="en-PH" smtClean="0"/>
              <a:t>19/06/2023</a:t>
            </a:fld>
            <a:endParaRPr lang="en-PH"/>
          </a:p>
        </p:txBody>
      </p:sp>
      <p:sp>
        <p:nvSpPr>
          <p:cNvPr id="4" name="Footer Placeholder 3">
            <a:extLst>
              <a:ext uri="{FF2B5EF4-FFF2-40B4-BE49-F238E27FC236}">
                <a16:creationId xmlns:a16="http://schemas.microsoft.com/office/drawing/2014/main" id="{3A1326CC-12AD-2D59-EFAF-868CA3397D59}"/>
              </a:ext>
            </a:extLst>
          </p:cNvPr>
          <p:cNvSpPr>
            <a:spLocks noGrp="1"/>
          </p:cNvSpPr>
          <p:nvPr>
            <p:ph type="ftr" sz="quarter" idx="11"/>
          </p:nvPr>
        </p:nvSpPr>
        <p:spPr/>
        <p:txBody>
          <a:bodyPr/>
          <a:lstStyle/>
          <a:p>
            <a:endParaRPr lang="en-PH"/>
          </a:p>
        </p:txBody>
      </p:sp>
      <p:sp>
        <p:nvSpPr>
          <p:cNvPr id="14" name="Slide Number Placeholder 13">
            <a:extLst>
              <a:ext uri="{FF2B5EF4-FFF2-40B4-BE49-F238E27FC236}">
                <a16:creationId xmlns:a16="http://schemas.microsoft.com/office/drawing/2014/main" id="{7EC8FB5D-7FF3-F500-7D2F-BA2AFA4BAF19}"/>
              </a:ext>
            </a:extLst>
          </p:cNvPr>
          <p:cNvSpPr>
            <a:spLocks noGrp="1"/>
          </p:cNvSpPr>
          <p:nvPr>
            <p:ph type="sldNum" sz="quarter" idx="12"/>
          </p:nvPr>
        </p:nvSpPr>
        <p:spPr/>
        <p:txBody>
          <a:bodyPr/>
          <a:lstStyle/>
          <a:p>
            <a:fld id="{DF8C7B2B-25FF-4192-8AFB-A166EAAF0FB0}" type="slidenum">
              <a:rPr lang="en-PH" smtClean="0"/>
              <a:t>8</a:t>
            </a:fld>
            <a:endParaRPr lang="en-PH"/>
          </a:p>
        </p:txBody>
      </p:sp>
    </p:spTree>
    <p:extLst>
      <p:ext uri="{BB962C8B-B14F-4D97-AF65-F5344CB8AC3E}">
        <p14:creationId xmlns:p14="http://schemas.microsoft.com/office/powerpoint/2010/main" val="194156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8" name="Google Shape;172;p6">
            <a:extLst>
              <a:ext uri="{FF2B5EF4-FFF2-40B4-BE49-F238E27FC236}">
                <a16:creationId xmlns:a16="http://schemas.microsoft.com/office/drawing/2014/main" id="{988B6BD2-008D-42EB-B661-BD7EBCCF4B58}"/>
              </a:ext>
            </a:extLst>
          </p:cNvPr>
          <p:cNvSpPr txBox="1"/>
          <p:nvPr/>
        </p:nvSpPr>
        <p:spPr>
          <a:xfrm flipH="1">
            <a:off x="355635" y="295972"/>
            <a:ext cx="11480729" cy="583731"/>
          </a:xfrm>
          <a:prstGeom prst="rect">
            <a:avLst/>
          </a:prstGeom>
          <a:noFill/>
          <a:ln>
            <a:noFill/>
          </a:ln>
        </p:spPr>
        <p:txBody>
          <a:bodyPr spcFirstLastPara="1" wrap="square" lIns="91425" tIns="91425" rIns="91425" bIns="91425" anchor="b" anchorCtr="0">
            <a:noAutofit/>
          </a:bodyPr>
          <a:lstStyle/>
          <a:p>
            <a:pPr lvl="0">
              <a:lnSpc>
                <a:spcPct val="90000"/>
              </a:lnSpc>
              <a:buClr>
                <a:srgbClr val="C00000"/>
              </a:buClr>
              <a:buSzPts val="2000"/>
            </a:pPr>
            <a:r>
              <a:rPr lang="en-US" sz="2800" b="1" dirty="0" err="1">
                <a:solidFill>
                  <a:srgbClr val="C00000"/>
                </a:solidFill>
                <a:latin typeface="Century Gothic"/>
                <a:sym typeface="Century Gothic"/>
              </a:rPr>
              <a:t>Dữ</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Liệu</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Lớn</a:t>
            </a:r>
            <a:r>
              <a:rPr lang="en-US" sz="2800" b="1" dirty="0">
                <a:solidFill>
                  <a:srgbClr val="C00000"/>
                </a:solidFill>
                <a:latin typeface="Century Gothic"/>
                <a:sym typeface="Century Gothic"/>
              </a:rPr>
              <a:t> - </a:t>
            </a:r>
            <a:r>
              <a:rPr lang="en-US" sz="2800" b="1" dirty="0" err="1">
                <a:solidFill>
                  <a:srgbClr val="C00000"/>
                </a:solidFill>
                <a:latin typeface="Century Gothic"/>
                <a:sym typeface="Century Gothic"/>
              </a:rPr>
              <a:t>Áp</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Dụng</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trong</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Các</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Lĩnh</a:t>
            </a:r>
            <a:r>
              <a:rPr lang="en-US" sz="2800" b="1" dirty="0">
                <a:solidFill>
                  <a:srgbClr val="C00000"/>
                </a:solidFill>
                <a:latin typeface="Century Gothic"/>
                <a:sym typeface="Century Gothic"/>
              </a:rPr>
              <a:t> </a:t>
            </a:r>
            <a:r>
              <a:rPr lang="en-US" sz="2800" b="1" dirty="0" err="1">
                <a:solidFill>
                  <a:srgbClr val="C00000"/>
                </a:solidFill>
                <a:latin typeface="Century Gothic"/>
                <a:sym typeface="Century Gothic"/>
              </a:rPr>
              <a:t>Vực</a:t>
            </a:r>
            <a:endParaRPr lang="en-US" sz="2800" dirty="0"/>
          </a:p>
        </p:txBody>
      </p:sp>
      <p:grpSp>
        <p:nvGrpSpPr>
          <p:cNvPr id="7" name="Group 6">
            <a:extLst>
              <a:ext uri="{FF2B5EF4-FFF2-40B4-BE49-F238E27FC236}">
                <a16:creationId xmlns:a16="http://schemas.microsoft.com/office/drawing/2014/main" id="{227594A7-96CE-87B3-B3C7-184FFA0CFDFD}"/>
              </a:ext>
            </a:extLst>
          </p:cNvPr>
          <p:cNvGrpSpPr/>
          <p:nvPr/>
        </p:nvGrpSpPr>
        <p:grpSpPr>
          <a:xfrm>
            <a:off x="8629667" y="235107"/>
            <a:ext cx="3363051" cy="456771"/>
            <a:chOff x="8375250" y="6295570"/>
            <a:chExt cx="3363051" cy="456771"/>
          </a:xfrm>
        </p:grpSpPr>
        <p:pic>
          <p:nvPicPr>
            <p:cNvPr id="8" name="Picture 7">
              <a:extLst>
                <a:ext uri="{FF2B5EF4-FFF2-40B4-BE49-F238E27FC236}">
                  <a16:creationId xmlns:a16="http://schemas.microsoft.com/office/drawing/2014/main" id="{4C29C193-5750-FA00-C13B-431308BDA6B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28923" t="23650" r="29300" b="24424"/>
            <a:stretch/>
          </p:blipFill>
          <p:spPr>
            <a:xfrm>
              <a:off x="11264133" y="6295570"/>
              <a:ext cx="474168" cy="368391"/>
            </a:xfrm>
            <a:prstGeom prst="rect">
              <a:avLst/>
            </a:prstGeom>
          </p:spPr>
        </p:pic>
        <p:pic>
          <p:nvPicPr>
            <p:cNvPr id="9" name="Picture 8" descr="Logo&#10;&#10;Description automatically generated">
              <a:extLst>
                <a:ext uri="{FF2B5EF4-FFF2-40B4-BE49-F238E27FC236}">
                  <a16:creationId xmlns:a16="http://schemas.microsoft.com/office/drawing/2014/main" id="{5ED5BD8B-D06A-3B5B-D65D-C6D87981D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999" y="6318875"/>
              <a:ext cx="629371" cy="368391"/>
            </a:xfrm>
            <a:prstGeom prst="rect">
              <a:avLst/>
            </a:prstGeom>
          </p:spPr>
        </p:pic>
        <p:sp>
          <p:nvSpPr>
            <p:cNvPr id="10" name="TextBox 9">
              <a:extLst>
                <a:ext uri="{FF2B5EF4-FFF2-40B4-BE49-F238E27FC236}">
                  <a16:creationId xmlns:a16="http://schemas.microsoft.com/office/drawing/2014/main" id="{9B470474-492C-8272-7DE6-02500436F01B}"/>
                </a:ext>
              </a:extLst>
            </p:cNvPr>
            <p:cNvSpPr txBox="1"/>
            <p:nvPr/>
          </p:nvSpPr>
          <p:spPr>
            <a:xfrm>
              <a:off x="8375250" y="6352231"/>
              <a:ext cx="2118868" cy="400110"/>
            </a:xfrm>
            <a:prstGeom prst="rect">
              <a:avLst/>
            </a:prstGeom>
            <a:noFill/>
          </p:spPr>
          <p:txBody>
            <a:bodyPr wrap="square" rtlCol="0">
              <a:spAutoFit/>
            </a:bodyPr>
            <a:lstStyle/>
            <a:p>
              <a:pPr algn="r"/>
              <a:r>
                <a:rPr lang="en-US" sz="1000" dirty="0"/>
                <a:t>Viện Đô Thị Thông Minh và Quản Lý</a:t>
              </a:r>
              <a:br>
                <a:rPr lang="en-US" sz="1000" dirty="0"/>
              </a:br>
              <a:r>
                <a:rPr lang="en-US" sz="1000" dirty="0">
                  <a:hlinkClick r:id="rId5"/>
                </a:rPr>
                <a:t>https://www.iscm.ueh.edu.vn</a:t>
              </a:r>
              <a:r>
                <a:rPr lang="en-US" sz="1000" dirty="0"/>
                <a:t> </a:t>
              </a:r>
            </a:p>
          </p:txBody>
        </p:sp>
      </p:grpSp>
      <p:sp>
        <p:nvSpPr>
          <p:cNvPr id="26" name="TextBox 25">
            <a:extLst>
              <a:ext uri="{FF2B5EF4-FFF2-40B4-BE49-F238E27FC236}">
                <a16:creationId xmlns:a16="http://schemas.microsoft.com/office/drawing/2014/main" id="{F859EE31-2362-5EDF-73CF-B898476C4E1E}"/>
              </a:ext>
            </a:extLst>
          </p:cNvPr>
          <p:cNvSpPr txBox="1"/>
          <p:nvPr/>
        </p:nvSpPr>
        <p:spPr>
          <a:xfrm>
            <a:off x="388456" y="1463371"/>
            <a:ext cx="463153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Sản</a:t>
            </a:r>
            <a:r>
              <a:rPr lang="en-US" sz="2400" dirty="0"/>
              <a:t> </a:t>
            </a:r>
            <a:r>
              <a:rPr lang="en-US" sz="2400" dirty="0" err="1"/>
              <a:t>xuất</a:t>
            </a:r>
            <a:r>
              <a:rPr lang="en-US" sz="2400" dirty="0"/>
              <a:t>, </a:t>
            </a:r>
            <a:r>
              <a:rPr lang="en-US" sz="2400" dirty="0" err="1"/>
              <a:t>truyền</a:t>
            </a:r>
            <a:r>
              <a:rPr lang="en-US" sz="2400" dirty="0"/>
              <a:t> </a:t>
            </a:r>
            <a:r>
              <a:rPr lang="en-US" sz="2400" dirty="0" err="1"/>
              <a:t>tải</a:t>
            </a:r>
            <a:r>
              <a:rPr lang="en-US" sz="2400" dirty="0"/>
              <a:t>, </a:t>
            </a:r>
            <a:r>
              <a:rPr lang="en-US" sz="2400" dirty="0" err="1"/>
              <a:t>phân</a:t>
            </a:r>
            <a:r>
              <a:rPr lang="en-US" sz="2400" dirty="0"/>
              <a:t> </a:t>
            </a:r>
            <a:r>
              <a:rPr lang="en-US" sz="2400" dirty="0" err="1"/>
              <a:t>phối</a:t>
            </a:r>
            <a:r>
              <a:rPr lang="en-US" sz="2400" dirty="0"/>
              <a:t> </a:t>
            </a:r>
            <a:r>
              <a:rPr lang="en-US" sz="2400" dirty="0" err="1"/>
              <a:t>theo</a:t>
            </a:r>
            <a:r>
              <a:rPr lang="en-US" sz="2400" dirty="0"/>
              <a:t> </a:t>
            </a:r>
            <a:r>
              <a:rPr lang="en-US" sz="2400" dirty="0" err="1"/>
              <a:t>thời</a:t>
            </a:r>
            <a:r>
              <a:rPr lang="en-US" sz="2400" dirty="0"/>
              <a:t> </a:t>
            </a:r>
            <a:r>
              <a:rPr lang="en-US" sz="2400" dirty="0" err="1"/>
              <a:t>gian</a:t>
            </a:r>
            <a:r>
              <a:rPr lang="en-US" sz="2400" dirty="0"/>
              <a:t> </a:t>
            </a:r>
            <a:r>
              <a:rPr lang="en-US" sz="2400" dirty="0" err="1"/>
              <a:t>thực</a:t>
            </a:r>
            <a:r>
              <a:rPr lang="en-US" sz="2400" dirty="0"/>
              <a:t> </a:t>
            </a:r>
            <a:r>
              <a:rPr lang="en-US" sz="2400" dirty="0" err="1"/>
              <a:t>dựa</a:t>
            </a:r>
            <a:r>
              <a:rPr lang="en-US" sz="2400" dirty="0"/>
              <a:t> </a:t>
            </a:r>
            <a:r>
              <a:rPr lang="en-US" sz="2400" dirty="0" err="1"/>
              <a:t>vào</a:t>
            </a:r>
            <a:r>
              <a:rPr lang="en-US" sz="2400" dirty="0"/>
              <a:t> </a:t>
            </a:r>
            <a:r>
              <a:rPr lang="en-US" sz="2400" dirty="0" err="1"/>
              <a:t>các</a:t>
            </a:r>
            <a:r>
              <a:rPr lang="en-US" sz="2400" dirty="0"/>
              <a:t> </a:t>
            </a:r>
            <a:r>
              <a:rPr lang="en-US" sz="2400" dirty="0" err="1"/>
              <a:t>mô</a:t>
            </a:r>
            <a:r>
              <a:rPr lang="en-US" sz="2400" dirty="0"/>
              <a:t> </a:t>
            </a:r>
            <a:r>
              <a:rPr lang="en-US" sz="2400" dirty="0" err="1"/>
              <a:t>hình</a:t>
            </a:r>
            <a:r>
              <a:rPr lang="en-US" sz="2400" dirty="0"/>
              <a:t> </a:t>
            </a:r>
            <a:r>
              <a:rPr lang="en-US" sz="2400" dirty="0" err="1"/>
              <a:t>tối</a:t>
            </a:r>
            <a:r>
              <a:rPr lang="en-US" sz="2400" dirty="0"/>
              <a:t> </a:t>
            </a:r>
            <a:r>
              <a:rPr lang="en-US" sz="2400" dirty="0" err="1"/>
              <a:t>ưu</a:t>
            </a:r>
            <a:r>
              <a:rPr lang="en-US" sz="2400" dirty="0"/>
              <a:t> </a:t>
            </a:r>
            <a:r>
              <a:rPr lang="en-US" sz="2400" dirty="0" err="1"/>
              <a:t>được</a:t>
            </a:r>
            <a:r>
              <a:rPr lang="en-US" sz="2400" dirty="0"/>
              <a:t> </a:t>
            </a:r>
            <a:r>
              <a:rPr lang="en-US" sz="2400" dirty="0" err="1"/>
              <a:t>tính</a:t>
            </a:r>
            <a:r>
              <a:rPr lang="en-US" sz="2400" dirty="0"/>
              <a:t> </a:t>
            </a:r>
            <a:r>
              <a:rPr lang="en-US" sz="2400" dirty="0" err="1"/>
              <a:t>toán</a:t>
            </a:r>
            <a:r>
              <a:rPr lang="en-US" sz="2400" dirty="0"/>
              <a:t> </a:t>
            </a:r>
            <a:r>
              <a:rPr lang="en-US" sz="2400" dirty="0" err="1"/>
              <a:t>trên</a:t>
            </a:r>
            <a:r>
              <a:rPr lang="en-US" sz="2400" dirty="0"/>
              <a:t> </a:t>
            </a:r>
            <a:r>
              <a:rPr lang="en-US" sz="2400" dirty="0" err="1"/>
              <a:t>nền</a:t>
            </a:r>
            <a:r>
              <a:rPr lang="en-US" sz="2400" dirty="0"/>
              <a:t> </a:t>
            </a:r>
            <a:r>
              <a:rPr lang="en-US" sz="2400" dirty="0" err="1"/>
              <a:t>tảng</a:t>
            </a:r>
            <a:r>
              <a:rPr lang="en-US" sz="2400" dirty="0"/>
              <a:t> </a:t>
            </a:r>
            <a:r>
              <a:rPr lang="en-US" sz="2400" dirty="0" err="1"/>
              <a:t>dữ</a:t>
            </a:r>
            <a:r>
              <a:rPr lang="en-US" sz="2400" dirty="0"/>
              <a:t> </a:t>
            </a:r>
            <a:r>
              <a:rPr lang="en-US" sz="2400" dirty="0" err="1"/>
              <a:t>liệu</a:t>
            </a:r>
            <a:r>
              <a:rPr lang="en-US" sz="2400" dirty="0"/>
              <a:t> </a:t>
            </a:r>
            <a:r>
              <a:rPr lang="en-US" sz="2400" dirty="0" err="1"/>
              <a:t>lớn</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Dự</a:t>
            </a:r>
            <a:r>
              <a:rPr lang="en-US" sz="2400" dirty="0"/>
              <a:t> </a:t>
            </a:r>
            <a:r>
              <a:rPr lang="en-US" sz="2400" dirty="0" err="1"/>
              <a:t>báo</a:t>
            </a:r>
            <a:r>
              <a:rPr lang="en-US" sz="2400" dirty="0"/>
              <a:t> </a:t>
            </a:r>
            <a:r>
              <a:rPr lang="en-US" sz="2400" dirty="0" err="1"/>
              <a:t>nhu</a:t>
            </a:r>
            <a:r>
              <a:rPr lang="en-US" sz="2400" dirty="0"/>
              <a:t> </a:t>
            </a:r>
            <a:r>
              <a:rPr lang="en-US" sz="2400" dirty="0" err="1"/>
              <a:t>cầu</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Dịch</a:t>
            </a:r>
            <a:r>
              <a:rPr lang="en-US" sz="2400" dirty="0"/>
              <a:t> </a:t>
            </a:r>
            <a:r>
              <a:rPr lang="en-US" sz="2400" dirty="0" err="1"/>
              <a:t>vụ</a:t>
            </a:r>
            <a:r>
              <a:rPr lang="en-US" sz="2400" dirty="0"/>
              <a:t> </a:t>
            </a:r>
            <a:r>
              <a:rPr lang="en-US" sz="2400" dirty="0" err="1"/>
              <a:t>mới</a:t>
            </a:r>
            <a:r>
              <a:rPr lang="en-US" sz="2400" dirty="0"/>
              <a:t>, </a:t>
            </a:r>
            <a:r>
              <a:rPr lang="en-US" sz="2400" dirty="0" err="1"/>
              <a:t>tính</a:t>
            </a:r>
            <a:r>
              <a:rPr lang="en-US" sz="2400" dirty="0"/>
              <a:t> và </a:t>
            </a:r>
            <a:r>
              <a:rPr lang="en-US" sz="2400" dirty="0" err="1"/>
              <a:t>định</a:t>
            </a:r>
            <a:r>
              <a:rPr lang="en-US" sz="2400" dirty="0"/>
              <a:t> </a:t>
            </a:r>
            <a:r>
              <a:rPr lang="en-US" sz="2400" dirty="0" err="1"/>
              <a:t>giá</a:t>
            </a:r>
            <a:r>
              <a:rPr lang="en-US" sz="2400" dirty="0"/>
              <a:t> </a:t>
            </a:r>
            <a:r>
              <a:rPr lang="en-US" sz="2400" dirty="0" err="1"/>
              <a:t>điện</a:t>
            </a:r>
            <a:r>
              <a:rPr lang="en-US" sz="2400" dirty="0"/>
              <a:t> </a:t>
            </a:r>
            <a:r>
              <a:rPr lang="en-US" sz="2400" dirty="0" err="1"/>
              <a:t>theo</a:t>
            </a:r>
            <a:r>
              <a:rPr lang="en-US" sz="2400" dirty="0"/>
              <a:t> </a:t>
            </a:r>
            <a:r>
              <a:rPr lang="en-US" sz="2400" dirty="0" err="1"/>
              <a:t>mức</a:t>
            </a:r>
            <a:r>
              <a:rPr lang="en-US" sz="2400" dirty="0"/>
              <a:t> </a:t>
            </a:r>
            <a:r>
              <a:rPr lang="en-US" sz="2400" dirty="0" err="1"/>
              <a:t>độ</a:t>
            </a:r>
            <a:r>
              <a:rPr lang="en-US" sz="2400" dirty="0"/>
              <a:t> </a:t>
            </a:r>
            <a:r>
              <a:rPr lang="en-US" sz="2400" dirty="0" err="1"/>
              <a:t>sử</a:t>
            </a:r>
            <a:r>
              <a:rPr lang="en-US" sz="2400" dirty="0"/>
              <a:t> </a:t>
            </a:r>
            <a:r>
              <a:rPr lang="en-US" sz="2400" dirty="0" err="1"/>
              <a:t>dụng</a:t>
            </a:r>
            <a:r>
              <a:rPr lang="en-US" sz="2400" dirty="0"/>
              <a:t>.</a:t>
            </a:r>
          </a:p>
        </p:txBody>
      </p:sp>
      <p:grpSp>
        <p:nvGrpSpPr>
          <p:cNvPr id="17" name="Group 16">
            <a:extLst>
              <a:ext uri="{FF2B5EF4-FFF2-40B4-BE49-F238E27FC236}">
                <a16:creationId xmlns:a16="http://schemas.microsoft.com/office/drawing/2014/main" id="{A8E3866D-1280-CE3D-4A78-75564B8A4CB0}"/>
              </a:ext>
            </a:extLst>
          </p:cNvPr>
          <p:cNvGrpSpPr/>
          <p:nvPr/>
        </p:nvGrpSpPr>
        <p:grpSpPr>
          <a:xfrm>
            <a:off x="5675294" y="981343"/>
            <a:ext cx="5330163" cy="5288828"/>
            <a:chOff x="5675294" y="981343"/>
            <a:chExt cx="5615460" cy="5614748"/>
          </a:xfrm>
        </p:grpSpPr>
        <p:sp>
          <p:nvSpPr>
            <p:cNvPr id="15" name="Arrow: Left-Right 14">
              <a:extLst>
                <a:ext uri="{FF2B5EF4-FFF2-40B4-BE49-F238E27FC236}">
                  <a16:creationId xmlns:a16="http://schemas.microsoft.com/office/drawing/2014/main" id="{026DF063-8DA2-8D7F-7D95-1F437EAEFAF3}"/>
                </a:ext>
              </a:extLst>
            </p:cNvPr>
            <p:cNvSpPr/>
            <p:nvPr/>
          </p:nvSpPr>
          <p:spPr>
            <a:xfrm rot="830790">
              <a:off x="6828539" y="3572906"/>
              <a:ext cx="3341917" cy="4850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6" name="Arrow: Left-Right 15">
              <a:extLst>
                <a:ext uri="{FF2B5EF4-FFF2-40B4-BE49-F238E27FC236}">
                  <a16:creationId xmlns:a16="http://schemas.microsoft.com/office/drawing/2014/main" id="{281CA28A-07EA-F0E9-FAC1-82067C7A0F86}"/>
                </a:ext>
              </a:extLst>
            </p:cNvPr>
            <p:cNvSpPr/>
            <p:nvPr/>
          </p:nvSpPr>
          <p:spPr>
            <a:xfrm rot="2891648">
              <a:off x="6828540" y="3562020"/>
              <a:ext cx="3341917" cy="485076"/>
            </a:xfrm>
            <a:prstGeom prst="lef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3" name="Arrow: Left-Right 12">
              <a:extLst>
                <a:ext uri="{FF2B5EF4-FFF2-40B4-BE49-F238E27FC236}">
                  <a16:creationId xmlns:a16="http://schemas.microsoft.com/office/drawing/2014/main" id="{5A0C07AD-D94C-1048-90CF-482C6F4AFDE4}"/>
                </a:ext>
              </a:extLst>
            </p:cNvPr>
            <p:cNvSpPr/>
            <p:nvPr/>
          </p:nvSpPr>
          <p:spPr>
            <a:xfrm rot="20447223">
              <a:off x="6821454" y="3577646"/>
              <a:ext cx="3341917" cy="485076"/>
            </a:xfrm>
            <a:prstGeom prst="lef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1" name="Arrow: Left-Right 10">
              <a:extLst>
                <a:ext uri="{FF2B5EF4-FFF2-40B4-BE49-F238E27FC236}">
                  <a16:creationId xmlns:a16="http://schemas.microsoft.com/office/drawing/2014/main" id="{C8ABC1D2-AFB2-5546-C3D7-6EBB793E7703}"/>
                </a:ext>
              </a:extLst>
            </p:cNvPr>
            <p:cNvSpPr/>
            <p:nvPr/>
          </p:nvSpPr>
          <p:spPr>
            <a:xfrm rot="18484089">
              <a:off x="6821454" y="3595072"/>
              <a:ext cx="3341917" cy="485076"/>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5" name="Arrow: Left-Right 34">
              <a:extLst>
                <a:ext uri="{FF2B5EF4-FFF2-40B4-BE49-F238E27FC236}">
                  <a16:creationId xmlns:a16="http://schemas.microsoft.com/office/drawing/2014/main" id="{CFC1EC55-B22E-DFAB-E23A-1FDE3A4D4D39}"/>
                </a:ext>
              </a:extLst>
            </p:cNvPr>
            <p:cNvSpPr/>
            <p:nvPr/>
          </p:nvSpPr>
          <p:spPr>
            <a:xfrm rot="16200000">
              <a:off x="6821455" y="3562020"/>
              <a:ext cx="3341917" cy="485076"/>
            </a:xfrm>
            <a:prstGeom prst="lef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 name="Oval 2">
              <a:extLst>
                <a:ext uri="{FF2B5EF4-FFF2-40B4-BE49-F238E27FC236}">
                  <a16:creationId xmlns:a16="http://schemas.microsoft.com/office/drawing/2014/main" id="{2D8B85D0-11E4-B128-8353-EE5204DAB0B9}"/>
                </a:ext>
              </a:extLst>
            </p:cNvPr>
            <p:cNvSpPr/>
            <p:nvPr/>
          </p:nvSpPr>
          <p:spPr>
            <a:xfrm>
              <a:off x="6586827" y="1408567"/>
              <a:ext cx="1037799" cy="96405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Điện</a:t>
              </a:r>
              <a:r>
                <a:rPr lang="en-US" sz="1200" dirty="0">
                  <a:solidFill>
                    <a:schemeClr val="tx1"/>
                  </a:solidFill>
                </a:rPr>
                <a:t> </a:t>
              </a:r>
              <a:r>
                <a:rPr lang="en-US" sz="1200" dirty="0" err="1">
                  <a:solidFill>
                    <a:schemeClr val="tx1"/>
                  </a:solidFill>
                </a:rPr>
                <a:t>Lực</a:t>
              </a:r>
              <a:r>
                <a:rPr lang="en-US" sz="1200" dirty="0">
                  <a:solidFill>
                    <a:schemeClr val="tx1"/>
                  </a:solidFill>
                </a:rPr>
                <a:t> và </a:t>
              </a:r>
              <a:r>
                <a:rPr lang="en-US" sz="1200" dirty="0" err="1">
                  <a:solidFill>
                    <a:schemeClr val="tx1"/>
                  </a:solidFill>
                </a:rPr>
                <a:t>Năng</a:t>
              </a:r>
              <a:r>
                <a:rPr lang="en-US" sz="1200" dirty="0">
                  <a:solidFill>
                    <a:schemeClr val="tx1"/>
                  </a:solidFill>
                </a:rPr>
                <a:t> </a:t>
              </a:r>
              <a:r>
                <a:rPr lang="en-US" sz="1200" dirty="0" err="1">
                  <a:solidFill>
                    <a:schemeClr val="tx1"/>
                  </a:solidFill>
                </a:rPr>
                <a:t>Lượng</a:t>
              </a:r>
              <a:endParaRPr lang="en-US" sz="1200" dirty="0">
                <a:solidFill>
                  <a:schemeClr val="tx1"/>
                </a:solidFill>
              </a:endParaRPr>
            </a:p>
          </p:txBody>
        </p:sp>
        <p:sp>
          <p:nvSpPr>
            <p:cNvPr id="4" name="Oval 3">
              <a:extLst>
                <a:ext uri="{FF2B5EF4-FFF2-40B4-BE49-F238E27FC236}">
                  <a16:creationId xmlns:a16="http://schemas.microsoft.com/office/drawing/2014/main" id="{DE7DFFE0-CC44-DE28-8A4F-7A721D97BC21}"/>
                </a:ext>
              </a:extLst>
            </p:cNvPr>
            <p:cNvSpPr/>
            <p:nvPr/>
          </p:nvSpPr>
          <p:spPr>
            <a:xfrm>
              <a:off x="7977081" y="981343"/>
              <a:ext cx="1037800" cy="96405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Tài</a:t>
              </a:r>
              <a:r>
                <a:rPr lang="en-US" sz="1200" dirty="0">
                  <a:solidFill>
                    <a:schemeClr val="tx1"/>
                  </a:solidFill>
                </a:rPr>
                <a:t> Chính </a:t>
              </a:r>
              <a:r>
                <a:rPr lang="en-US" sz="1200" dirty="0" err="1">
                  <a:solidFill>
                    <a:schemeClr val="tx1"/>
                  </a:solidFill>
                </a:rPr>
                <a:t>Ngân</a:t>
              </a:r>
              <a:r>
                <a:rPr lang="en-US" sz="1200" dirty="0">
                  <a:solidFill>
                    <a:schemeClr val="tx1"/>
                  </a:solidFill>
                </a:rPr>
                <a:t> </a:t>
              </a:r>
              <a:r>
                <a:rPr lang="en-US" sz="1200" dirty="0" err="1">
                  <a:solidFill>
                    <a:schemeClr val="tx1"/>
                  </a:solidFill>
                </a:rPr>
                <a:t>Hàng</a:t>
              </a:r>
              <a:endParaRPr lang="en-US" sz="1200" dirty="0">
                <a:solidFill>
                  <a:schemeClr val="tx1"/>
                </a:solidFill>
              </a:endParaRPr>
            </a:p>
          </p:txBody>
        </p:sp>
        <p:sp>
          <p:nvSpPr>
            <p:cNvPr id="6" name="Oval 5">
              <a:extLst>
                <a:ext uri="{FF2B5EF4-FFF2-40B4-BE49-F238E27FC236}">
                  <a16:creationId xmlns:a16="http://schemas.microsoft.com/office/drawing/2014/main" id="{0CDD207B-7867-6536-DF10-D7514FA73C7D}"/>
                </a:ext>
              </a:extLst>
            </p:cNvPr>
            <p:cNvSpPr/>
            <p:nvPr/>
          </p:nvSpPr>
          <p:spPr>
            <a:xfrm>
              <a:off x="9380643" y="1408567"/>
              <a:ext cx="1037800" cy="964056"/>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 </a:t>
              </a:r>
              <a:r>
                <a:rPr lang="en-US" sz="1200" dirty="0" err="1">
                  <a:solidFill>
                    <a:schemeClr val="tx1"/>
                  </a:solidFill>
                </a:rPr>
                <a:t>Tế</a:t>
              </a:r>
              <a:endParaRPr lang="en-US" sz="1200" dirty="0">
                <a:solidFill>
                  <a:schemeClr val="tx1"/>
                </a:solidFill>
              </a:endParaRPr>
            </a:p>
          </p:txBody>
        </p:sp>
        <p:sp>
          <p:nvSpPr>
            <p:cNvPr id="12" name="Oval 11">
              <a:extLst>
                <a:ext uri="{FF2B5EF4-FFF2-40B4-BE49-F238E27FC236}">
                  <a16:creationId xmlns:a16="http://schemas.microsoft.com/office/drawing/2014/main" id="{814E5CF6-E8EC-DFE5-BB1F-E3052CAD6699}"/>
                </a:ext>
              </a:extLst>
            </p:cNvPr>
            <p:cNvSpPr/>
            <p:nvPr/>
          </p:nvSpPr>
          <p:spPr>
            <a:xfrm>
              <a:off x="10252954" y="2555917"/>
              <a:ext cx="1037800" cy="9701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Giáo</a:t>
              </a:r>
              <a:r>
                <a:rPr lang="en-US" sz="1200" dirty="0">
                  <a:solidFill>
                    <a:schemeClr val="tx1"/>
                  </a:solidFill>
                </a:rPr>
                <a:t> </a:t>
              </a:r>
              <a:r>
                <a:rPr lang="en-US" sz="1200" dirty="0" err="1">
                  <a:solidFill>
                    <a:schemeClr val="tx1"/>
                  </a:solidFill>
                </a:rPr>
                <a:t>Dục</a:t>
              </a:r>
              <a:endParaRPr lang="en-US" sz="1200" dirty="0">
                <a:solidFill>
                  <a:schemeClr val="tx1"/>
                </a:solidFill>
              </a:endParaRPr>
            </a:p>
          </p:txBody>
        </p:sp>
        <p:sp>
          <p:nvSpPr>
            <p:cNvPr id="14" name="Oval 13">
              <a:extLst>
                <a:ext uri="{FF2B5EF4-FFF2-40B4-BE49-F238E27FC236}">
                  <a16:creationId xmlns:a16="http://schemas.microsoft.com/office/drawing/2014/main" id="{281B6393-164B-D941-D531-77DBB557ABAF}"/>
                </a:ext>
              </a:extLst>
            </p:cNvPr>
            <p:cNvSpPr/>
            <p:nvPr/>
          </p:nvSpPr>
          <p:spPr>
            <a:xfrm>
              <a:off x="10252954" y="3911186"/>
              <a:ext cx="1037800" cy="97015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Sản</a:t>
              </a:r>
              <a:r>
                <a:rPr lang="en-US" sz="1200" dirty="0">
                  <a:solidFill>
                    <a:schemeClr val="tx1"/>
                  </a:solidFill>
                </a:rPr>
                <a:t> </a:t>
              </a:r>
              <a:r>
                <a:rPr lang="en-US" sz="1200" dirty="0" err="1">
                  <a:solidFill>
                    <a:schemeClr val="tx1"/>
                  </a:solidFill>
                </a:rPr>
                <a:t>Xuất</a:t>
              </a:r>
              <a:r>
                <a:rPr lang="en-US" sz="1200" dirty="0">
                  <a:solidFill>
                    <a:schemeClr val="tx1"/>
                  </a:solidFill>
                </a:rPr>
                <a:t> và </a:t>
              </a:r>
              <a:r>
                <a:rPr lang="en-US" sz="1200" dirty="0" err="1">
                  <a:solidFill>
                    <a:schemeClr val="tx1"/>
                  </a:solidFill>
                </a:rPr>
                <a:t>Khai</a:t>
              </a:r>
              <a:r>
                <a:rPr lang="en-US" sz="1200" dirty="0">
                  <a:solidFill>
                    <a:schemeClr val="tx1"/>
                  </a:solidFill>
                </a:rPr>
                <a:t> </a:t>
              </a:r>
              <a:r>
                <a:rPr lang="en-US" sz="1200" dirty="0" err="1">
                  <a:solidFill>
                    <a:schemeClr val="tx1"/>
                  </a:solidFill>
                </a:rPr>
                <a:t>Thác</a:t>
              </a:r>
              <a:endParaRPr lang="en-US" sz="1200" dirty="0">
                <a:solidFill>
                  <a:schemeClr val="tx1"/>
                </a:solidFill>
              </a:endParaRPr>
            </a:p>
          </p:txBody>
        </p:sp>
        <p:sp>
          <p:nvSpPr>
            <p:cNvPr id="27" name="Oval 26">
              <a:extLst>
                <a:ext uri="{FF2B5EF4-FFF2-40B4-BE49-F238E27FC236}">
                  <a16:creationId xmlns:a16="http://schemas.microsoft.com/office/drawing/2014/main" id="{617170C1-6187-08FF-C2A6-D3DE5954BFFA}"/>
                </a:ext>
              </a:extLst>
            </p:cNvPr>
            <p:cNvSpPr/>
            <p:nvPr/>
          </p:nvSpPr>
          <p:spPr>
            <a:xfrm>
              <a:off x="9456839" y="5151546"/>
              <a:ext cx="1037803" cy="96405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Truyền</a:t>
              </a:r>
              <a:r>
                <a:rPr lang="en-US" sz="1200" dirty="0">
                  <a:solidFill>
                    <a:schemeClr val="tx1"/>
                  </a:solidFill>
                </a:rPr>
                <a:t> Thông,  </a:t>
              </a:r>
              <a:r>
                <a:rPr lang="en-US" sz="1200" dirty="0" err="1">
                  <a:solidFill>
                    <a:schemeClr val="tx1"/>
                  </a:solidFill>
                </a:rPr>
                <a:t>Giải</a:t>
              </a:r>
              <a:r>
                <a:rPr lang="en-US" sz="1200" dirty="0">
                  <a:solidFill>
                    <a:schemeClr val="tx1"/>
                  </a:solidFill>
                </a:rPr>
                <a:t> Trí</a:t>
              </a:r>
            </a:p>
          </p:txBody>
        </p:sp>
        <p:sp>
          <p:nvSpPr>
            <p:cNvPr id="28" name="Oval 27">
              <a:extLst>
                <a:ext uri="{FF2B5EF4-FFF2-40B4-BE49-F238E27FC236}">
                  <a16:creationId xmlns:a16="http://schemas.microsoft.com/office/drawing/2014/main" id="{01F06C3E-A634-9835-CEC2-2EF73AAAE2C5}"/>
                </a:ext>
              </a:extLst>
            </p:cNvPr>
            <p:cNvSpPr/>
            <p:nvPr/>
          </p:nvSpPr>
          <p:spPr>
            <a:xfrm>
              <a:off x="8011197" y="5632035"/>
              <a:ext cx="1037803" cy="96405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Chính </a:t>
              </a:r>
              <a:r>
                <a:rPr lang="en-US" sz="1200" dirty="0" err="1">
                  <a:solidFill>
                    <a:schemeClr val="tx1"/>
                  </a:solidFill>
                </a:rPr>
                <a:t>Phủ</a:t>
              </a:r>
              <a:r>
                <a:rPr lang="en-US" sz="1200" dirty="0">
                  <a:solidFill>
                    <a:schemeClr val="tx1"/>
                  </a:solidFill>
                </a:rPr>
                <a:t> và Quản Lý Công</a:t>
              </a:r>
            </a:p>
          </p:txBody>
        </p:sp>
        <p:sp>
          <p:nvSpPr>
            <p:cNvPr id="29" name="Oval 28">
              <a:extLst>
                <a:ext uri="{FF2B5EF4-FFF2-40B4-BE49-F238E27FC236}">
                  <a16:creationId xmlns:a16="http://schemas.microsoft.com/office/drawing/2014/main" id="{69C735CE-2ADB-59A2-8CAF-071505391B02}"/>
                </a:ext>
              </a:extLst>
            </p:cNvPr>
            <p:cNvSpPr/>
            <p:nvPr/>
          </p:nvSpPr>
          <p:spPr>
            <a:xfrm>
              <a:off x="6306440" y="4985871"/>
              <a:ext cx="1037802" cy="97015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Bảo </a:t>
              </a:r>
              <a:r>
                <a:rPr lang="en-US" sz="1200" dirty="0" err="1">
                  <a:solidFill>
                    <a:schemeClr val="tx1"/>
                  </a:solidFill>
                </a:rPr>
                <a:t>Hiểm</a:t>
              </a:r>
              <a:endParaRPr lang="en-US" sz="1200" dirty="0">
                <a:solidFill>
                  <a:schemeClr val="tx1"/>
                </a:solidFill>
              </a:endParaRPr>
            </a:p>
          </p:txBody>
        </p:sp>
        <p:sp>
          <p:nvSpPr>
            <p:cNvPr id="30" name="Oval 29">
              <a:extLst>
                <a:ext uri="{FF2B5EF4-FFF2-40B4-BE49-F238E27FC236}">
                  <a16:creationId xmlns:a16="http://schemas.microsoft.com/office/drawing/2014/main" id="{0881FFC9-BC43-1C53-47F0-CD8BFAA78CE9}"/>
                </a:ext>
              </a:extLst>
            </p:cNvPr>
            <p:cNvSpPr/>
            <p:nvPr/>
          </p:nvSpPr>
          <p:spPr>
            <a:xfrm>
              <a:off x="5675294" y="3911186"/>
              <a:ext cx="1037801" cy="9701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Thương</a:t>
              </a:r>
              <a:r>
                <a:rPr lang="en-US" sz="1200" dirty="0">
                  <a:solidFill>
                    <a:schemeClr val="tx1"/>
                  </a:solidFill>
                </a:rPr>
                <a:t> </a:t>
              </a:r>
              <a:r>
                <a:rPr lang="en-US" sz="1200" dirty="0" err="1">
                  <a:solidFill>
                    <a:schemeClr val="tx1"/>
                  </a:solidFill>
                </a:rPr>
                <a:t>Mại</a:t>
              </a:r>
              <a:endParaRPr lang="en-US" sz="1200" dirty="0">
                <a:solidFill>
                  <a:schemeClr val="tx1"/>
                </a:solidFill>
              </a:endParaRPr>
            </a:p>
          </p:txBody>
        </p:sp>
        <p:sp>
          <p:nvSpPr>
            <p:cNvPr id="31" name="Oval 30">
              <a:extLst>
                <a:ext uri="{FF2B5EF4-FFF2-40B4-BE49-F238E27FC236}">
                  <a16:creationId xmlns:a16="http://schemas.microsoft.com/office/drawing/2014/main" id="{62AD9789-02B6-EC8A-0856-81978508B5F6}"/>
                </a:ext>
              </a:extLst>
            </p:cNvPr>
            <p:cNvSpPr/>
            <p:nvPr/>
          </p:nvSpPr>
          <p:spPr>
            <a:xfrm>
              <a:off x="5741876" y="2537519"/>
              <a:ext cx="1037799" cy="9640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Giao Thông</a:t>
              </a:r>
            </a:p>
          </p:txBody>
        </p:sp>
        <p:sp>
          <p:nvSpPr>
            <p:cNvPr id="5" name="Oval 4">
              <a:extLst>
                <a:ext uri="{FF2B5EF4-FFF2-40B4-BE49-F238E27FC236}">
                  <a16:creationId xmlns:a16="http://schemas.microsoft.com/office/drawing/2014/main" id="{5A15283D-08D9-AB60-66F0-5C3E945DBF8B}"/>
                </a:ext>
              </a:extLst>
            </p:cNvPr>
            <p:cNvSpPr/>
            <p:nvPr/>
          </p:nvSpPr>
          <p:spPr>
            <a:xfrm>
              <a:off x="8339047" y="3653638"/>
              <a:ext cx="306731" cy="30184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 name="Oval 1">
              <a:extLst>
                <a:ext uri="{FF2B5EF4-FFF2-40B4-BE49-F238E27FC236}">
                  <a16:creationId xmlns:a16="http://schemas.microsoft.com/office/drawing/2014/main" id="{940FC8BC-EF99-7AA7-14CE-1B79160682C8}"/>
                </a:ext>
              </a:extLst>
            </p:cNvPr>
            <p:cNvSpPr/>
            <p:nvPr/>
          </p:nvSpPr>
          <p:spPr>
            <a:xfrm>
              <a:off x="7704044" y="3028016"/>
              <a:ext cx="1573242" cy="1469572"/>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Các</a:t>
              </a:r>
              <a:r>
                <a:rPr lang="en-US" dirty="0"/>
                <a:t> </a:t>
              </a:r>
              <a:r>
                <a:rPr lang="en-US" dirty="0" err="1"/>
                <a:t>Ứng</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Lớn</a:t>
              </a:r>
              <a:endParaRPr lang="en-US" dirty="0"/>
            </a:p>
          </p:txBody>
        </p:sp>
      </p:grpSp>
      <p:sp>
        <p:nvSpPr>
          <p:cNvPr id="19" name="Date Placeholder 18">
            <a:extLst>
              <a:ext uri="{FF2B5EF4-FFF2-40B4-BE49-F238E27FC236}">
                <a16:creationId xmlns:a16="http://schemas.microsoft.com/office/drawing/2014/main" id="{14CF7400-FF73-7C53-A333-7BAC83C49CEA}"/>
              </a:ext>
            </a:extLst>
          </p:cNvPr>
          <p:cNvSpPr>
            <a:spLocks noGrp="1"/>
          </p:cNvSpPr>
          <p:nvPr>
            <p:ph type="dt" sz="half" idx="10"/>
          </p:nvPr>
        </p:nvSpPr>
        <p:spPr/>
        <p:txBody>
          <a:bodyPr/>
          <a:lstStyle/>
          <a:p>
            <a:fld id="{57663A11-0F92-403A-B0A9-C14565750AC0}" type="datetime1">
              <a:rPr lang="en-PH" smtClean="0"/>
              <a:t>19/06/2023</a:t>
            </a:fld>
            <a:endParaRPr lang="en-PH"/>
          </a:p>
        </p:txBody>
      </p:sp>
      <p:sp>
        <p:nvSpPr>
          <p:cNvPr id="20" name="Footer Placeholder 19">
            <a:extLst>
              <a:ext uri="{FF2B5EF4-FFF2-40B4-BE49-F238E27FC236}">
                <a16:creationId xmlns:a16="http://schemas.microsoft.com/office/drawing/2014/main" id="{C6713783-7C5E-78C5-824C-95BE0A372321}"/>
              </a:ext>
            </a:extLst>
          </p:cNvPr>
          <p:cNvSpPr>
            <a:spLocks noGrp="1"/>
          </p:cNvSpPr>
          <p:nvPr>
            <p:ph type="ftr" sz="quarter" idx="11"/>
          </p:nvPr>
        </p:nvSpPr>
        <p:spPr/>
        <p:txBody>
          <a:bodyPr/>
          <a:lstStyle/>
          <a:p>
            <a:endParaRPr lang="en-PH"/>
          </a:p>
        </p:txBody>
      </p:sp>
      <p:sp>
        <p:nvSpPr>
          <p:cNvPr id="21" name="Slide Number Placeholder 20">
            <a:extLst>
              <a:ext uri="{FF2B5EF4-FFF2-40B4-BE49-F238E27FC236}">
                <a16:creationId xmlns:a16="http://schemas.microsoft.com/office/drawing/2014/main" id="{F1204A7B-0E1F-B29F-C184-31305318683B}"/>
              </a:ext>
            </a:extLst>
          </p:cNvPr>
          <p:cNvSpPr>
            <a:spLocks noGrp="1"/>
          </p:cNvSpPr>
          <p:nvPr>
            <p:ph type="sldNum" sz="quarter" idx="12"/>
          </p:nvPr>
        </p:nvSpPr>
        <p:spPr/>
        <p:txBody>
          <a:bodyPr/>
          <a:lstStyle/>
          <a:p>
            <a:fld id="{DF8C7B2B-25FF-4192-8AFB-A166EAAF0FB0}" type="slidenum">
              <a:rPr lang="en-PH" smtClean="0"/>
              <a:t>9</a:t>
            </a:fld>
            <a:endParaRPr lang="en-PH"/>
          </a:p>
        </p:txBody>
      </p:sp>
    </p:spTree>
    <p:extLst>
      <p:ext uri="{BB962C8B-B14F-4D97-AF65-F5344CB8AC3E}">
        <p14:creationId xmlns:p14="http://schemas.microsoft.com/office/powerpoint/2010/main" val="2259387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3616</TotalTime>
  <Words>2045</Words>
  <Application>Microsoft Office PowerPoint</Application>
  <PresentationFormat>Widescreen</PresentationFormat>
  <Paragraphs>255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Noticia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Approach to Support Startup Ecosystem</dc:title>
  <dc:creator>Nam Le</dc:creator>
  <cp:lastModifiedBy>Nam Le</cp:lastModifiedBy>
  <cp:revision>890</cp:revision>
  <dcterms:created xsi:type="dcterms:W3CDTF">2021-11-04T02:12:43Z</dcterms:created>
  <dcterms:modified xsi:type="dcterms:W3CDTF">2023-06-19T06:40:10Z</dcterms:modified>
</cp:coreProperties>
</file>