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2D9A6-FD5E-417C-92C1-B6483FAADD88}" v="32" dt="2023-02-27T05:24:58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Le" userId="f5edd110-785b-40f8-8ae8-8aac6ac898db" providerId="ADAL" clId="{ADB2D9A6-FD5E-417C-92C1-B6483FAADD88}"/>
    <pc:docChg chg="undo custSel addSld delSld modSld">
      <pc:chgData name="Nam Le" userId="f5edd110-785b-40f8-8ae8-8aac6ac898db" providerId="ADAL" clId="{ADB2D9A6-FD5E-417C-92C1-B6483FAADD88}" dt="2023-02-27T05:28:16.942" v="1135" actId="47"/>
      <pc:docMkLst>
        <pc:docMk/>
      </pc:docMkLst>
      <pc:sldChg chg="addSp delSp modSp mod">
        <pc:chgData name="Nam Le" userId="f5edd110-785b-40f8-8ae8-8aac6ac898db" providerId="ADAL" clId="{ADB2D9A6-FD5E-417C-92C1-B6483FAADD88}" dt="2023-02-27T05:28:00.681" v="1134" actId="14100"/>
        <pc:sldMkLst>
          <pc:docMk/>
          <pc:sldMk cId="3586565580" sldId="268"/>
        </pc:sldMkLst>
        <pc:spChg chg="mod">
          <ac:chgData name="Nam Le" userId="f5edd110-785b-40f8-8ae8-8aac6ac898db" providerId="ADAL" clId="{ADB2D9A6-FD5E-417C-92C1-B6483FAADD88}" dt="2023-02-27T05:26:04.494" v="1022" actId="255"/>
          <ac:spMkLst>
            <pc:docMk/>
            <pc:sldMk cId="3586565580" sldId="268"/>
            <ac:spMk id="2" creationId="{FBEF5B37-3700-4A8D-94E2-3CF23CD10C12}"/>
          </ac:spMkLst>
        </pc:spChg>
        <pc:spChg chg="del mod">
          <ac:chgData name="Nam Le" userId="f5edd110-785b-40f8-8ae8-8aac6ac898db" providerId="ADAL" clId="{ADB2D9A6-FD5E-417C-92C1-B6483FAADD88}" dt="2023-02-27T05:26:09.157" v="1023" actId="478"/>
          <ac:spMkLst>
            <pc:docMk/>
            <pc:sldMk cId="3586565580" sldId="268"/>
            <ac:spMk id="3" creationId="{B5ECECBE-63D5-4B03-903C-448E728CF0D9}"/>
          </ac:spMkLst>
        </pc:spChg>
        <pc:spChg chg="del">
          <ac:chgData name="Nam Le" userId="f5edd110-785b-40f8-8ae8-8aac6ac898db" providerId="ADAL" clId="{ADB2D9A6-FD5E-417C-92C1-B6483FAADD88}" dt="2023-02-27T05:27:44.037" v="1131" actId="478"/>
          <ac:spMkLst>
            <pc:docMk/>
            <pc:sldMk cId="3586565580" sldId="268"/>
            <ac:spMk id="13" creationId="{7ECC103C-00F9-4051-88A7-8D6C6C32AF77}"/>
          </ac:spMkLst>
        </pc:spChg>
        <pc:spChg chg="mod">
          <ac:chgData name="Nam Le" userId="f5edd110-785b-40f8-8ae8-8aac6ac898db" providerId="ADAL" clId="{ADB2D9A6-FD5E-417C-92C1-B6483FAADD88}" dt="2023-02-27T05:27:25.643" v="1130" actId="1076"/>
          <ac:spMkLst>
            <pc:docMk/>
            <pc:sldMk cId="3586565580" sldId="268"/>
            <ac:spMk id="37" creationId="{00000000-0000-0000-0000-000000000000}"/>
          </ac:spMkLst>
        </pc:spChg>
        <pc:graphicFrameChg chg="add mod modGraphic">
          <ac:chgData name="Nam Le" userId="f5edd110-785b-40f8-8ae8-8aac6ac898db" providerId="ADAL" clId="{ADB2D9A6-FD5E-417C-92C1-B6483FAADD88}" dt="2023-02-27T05:25:39.576" v="1005" actId="1076"/>
          <ac:graphicFrameMkLst>
            <pc:docMk/>
            <pc:sldMk cId="3586565580" sldId="268"/>
            <ac:graphicFrameMk id="6" creationId="{BE54780F-ADCD-585E-1DF2-D9FDF7D07B16}"/>
          </ac:graphicFrameMkLst>
        </pc:graphicFrameChg>
        <pc:picChg chg="mod">
          <ac:chgData name="Nam Le" userId="f5edd110-785b-40f8-8ae8-8aac6ac898db" providerId="ADAL" clId="{ADB2D9A6-FD5E-417C-92C1-B6483FAADD88}" dt="2023-02-27T05:28:00.681" v="1134" actId="14100"/>
          <ac:picMkLst>
            <pc:docMk/>
            <pc:sldMk cId="3586565580" sldId="268"/>
            <ac:picMk id="9" creationId="{7C93EAA1-6A1E-4546-B77E-9590793CDBE3}"/>
          </ac:picMkLst>
        </pc:picChg>
        <pc:picChg chg="mod">
          <ac:chgData name="Nam Le" userId="f5edd110-785b-40f8-8ae8-8aac6ac898db" providerId="ADAL" clId="{ADB2D9A6-FD5E-417C-92C1-B6483FAADD88}" dt="2023-02-27T05:27:56.490" v="1132" actId="14100"/>
          <ac:picMkLst>
            <pc:docMk/>
            <pc:sldMk cId="3586565580" sldId="268"/>
            <ac:picMk id="12" creationId="{D47BB846-4045-47CA-9248-B1B5FD923163}"/>
          </ac:picMkLst>
        </pc:picChg>
        <pc:picChg chg="mod">
          <ac:chgData name="Nam Le" userId="f5edd110-785b-40f8-8ae8-8aac6ac898db" providerId="ADAL" clId="{ADB2D9A6-FD5E-417C-92C1-B6483FAADD88}" dt="2023-02-27T05:27:58.328" v="1133" actId="14100"/>
          <ac:picMkLst>
            <pc:docMk/>
            <pc:sldMk cId="3586565580" sldId="268"/>
            <ac:picMk id="20" creationId="{2D60A170-F192-4916-B726-CB8BB4655396}"/>
          </ac:picMkLst>
        </pc:picChg>
      </pc:sldChg>
      <pc:sldChg chg="modSp mod">
        <pc:chgData name="Nam Le" userId="f5edd110-785b-40f8-8ae8-8aac6ac898db" providerId="ADAL" clId="{ADB2D9A6-FD5E-417C-92C1-B6483FAADD88}" dt="2023-02-27T05:09:44.634" v="370" actId="20577"/>
        <pc:sldMkLst>
          <pc:docMk/>
          <pc:sldMk cId="1197734497" sldId="269"/>
        </pc:sldMkLst>
        <pc:spChg chg="mod">
          <ac:chgData name="Nam Le" userId="f5edd110-785b-40f8-8ae8-8aac6ac898db" providerId="ADAL" clId="{ADB2D9A6-FD5E-417C-92C1-B6483FAADD88}" dt="2023-02-27T05:09:44.634" v="370" actId="20577"/>
          <ac:spMkLst>
            <pc:docMk/>
            <pc:sldMk cId="1197734497" sldId="269"/>
            <ac:spMk id="16" creationId="{1AFED820-EEE6-4EDE-8C0F-2DF2203C0931}"/>
          </ac:spMkLst>
        </pc:spChg>
      </pc:sldChg>
      <pc:sldChg chg="del">
        <pc:chgData name="Nam Le" userId="f5edd110-785b-40f8-8ae8-8aac6ac898db" providerId="ADAL" clId="{ADB2D9A6-FD5E-417C-92C1-B6483FAADD88}" dt="2023-02-27T05:08:31.267" v="336" actId="47"/>
        <pc:sldMkLst>
          <pc:docMk/>
          <pc:sldMk cId="2522367162" sldId="270"/>
        </pc:sldMkLst>
      </pc:sldChg>
      <pc:sldChg chg="del">
        <pc:chgData name="Nam Le" userId="f5edd110-785b-40f8-8ae8-8aac6ac898db" providerId="ADAL" clId="{ADB2D9A6-FD5E-417C-92C1-B6483FAADD88}" dt="2023-02-27T05:12:42.447" v="462" actId="47"/>
        <pc:sldMkLst>
          <pc:docMk/>
          <pc:sldMk cId="598020857" sldId="271"/>
        </pc:sldMkLst>
      </pc:sldChg>
      <pc:sldChg chg="del">
        <pc:chgData name="Nam Le" userId="f5edd110-785b-40f8-8ae8-8aac6ac898db" providerId="ADAL" clId="{ADB2D9A6-FD5E-417C-92C1-B6483FAADD88}" dt="2023-02-27T05:08:34.463" v="337" actId="47"/>
        <pc:sldMkLst>
          <pc:docMk/>
          <pc:sldMk cId="333251964" sldId="272"/>
        </pc:sldMkLst>
      </pc:sldChg>
      <pc:sldChg chg="del">
        <pc:chgData name="Nam Le" userId="f5edd110-785b-40f8-8ae8-8aac6ac898db" providerId="ADAL" clId="{ADB2D9A6-FD5E-417C-92C1-B6483FAADD88}" dt="2023-02-27T05:09:13.722" v="339" actId="47"/>
        <pc:sldMkLst>
          <pc:docMk/>
          <pc:sldMk cId="758902399" sldId="273"/>
        </pc:sldMkLst>
      </pc:sldChg>
      <pc:sldChg chg="del">
        <pc:chgData name="Nam Le" userId="f5edd110-785b-40f8-8ae8-8aac6ac898db" providerId="ADAL" clId="{ADB2D9A6-FD5E-417C-92C1-B6483FAADD88}" dt="2023-02-27T05:09:11.230" v="338" actId="47"/>
        <pc:sldMkLst>
          <pc:docMk/>
          <pc:sldMk cId="2780128738" sldId="274"/>
        </pc:sldMkLst>
      </pc:sldChg>
      <pc:sldChg chg="addSp delSp modSp">
        <pc:chgData name="Nam Le" userId="f5edd110-785b-40f8-8ae8-8aac6ac898db" providerId="ADAL" clId="{ADB2D9A6-FD5E-417C-92C1-B6483FAADD88}" dt="2023-02-27T05:14:03.808" v="473"/>
        <pc:sldMkLst>
          <pc:docMk/>
          <pc:sldMk cId="2509368305" sldId="275"/>
        </pc:sldMkLst>
        <pc:spChg chg="mod">
          <ac:chgData name="Nam Le" userId="f5edd110-785b-40f8-8ae8-8aac6ac898db" providerId="ADAL" clId="{ADB2D9A6-FD5E-417C-92C1-B6483FAADD88}" dt="2023-02-27T05:14:03.808" v="473"/>
          <ac:spMkLst>
            <pc:docMk/>
            <pc:sldMk cId="2509368305" sldId="275"/>
            <ac:spMk id="22" creationId="{740F628E-B242-78D4-AF1A-10FD2EB71119}"/>
          </ac:spMkLst>
        </pc:spChg>
        <pc:spChg chg="mod">
          <ac:chgData name="Nam Le" userId="f5edd110-785b-40f8-8ae8-8aac6ac898db" providerId="ADAL" clId="{ADB2D9A6-FD5E-417C-92C1-B6483FAADD88}" dt="2023-02-27T05:14:03.808" v="473"/>
          <ac:spMkLst>
            <pc:docMk/>
            <pc:sldMk cId="2509368305" sldId="275"/>
            <ac:spMk id="23" creationId="{0B49FD7A-D33E-DCD1-29B3-38B450361E06}"/>
          </ac:spMkLst>
        </pc:spChg>
        <pc:grpChg chg="add mod">
          <ac:chgData name="Nam Le" userId="f5edd110-785b-40f8-8ae8-8aac6ac898db" providerId="ADAL" clId="{ADB2D9A6-FD5E-417C-92C1-B6483FAADD88}" dt="2023-02-27T05:14:03.808" v="473"/>
          <ac:grpSpMkLst>
            <pc:docMk/>
            <pc:sldMk cId="2509368305" sldId="275"/>
            <ac:grpSpMk id="2" creationId="{986F2A23-3297-2B34-D75E-DD0ED1EA4016}"/>
          </ac:grpSpMkLst>
        </pc:grpChg>
        <pc:grpChg chg="del">
          <ac:chgData name="Nam Le" userId="f5edd110-785b-40f8-8ae8-8aac6ac898db" providerId="ADAL" clId="{ADB2D9A6-FD5E-417C-92C1-B6483FAADD88}" dt="2023-02-27T05:14:03.360" v="472" actId="478"/>
          <ac:grpSpMkLst>
            <pc:docMk/>
            <pc:sldMk cId="2509368305" sldId="275"/>
            <ac:grpSpMk id="11" creationId="{549633DC-6853-4936-85EF-C13E95BB4488}"/>
          </ac:grpSpMkLst>
        </pc:grpChg>
        <pc:picChg chg="mod">
          <ac:chgData name="Nam Le" userId="f5edd110-785b-40f8-8ae8-8aac6ac898db" providerId="ADAL" clId="{ADB2D9A6-FD5E-417C-92C1-B6483FAADD88}" dt="2023-02-27T05:14:03.808" v="473"/>
          <ac:picMkLst>
            <pc:docMk/>
            <pc:sldMk cId="2509368305" sldId="275"/>
            <ac:picMk id="8" creationId="{73076B09-430F-2A66-2EE2-5EE6C83CD854}"/>
          </ac:picMkLst>
        </pc:picChg>
        <pc:picChg chg="mod">
          <ac:chgData name="Nam Le" userId="f5edd110-785b-40f8-8ae8-8aac6ac898db" providerId="ADAL" clId="{ADB2D9A6-FD5E-417C-92C1-B6483FAADD88}" dt="2023-02-27T05:14:03.808" v="473"/>
          <ac:picMkLst>
            <pc:docMk/>
            <pc:sldMk cId="2509368305" sldId="275"/>
            <ac:picMk id="20" creationId="{6C92D6F7-B721-D29D-DF76-8D38DF69A3FE}"/>
          </ac:picMkLst>
        </pc:picChg>
        <pc:picChg chg="mod">
          <ac:chgData name="Nam Le" userId="f5edd110-785b-40f8-8ae8-8aac6ac898db" providerId="ADAL" clId="{ADB2D9A6-FD5E-417C-92C1-B6483FAADD88}" dt="2023-02-27T05:14:03.808" v="473"/>
          <ac:picMkLst>
            <pc:docMk/>
            <pc:sldMk cId="2509368305" sldId="275"/>
            <ac:picMk id="21" creationId="{8D2C084F-E44D-C700-378A-9437B8059586}"/>
          </ac:picMkLst>
        </pc:picChg>
      </pc:sldChg>
      <pc:sldChg chg="del">
        <pc:chgData name="Nam Le" userId="f5edd110-785b-40f8-8ae8-8aac6ac898db" providerId="ADAL" clId="{ADB2D9A6-FD5E-417C-92C1-B6483FAADD88}" dt="2023-02-27T05:09:16.489" v="340" actId="47"/>
        <pc:sldMkLst>
          <pc:docMk/>
          <pc:sldMk cId="345290270" sldId="276"/>
        </pc:sldMkLst>
      </pc:sldChg>
      <pc:sldChg chg="del">
        <pc:chgData name="Nam Le" userId="f5edd110-785b-40f8-8ae8-8aac6ac898db" providerId="ADAL" clId="{ADB2D9A6-FD5E-417C-92C1-B6483FAADD88}" dt="2023-02-27T05:09:19.447" v="341" actId="47"/>
        <pc:sldMkLst>
          <pc:docMk/>
          <pc:sldMk cId="2005549359" sldId="277"/>
        </pc:sldMkLst>
      </pc:sldChg>
      <pc:sldChg chg="del">
        <pc:chgData name="Nam Le" userId="f5edd110-785b-40f8-8ae8-8aac6ac898db" providerId="ADAL" clId="{ADB2D9A6-FD5E-417C-92C1-B6483FAADD88}" dt="2023-02-27T05:09:24.156" v="342" actId="47"/>
        <pc:sldMkLst>
          <pc:docMk/>
          <pc:sldMk cId="1459256153" sldId="278"/>
        </pc:sldMkLst>
      </pc:sldChg>
      <pc:sldChg chg="del">
        <pc:chgData name="Nam Le" userId="f5edd110-785b-40f8-8ae8-8aac6ac898db" providerId="ADAL" clId="{ADB2D9A6-FD5E-417C-92C1-B6483FAADD88}" dt="2023-02-27T05:09:26.355" v="343" actId="47"/>
        <pc:sldMkLst>
          <pc:docMk/>
          <pc:sldMk cId="947372991" sldId="279"/>
        </pc:sldMkLst>
      </pc:sldChg>
      <pc:sldChg chg="del">
        <pc:chgData name="Nam Le" userId="f5edd110-785b-40f8-8ae8-8aac6ac898db" providerId="ADAL" clId="{ADB2D9A6-FD5E-417C-92C1-B6483FAADD88}" dt="2023-02-27T05:09:48.973" v="371" actId="47"/>
        <pc:sldMkLst>
          <pc:docMk/>
          <pc:sldMk cId="814959831" sldId="282"/>
        </pc:sldMkLst>
      </pc:sldChg>
      <pc:sldChg chg="del">
        <pc:chgData name="Nam Le" userId="f5edd110-785b-40f8-8ae8-8aac6ac898db" providerId="ADAL" clId="{ADB2D9A6-FD5E-417C-92C1-B6483FAADD88}" dt="2023-02-27T05:09:52.513" v="372" actId="47"/>
        <pc:sldMkLst>
          <pc:docMk/>
          <pc:sldMk cId="2356915390" sldId="283"/>
        </pc:sldMkLst>
      </pc:sldChg>
      <pc:sldChg chg="delSp del">
        <pc:chgData name="Nam Le" userId="f5edd110-785b-40f8-8ae8-8aac6ac898db" providerId="ADAL" clId="{ADB2D9A6-FD5E-417C-92C1-B6483FAADD88}" dt="2023-02-27T05:12:18.410" v="457" actId="47"/>
        <pc:sldMkLst>
          <pc:docMk/>
          <pc:sldMk cId="2344641142" sldId="284"/>
        </pc:sldMkLst>
        <pc:grpChg chg="del">
          <ac:chgData name="Nam Le" userId="f5edd110-785b-40f8-8ae8-8aac6ac898db" providerId="ADAL" clId="{ADB2D9A6-FD5E-417C-92C1-B6483FAADD88}" dt="2023-02-27T05:09:58.406" v="373" actId="478"/>
          <ac:grpSpMkLst>
            <pc:docMk/>
            <pc:sldMk cId="2344641142" sldId="284"/>
            <ac:grpSpMk id="9" creationId="{761B9DD9-6BB8-4633-B18B-C43DB08DF255}"/>
          </ac:grpSpMkLst>
        </pc:grpChg>
      </pc:sldChg>
      <pc:sldChg chg="del">
        <pc:chgData name="Nam Le" userId="f5edd110-785b-40f8-8ae8-8aac6ac898db" providerId="ADAL" clId="{ADB2D9A6-FD5E-417C-92C1-B6483FAADD88}" dt="2023-02-27T05:13:07.908" v="471" actId="47"/>
        <pc:sldMkLst>
          <pc:docMk/>
          <pc:sldMk cId="3094568557" sldId="285"/>
        </pc:sldMkLst>
      </pc:sldChg>
      <pc:sldChg chg="addSp delSp modSp">
        <pc:chgData name="Nam Le" userId="f5edd110-785b-40f8-8ae8-8aac6ac898db" providerId="ADAL" clId="{ADB2D9A6-FD5E-417C-92C1-B6483FAADD88}" dt="2023-02-27T05:14:18.457" v="477"/>
        <pc:sldMkLst>
          <pc:docMk/>
          <pc:sldMk cId="3791646336" sldId="287"/>
        </pc:sldMkLst>
        <pc:spChg chg="mod">
          <ac:chgData name="Nam Le" userId="f5edd110-785b-40f8-8ae8-8aac6ac898db" providerId="ADAL" clId="{ADB2D9A6-FD5E-417C-92C1-B6483FAADD88}" dt="2023-02-27T05:14:18.457" v="477"/>
          <ac:spMkLst>
            <pc:docMk/>
            <pc:sldMk cId="3791646336" sldId="287"/>
            <ac:spMk id="16" creationId="{C72D255E-A717-1EC0-E276-634092D19AEC}"/>
          </ac:spMkLst>
        </pc:spChg>
        <pc:spChg chg="mod">
          <ac:chgData name="Nam Le" userId="f5edd110-785b-40f8-8ae8-8aac6ac898db" providerId="ADAL" clId="{ADB2D9A6-FD5E-417C-92C1-B6483FAADD88}" dt="2023-02-27T05:14:18.457" v="477"/>
          <ac:spMkLst>
            <pc:docMk/>
            <pc:sldMk cId="3791646336" sldId="287"/>
            <ac:spMk id="17" creationId="{49A16B31-F7AC-486F-57D7-C50F4287B612}"/>
          </ac:spMkLst>
        </pc:spChg>
        <pc:grpChg chg="add mod">
          <ac:chgData name="Nam Le" userId="f5edd110-785b-40f8-8ae8-8aac6ac898db" providerId="ADAL" clId="{ADB2D9A6-FD5E-417C-92C1-B6483FAADD88}" dt="2023-02-27T05:14:18.457" v="477"/>
          <ac:grpSpMkLst>
            <pc:docMk/>
            <pc:sldMk cId="3791646336" sldId="287"/>
            <ac:grpSpMk id="3" creationId="{3D61DFE5-5CB8-DB3B-7D7F-C7A1804DD0F8}"/>
          </ac:grpSpMkLst>
        </pc:grpChg>
        <pc:grpChg chg="del">
          <ac:chgData name="Nam Le" userId="f5edd110-785b-40f8-8ae8-8aac6ac898db" providerId="ADAL" clId="{ADB2D9A6-FD5E-417C-92C1-B6483FAADD88}" dt="2023-02-27T05:14:18.044" v="476" actId="478"/>
          <ac:grpSpMkLst>
            <pc:docMk/>
            <pc:sldMk cId="3791646336" sldId="287"/>
            <ac:grpSpMk id="5" creationId="{E0033560-3418-4E5B-8E25-549F5DE0EACE}"/>
          </ac:grpSpMkLst>
        </pc:grpChg>
        <pc:picChg chg="mod">
          <ac:chgData name="Nam Le" userId="f5edd110-785b-40f8-8ae8-8aac6ac898db" providerId="ADAL" clId="{ADB2D9A6-FD5E-417C-92C1-B6483FAADD88}" dt="2023-02-27T05:14:18.457" v="477"/>
          <ac:picMkLst>
            <pc:docMk/>
            <pc:sldMk cId="3791646336" sldId="287"/>
            <ac:picMk id="4" creationId="{0BE2BDA9-C9F8-26B3-E367-8A2A48F4A9C7}"/>
          </ac:picMkLst>
        </pc:picChg>
        <pc:picChg chg="mod">
          <ac:chgData name="Nam Le" userId="f5edd110-785b-40f8-8ae8-8aac6ac898db" providerId="ADAL" clId="{ADB2D9A6-FD5E-417C-92C1-B6483FAADD88}" dt="2023-02-27T05:14:18.457" v="477"/>
          <ac:picMkLst>
            <pc:docMk/>
            <pc:sldMk cId="3791646336" sldId="287"/>
            <ac:picMk id="14" creationId="{BFA58081-3E62-E64B-4E76-570A0DC33967}"/>
          </ac:picMkLst>
        </pc:picChg>
        <pc:picChg chg="mod">
          <ac:chgData name="Nam Le" userId="f5edd110-785b-40f8-8ae8-8aac6ac898db" providerId="ADAL" clId="{ADB2D9A6-FD5E-417C-92C1-B6483FAADD88}" dt="2023-02-27T05:14:18.457" v="477"/>
          <ac:picMkLst>
            <pc:docMk/>
            <pc:sldMk cId="3791646336" sldId="287"/>
            <ac:picMk id="15" creationId="{A957B635-AA09-0CF0-D8A1-2A3934A223BC}"/>
          </ac:picMkLst>
        </pc:picChg>
      </pc:sldChg>
      <pc:sldChg chg="addSp delSp modSp">
        <pc:chgData name="Nam Le" userId="f5edd110-785b-40f8-8ae8-8aac6ac898db" providerId="ADAL" clId="{ADB2D9A6-FD5E-417C-92C1-B6483FAADD88}" dt="2023-02-27T05:14:11.812" v="475"/>
        <pc:sldMkLst>
          <pc:docMk/>
          <pc:sldMk cId="3591660374" sldId="288"/>
        </pc:sldMkLst>
        <pc:spChg chg="mod">
          <ac:chgData name="Nam Le" userId="f5edd110-785b-40f8-8ae8-8aac6ac898db" providerId="ADAL" clId="{ADB2D9A6-FD5E-417C-92C1-B6483FAADD88}" dt="2023-02-27T05:14:11.812" v="475"/>
          <ac:spMkLst>
            <pc:docMk/>
            <pc:sldMk cId="3591660374" sldId="288"/>
            <ac:spMk id="20" creationId="{6FE688CE-1F3E-51B8-69E0-6BAC29F141F0}"/>
          </ac:spMkLst>
        </pc:spChg>
        <pc:spChg chg="mod">
          <ac:chgData name="Nam Le" userId="f5edd110-785b-40f8-8ae8-8aac6ac898db" providerId="ADAL" clId="{ADB2D9A6-FD5E-417C-92C1-B6483FAADD88}" dt="2023-02-27T05:14:11.812" v="475"/>
          <ac:spMkLst>
            <pc:docMk/>
            <pc:sldMk cId="3591660374" sldId="288"/>
            <ac:spMk id="21" creationId="{6CA02657-7C6E-7630-6786-2CE76B98FC9A}"/>
          </ac:spMkLst>
        </pc:spChg>
        <pc:grpChg chg="add mod">
          <ac:chgData name="Nam Le" userId="f5edd110-785b-40f8-8ae8-8aac6ac898db" providerId="ADAL" clId="{ADB2D9A6-FD5E-417C-92C1-B6483FAADD88}" dt="2023-02-27T05:14:11.812" v="475"/>
          <ac:grpSpMkLst>
            <pc:docMk/>
            <pc:sldMk cId="3591660374" sldId="288"/>
            <ac:grpSpMk id="2" creationId="{AAC942A7-AC04-35E9-D0E0-0C704836DE46}"/>
          </ac:grpSpMkLst>
        </pc:grpChg>
        <pc:grpChg chg="del">
          <ac:chgData name="Nam Le" userId="f5edd110-785b-40f8-8ae8-8aac6ac898db" providerId="ADAL" clId="{ADB2D9A6-FD5E-417C-92C1-B6483FAADD88}" dt="2023-02-27T05:14:11.359" v="474" actId="478"/>
          <ac:grpSpMkLst>
            <pc:docMk/>
            <pc:sldMk cId="3591660374" sldId="288"/>
            <ac:grpSpMk id="8" creationId="{6F820FE9-2278-4400-9564-38039D639E5B}"/>
          </ac:grpSpMkLst>
        </pc:grpChg>
        <pc:picChg chg="mod">
          <ac:chgData name="Nam Le" userId="f5edd110-785b-40f8-8ae8-8aac6ac898db" providerId="ADAL" clId="{ADB2D9A6-FD5E-417C-92C1-B6483FAADD88}" dt="2023-02-27T05:14:11.812" v="475"/>
          <ac:picMkLst>
            <pc:docMk/>
            <pc:sldMk cId="3591660374" sldId="288"/>
            <ac:picMk id="3" creationId="{4C7CC8A2-D6AA-09B4-0545-2054F28F63CE}"/>
          </ac:picMkLst>
        </pc:picChg>
        <pc:picChg chg="mod">
          <ac:chgData name="Nam Le" userId="f5edd110-785b-40f8-8ae8-8aac6ac898db" providerId="ADAL" clId="{ADB2D9A6-FD5E-417C-92C1-B6483FAADD88}" dt="2023-02-27T05:14:11.812" v="475"/>
          <ac:picMkLst>
            <pc:docMk/>
            <pc:sldMk cId="3591660374" sldId="288"/>
            <ac:picMk id="5" creationId="{BAF03A67-B0CD-78E9-876D-EA36265DF87C}"/>
          </ac:picMkLst>
        </pc:picChg>
        <pc:picChg chg="mod">
          <ac:chgData name="Nam Le" userId="f5edd110-785b-40f8-8ae8-8aac6ac898db" providerId="ADAL" clId="{ADB2D9A6-FD5E-417C-92C1-B6483FAADD88}" dt="2023-02-27T05:14:11.812" v="475"/>
          <ac:picMkLst>
            <pc:docMk/>
            <pc:sldMk cId="3591660374" sldId="288"/>
            <ac:picMk id="6" creationId="{3F50CDD5-0C0F-57DC-37DE-CCD97A90033D}"/>
          </ac:picMkLst>
        </pc:picChg>
      </pc:sldChg>
      <pc:sldChg chg="addSp delSp modSp">
        <pc:chgData name="Nam Le" userId="f5edd110-785b-40f8-8ae8-8aac6ac898db" providerId="ADAL" clId="{ADB2D9A6-FD5E-417C-92C1-B6483FAADD88}" dt="2023-02-27T05:14:24.832" v="479"/>
        <pc:sldMkLst>
          <pc:docMk/>
          <pc:sldMk cId="3822494056" sldId="289"/>
        </pc:sldMkLst>
        <pc:spChg chg="mod">
          <ac:chgData name="Nam Le" userId="f5edd110-785b-40f8-8ae8-8aac6ac898db" providerId="ADAL" clId="{ADB2D9A6-FD5E-417C-92C1-B6483FAADD88}" dt="2023-02-27T05:14:24.832" v="479"/>
          <ac:spMkLst>
            <pc:docMk/>
            <pc:sldMk cId="3822494056" sldId="289"/>
            <ac:spMk id="19" creationId="{BF0E4BE3-A5C7-9CD3-8BB9-F023AE4B7E87}"/>
          </ac:spMkLst>
        </pc:spChg>
        <pc:spChg chg="mod">
          <ac:chgData name="Nam Le" userId="f5edd110-785b-40f8-8ae8-8aac6ac898db" providerId="ADAL" clId="{ADB2D9A6-FD5E-417C-92C1-B6483FAADD88}" dt="2023-02-27T05:14:24.832" v="479"/>
          <ac:spMkLst>
            <pc:docMk/>
            <pc:sldMk cId="3822494056" sldId="289"/>
            <ac:spMk id="20" creationId="{FFC40789-8C99-D5A8-88B9-2B0565CAA6C3}"/>
          </ac:spMkLst>
        </pc:spChg>
        <pc:grpChg chg="add mod">
          <ac:chgData name="Nam Le" userId="f5edd110-785b-40f8-8ae8-8aac6ac898db" providerId="ADAL" clId="{ADB2D9A6-FD5E-417C-92C1-B6483FAADD88}" dt="2023-02-27T05:14:24.832" v="479"/>
          <ac:grpSpMkLst>
            <pc:docMk/>
            <pc:sldMk cId="3822494056" sldId="289"/>
            <ac:grpSpMk id="2" creationId="{EEC2E562-A0C5-D617-7788-CFF28710A543}"/>
          </ac:grpSpMkLst>
        </pc:grpChg>
        <pc:grpChg chg="del">
          <ac:chgData name="Nam Le" userId="f5edd110-785b-40f8-8ae8-8aac6ac898db" providerId="ADAL" clId="{ADB2D9A6-FD5E-417C-92C1-B6483FAADD88}" dt="2023-02-27T05:14:24.481" v="478" actId="478"/>
          <ac:grpSpMkLst>
            <pc:docMk/>
            <pc:sldMk cId="3822494056" sldId="289"/>
            <ac:grpSpMk id="10" creationId="{4B52985B-F5E0-4C7E-8603-98FCA8AE6708}"/>
          </ac:grpSpMkLst>
        </pc:grpChg>
        <pc:picChg chg="mod">
          <ac:chgData name="Nam Le" userId="f5edd110-785b-40f8-8ae8-8aac6ac898db" providerId="ADAL" clId="{ADB2D9A6-FD5E-417C-92C1-B6483FAADD88}" dt="2023-02-27T05:14:24.832" v="479"/>
          <ac:picMkLst>
            <pc:docMk/>
            <pc:sldMk cId="3822494056" sldId="289"/>
            <ac:picMk id="4" creationId="{84756763-832F-031A-37FA-8BB78DD8FDC2}"/>
          </ac:picMkLst>
        </pc:picChg>
        <pc:picChg chg="mod">
          <ac:chgData name="Nam Le" userId="f5edd110-785b-40f8-8ae8-8aac6ac898db" providerId="ADAL" clId="{ADB2D9A6-FD5E-417C-92C1-B6483FAADD88}" dt="2023-02-27T05:14:24.832" v="479"/>
          <ac:picMkLst>
            <pc:docMk/>
            <pc:sldMk cId="3822494056" sldId="289"/>
            <ac:picMk id="7" creationId="{8F8697FC-0405-5B05-2C13-F1D6F1AB4787}"/>
          </ac:picMkLst>
        </pc:picChg>
        <pc:picChg chg="mod">
          <ac:chgData name="Nam Le" userId="f5edd110-785b-40f8-8ae8-8aac6ac898db" providerId="ADAL" clId="{ADB2D9A6-FD5E-417C-92C1-B6483FAADD88}" dt="2023-02-27T05:14:24.832" v="479"/>
          <ac:picMkLst>
            <pc:docMk/>
            <pc:sldMk cId="3822494056" sldId="289"/>
            <ac:picMk id="9" creationId="{1015B5DF-75D4-C29A-D9A9-930AEB200F71}"/>
          </ac:picMkLst>
        </pc:picChg>
      </pc:sldChg>
      <pc:sldChg chg="del">
        <pc:chgData name="Nam Le" userId="f5edd110-785b-40f8-8ae8-8aac6ac898db" providerId="ADAL" clId="{ADB2D9A6-FD5E-417C-92C1-B6483FAADD88}" dt="2023-02-27T05:14:29.356" v="480" actId="47"/>
        <pc:sldMkLst>
          <pc:docMk/>
          <pc:sldMk cId="3471011527" sldId="290"/>
        </pc:sldMkLst>
      </pc:sldChg>
      <pc:sldChg chg="del">
        <pc:chgData name="Nam Le" userId="f5edd110-785b-40f8-8ae8-8aac6ac898db" providerId="ADAL" clId="{ADB2D9A6-FD5E-417C-92C1-B6483FAADD88}" dt="2023-02-27T05:14:33.939" v="481" actId="47"/>
        <pc:sldMkLst>
          <pc:docMk/>
          <pc:sldMk cId="1231261893" sldId="291"/>
        </pc:sldMkLst>
      </pc:sldChg>
      <pc:sldChg chg="del">
        <pc:chgData name="Nam Le" userId="f5edd110-785b-40f8-8ae8-8aac6ac898db" providerId="ADAL" clId="{ADB2D9A6-FD5E-417C-92C1-B6483FAADD88}" dt="2023-02-27T05:28:16.942" v="1135" actId="47"/>
        <pc:sldMkLst>
          <pc:docMk/>
          <pc:sldMk cId="1277654670" sldId="292"/>
        </pc:sldMkLst>
      </pc:sldChg>
      <pc:sldChg chg="del">
        <pc:chgData name="Nam Le" userId="f5edd110-785b-40f8-8ae8-8aac6ac898db" providerId="ADAL" clId="{ADB2D9A6-FD5E-417C-92C1-B6483FAADD88}" dt="2023-02-27T05:09:30.448" v="344" actId="47"/>
        <pc:sldMkLst>
          <pc:docMk/>
          <pc:sldMk cId="2537303553" sldId="293"/>
        </pc:sldMkLst>
      </pc:sldChg>
      <pc:sldChg chg="del">
        <pc:chgData name="Nam Le" userId="f5edd110-785b-40f8-8ae8-8aac6ac898db" providerId="ADAL" clId="{ADB2D9A6-FD5E-417C-92C1-B6483FAADD88}" dt="2023-02-27T05:14:35.949" v="482" actId="47"/>
        <pc:sldMkLst>
          <pc:docMk/>
          <pc:sldMk cId="861881400" sldId="294"/>
        </pc:sldMkLst>
      </pc:sldChg>
      <pc:sldChg chg="del">
        <pc:chgData name="Nam Le" userId="f5edd110-785b-40f8-8ae8-8aac6ac898db" providerId="ADAL" clId="{ADB2D9A6-FD5E-417C-92C1-B6483FAADD88}" dt="2023-02-27T05:14:47.988" v="483" actId="47"/>
        <pc:sldMkLst>
          <pc:docMk/>
          <pc:sldMk cId="1405811309" sldId="295"/>
        </pc:sldMkLst>
      </pc:sldChg>
      <pc:sldChg chg="del">
        <pc:chgData name="Nam Le" userId="f5edd110-785b-40f8-8ae8-8aac6ac898db" providerId="ADAL" clId="{ADB2D9A6-FD5E-417C-92C1-B6483FAADD88}" dt="2023-02-27T05:14:49.006" v="484" actId="47"/>
        <pc:sldMkLst>
          <pc:docMk/>
          <pc:sldMk cId="3266313800" sldId="296"/>
        </pc:sldMkLst>
      </pc:sldChg>
      <pc:sldChg chg="addSp delSp modSp add mod">
        <pc:chgData name="Nam Le" userId="f5edd110-785b-40f8-8ae8-8aac6ac898db" providerId="ADAL" clId="{ADB2D9A6-FD5E-417C-92C1-B6483FAADD88}" dt="2023-02-27T05:12:48.691" v="466" actId="20577"/>
        <pc:sldMkLst>
          <pc:docMk/>
          <pc:sldMk cId="1725849881" sldId="297"/>
        </pc:sldMkLst>
        <pc:spChg chg="add del mod">
          <ac:chgData name="Nam Le" userId="f5edd110-785b-40f8-8ae8-8aac6ac898db" providerId="ADAL" clId="{ADB2D9A6-FD5E-417C-92C1-B6483FAADD88}" dt="2023-02-27T05:11:13.962" v="455" actId="478"/>
          <ac:spMkLst>
            <pc:docMk/>
            <pc:sldMk cId="1725849881" sldId="297"/>
            <ac:spMk id="5" creationId="{99B02EF6-383D-8A79-A584-8A0C04EE029B}"/>
          </ac:spMkLst>
        </pc:spChg>
        <pc:spChg chg="add mod">
          <ac:chgData name="Nam Le" userId="f5edd110-785b-40f8-8ae8-8aac6ac898db" providerId="ADAL" clId="{ADB2D9A6-FD5E-417C-92C1-B6483FAADD88}" dt="2023-02-27T05:11:21.363" v="456"/>
          <ac:spMkLst>
            <pc:docMk/>
            <pc:sldMk cId="1725849881" sldId="297"/>
            <ac:spMk id="6" creationId="{5ADE1122-4A87-2BFA-B6EE-B02420B75D3C}"/>
          </ac:spMkLst>
        </pc:spChg>
        <pc:spChg chg="add mod">
          <ac:chgData name="Nam Le" userId="f5edd110-785b-40f8-8ae8-8aac6ac898db" providerId="ADAL" clId="{ADB2D9A6-FD5E-417C-92C1-B6483FAADD88}" dt="2023-02-27T05:11:21.363" v="456"/>
          <ac:spMkLst>
            <pc:docMk/>
            <pc:sldMk cId="1725849881" sldId="297"/>
            <ac:spMk id="7" creationId="{22ADA8B6-96A4-0A1B-F588-0A4A99782830}"/>
          </ac:spMkLst>
        </pc:spChg>
        <pc:spChg chg="del">
          <ac:chgData name="Nam Le" userId="f5edd110-785b-40f8-8ae8-8aac6ac898db" providerId="ADAL" clId="{ADB2D9A6-FD5E-417C-92C1-B6483FAADD88}" dt="2023-02-27T05:08:04.156" v="328" actId="478"/>
          <ac:spMkLst>
            <pc:docMk/>
            <pc:sldMk cId="1725849881" sldId="297"/>
            <ac:spMk id="16" creationId="{1AFED820-EEE6-4EDE-8C0F-2DF2203C0931}"/>
          </ac:spMkLst>
        </pc:spChg>
        <pc:spChg chg="mod">
          <ac:chgData name="Nam Le" userId="f5edd110-785b-40f8-8ae8-8aac6ac898db" providerId="ADAL" clId="{ADB2D9A6-FD5E-417C-92C1-B6483FAADD88}" dt="2023-02-27T05:12:48.691" v="466" actId="20577"/>
          <ac:spMkLst>
            <pc:docMk/>
            <pc:sldMk cId="1725849881" sldId="297"/>
            <ac:spMk id="18" creationId="{988B6BD2-008D-42EB-B661-BD7EBCCF4B58}"/>
          </ac:spMkLst>
        </pc:spChg>
        <pc:spChg chg="del">
          <ac:chgData name="Nam Le" userId="f5edd110-785b-40f8-8ae8-8aac6ac898db" providerId="ADAL" clId="{ADB2D9A6-FD5E-417C-92C1-B6483FAADD88}" dt="2023-02-27T05:11:13.962" v="455" actId="478"/>
          <ac:spMkLst>
            <pc:docMk/>
            <pc:sldMk cId="1725849881" sldId="297"/>
            <ac:spMk id="175" creationId="{00000000-0000-0000-0000-000000000000}"/>
          </ac:spMkLst>
        </pc:spChg>
        <pc:picChg chg="add del mod">
          <ac:chgData name="Nam Le" userId="f5edd110-785b-40f8-8ae8-8aac6ac898db" providerId="ADAL" clId="{ADB2D9A6-FD5E-417C-92C1-B6483FAADD88}" dt="2023-02-27T05:11:13.962" v="455" actId="478"/>
          <ac:picMkLst>
            <pc:docMk/>
            <pc:sldMk cId="1725849881" sldId="297"/>
            <ac:picMk id="2" creationId="{38364FB6-E64C-66D7-06A9-C7279FCFCFAE}"/>
          </ac:picMkLst>
        </pc:picChg>
      </pc:sldChg>
      <pc:sldChg chg="addSp delSp modSp add mod">
        <pc:chgData name="Nam Le" userId="f5edd110-785b-40f8-8ae8-8aac6ac898db" providerId="ADAL" clId="{ADB2D9A6-FD5E-417C-92C1-B6483FAADD88}" dt="2023-02-27T05:12:53.049" v="470" actId="20577"/>
        <pc:sldMkLst>
          <pc:docMk/>
          <pc:sldMk cId="271586240" sldId="298"/>
        </pc:sldMkLst>
        <pc:spChg chg="add mod">
          <ac:chgData name="Nam Le" userId="f5edd110-785b-40f8-8ae8-8aac6ac898db" providerId="ADAL" clId="{ADB2D9A6-FD5E-417C-92C1-B6483FAADD88}" dt="2023-02-27T05:12:35.597" v="461"/>
          <ac:spMkLst>
            <pc:docMk/>
            <pc:sldMk cId="271586240" sldId="298"/>
            <ac:spMk id="2" creationId="{0B3E391C-8C57-5D29-A034-B3D19F819A51}"/>
          </ac:spMkLst>
        </pc:spChg>
        <pc:spChg chg="del">
          <ac:chgData name="Nam Le" userId="f5edd110-785b-40f8-8ae8-8aac6ac898db" providerId="ADAL" clId="{ADB2D9A6-FD5E-417C-92C1-B6483FAADD88}" dt="2023-02-27T05:12:27.372" v="460" actId="478"/>
          <ac:spMkLst>
            <pc:docMk/>
            <pc:sldMk cId="271586240" sldId="298"/>
            <ac:spMk id="6" creationId="{5ADE1122-4A87-2BFA-B6EE-B02420B75D3C}"/>
          </ac:spMkLst>
        </pc:spChg>
        <pc:spChg chg="del">
          <ac:chgData name="Nam Le" userId="f5edd110-785b-40f8-8ae8-8aac6ac898db" providerId="ADAL" clId="{ADB2D9A6-FD5E-417C-92C1-B6483FAADD88}" dt="2023-02-27T05:12:27.372" v="460" actId="478"/>
          <ac:spMkLst>
            <pc:docMk/>
            <pc:sldMk cId="271586240" sldId="298"/>
            <ac:spMk id="7" creationId="{22ADA8B6-96A4-0A1B-F588-0A4A99782830}"/>
          </ac:spMkLst>
        </pc:spChg>
        <pc:spChg chg="mod">
          <ac:chgData name="Nam Le" userId="f5edd110-785b-40f8-8ae8-8aac6ac898db" providerId="ADAL" clId="{ADB2D9A6-FD5E-417C-92C1-B6483FAADD88}" dt="2023-02-27T05:12:53.049" v="470" actId="20577"/>
          <ac:spMkLst>
            <pc:docMk/>
            <pc:sldMk cId="271586240" sldId="298"/>
            <ac:spMk id="18" creationId="{988B6BD2-008D-42EB-B661-BD7EBCCF4B58}"/>
          </ac:spMkLst>
        </pc:spChg>
        <pc:spChg chg="del">
          <ac:chgData name="Nam Le" userId="f5edd110-785b-40f8-8ae8-8aac6ac898db" providerId="ADAL" clId="{ADB2D9A6-FD5E-417C-92C1-B6483FAADD88}" dt="2023-02-27T05:12:27.372" v="460" actId="478"/>
          <ac:spMkLst>
            <pc:docMk/>
            <pc:sldMk cId="271586240" sldId="298"/>
            <ac:spMk id="173" creationId="{00000000-0000-0000-0000-000000000000}"/>
          </ac:spMkLst>
        </pc:spChg>
        <pc:spChg chg="del">
          <ac:chgData name="Nam Le" userId="f5edd110-785b-40f8-8ae8-8aac6ac898db" providerId="ADAL" clId="{ADB2D9A6-FD5E-417C-92C1-B6483FAADD88}" dt="2023-02-27T05:12:27.372" v="460" actId="478"/>
          <ac:spMkLst>
            <pc:docMk/>
            <pc:sldMk cId="271586240" sldId="298"/>
            <ac:spMk id="174" creationId="{00000000-0000-0000-0000-000000000000}"/>
          </ac:spMkLst>
        </pc:spChg>
        <pc:picChg chg="add mod">
          <ac:chgData name="Nam Le" userId="f5edd110-785b-40f8-8ae8-8aac6ac898db" providerId="ADAL" clId="{ADB2D9A6-FD5E-417C-92C1-B6483FAADD88}" dt="2023-02-27T05:12:35.597" v="461"/>
          <ac:picMkLst>
            <pc:docMk/>
            <pc:sldMk cId="271586240" sldId="298"/>
            <ac:picMk id="5" creationId="{A2847796-98DA-903F-7113-65B213E291E8}"/>
          </ac:picMkLst>
        </pc:picChg>
        <pc:picChg chg="add mod">
          <ac:chgData name="Nam Le" userId="f5edd110-785b-40f8-8ae8-8aac6ac898db" providerId="ADAL" clId="{ADB2D9A6-FD5E-417C-92C1-B6483FAADD88}" dt="2023-02-27T05:12:35.597" v="461"/>
          <ac:picMkLst>
            <pc:docMk/>
            <pc:sldMk cId="271586240" sldId="298"/>
            <ac:picMk id="8" creationId="{A6B60538-A672-8BAD-BB71-B3D4354EA8ED}"/>
          </ac:picMkLst>
        </pc:picChg>
        <pc:picChg chg="add mod">
          <ac:chgData name="Nam Le" userId="f5edd110-785b-40f8-8ae8-8aac6ac898db" providerId="ADAL" clId="{ADB2D9A6-FD5E-417C-92C1-B6483FAADD88}" dt="2023-02-27T05:12:35.597" v="461"/>
          <ac:picMkLst>
            <pc:docMk/>
            <pc:sldMk cId="271586240" sldId="298"/>
            <ac:picMk id="9" creationId="{6F3E033C-3086-83B6-C9CB-25C7E56EBB7D}"/>
          </ac:picMkLst>
        </pc:picChg>
      </pc:sldChg>
      <pc:sldChg chg="add del">
        <pc:chgData name="Nam Le" userId="f5edd110-785b-40f8-8ae8-8aac6ac898db" providerId="ADAL" clId="{ADB2D9A6-FD5E-417C-92C1-B6483FAADD88}" dt="2023-02-27T05:12:20.727" v="458" actId="47"/>
        <pc:sldMkLst>
          <pc:docMk/>
          <pc:sldMk cId="339247264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FA8B-39D3-4C8F-9CAA-490E351B79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F6A24-F7E7-4537-B9D6-1AB8D061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8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B4DA1-0F14-419E-A9BF-5033C0E139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dirty="0"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dirty="0"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091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B995-43A3-4F3A-B371-505C4A27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8AA46-C2BF-4057-9CF7-69647F6C8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DFE5-E7A1-497E-BD64-9F48663C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5229-2B71-40AC-BCBC-83AE3E848103}" type="datetime1">
              <a:rPr lang="en-PH" smtClean="0"/>
              <a:t>11/08/2023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92DE-C129-48C8-AFDF-CC07346A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DAD9-2B11-4E58-887E-F8E7AECA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34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1CAA-EB9D-47E1-AA06-E131DDE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BCDC9-8511-4292-9BF5-FBD64BFCA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D8B2-D9D0-4A16-80BC-C969D704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BEDB-F21D-4A77-AE01-46B83022B589}" type="datetime1">
              <a:rPr lang="en-PH" smtClean="0"/>
              <a:t>11/08/2023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94C2-D788-4793-9A2F-EFB4BA8D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8A46-D5EF-4EA5-ADEC-D6ED079F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422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22FB6-44FF-4FB6-8820-D6CD4D19D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8AA6-1EC4-4A4B-9CF5-FD12F7063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9E19-3B21-451F-A94E-E99FCF8B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541D-3A08-4619-B594-DC068A061622}" type="datetime1">
              <a:rPr lang="en-PH" smtClean="0"/>
              <a:t>11/08/2023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6451-3E41-4363-8E90-4554473A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3BB9-589A-4D36-A345-8B2D9E06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856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114-ACD5-409B-B634-8A6154CB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FC8F-029D-4CD7-A29B-52930ADA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6A25-04E9-4B56-8A1F-6E72AF13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10B8-977F-411C-A2AD-ED02AA020897}" type="datetime1">
              <a:rPr lang="en-PH" smtClean="0"/>
              <a:t>11/08/2023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6F97-2D6D-42CF-858C-73658C82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85DE-6399-45F9-9991-ECBCE361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75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922-5272-49D7-9669-E8AE22D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9D6D4-9061-4992-8180-719E23C1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8F93-ACEF-403D-AC91-2C8A5CB7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DED-783F-41F4-8210-C10989CF29A2}" type="datetime1">
              <a:rPr lang="en-PH" smtClean="0"/>
              <a:t>11/08/2023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2DE7-BA2F-4999-9353-399FB866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4CD6-69C4-453A-9B07-65EEB963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569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2908-3A89-4C22-9D65-18CFBF93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5AE5-1707-4326-BC6D-B137E8A32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21A44-1440-4749-A526-946CB8A7E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24C0-C381-4A95-8057-FC188D28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81D4-41C5-4341-B80F-8885ED8801DC}" type="datetime1">
              <a:rPr lang="en-PH" smtClean="0"/>
              <a:t>11/08/2023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5E803-16D0-42E9-BFB4-17EDB3A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70D01-00AC-4B29-8350-CD1C1549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95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A5B-5C73-4BAC-9AD7-C1F0763E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21B33-0306-4C1C-B3EB-8F9A9D98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D893-7ECD-4BDF-8FFE-D38E6310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E48E1-E5D6-415A-B01B-055DA9524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3B678-A669-4C52-9D28-CE98E5E22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F3D9F-8E83-4FC7-8A9F-04D043B8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DDB-B18A-4E9B-B742-F48775C9D195}" type="datetime1">
              <a:rPr lang="en-PH" smtClean="0"/>
              <a:t>11/08/2023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16FC6-E768-4D96-9CF5-DB2224FD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41F53-B7F2-4250-9236-D67EB799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741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6B6B-7538-4B45-9F79-CCBE75AE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18EB7-4840-4785-8F99-E8E6E736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C679-906F-4ED3-855E-DA0A0DC290C6}" type="datetime1">
              <a:rPr lang="en-PH" smtClean="0"/>
              <a:t>11/08/2023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E759A-D7EF-4E2B-93ED-3DCC7A64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4A492-7103-4B07-AFEF-DD158B44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6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2F594-BE4E-49FD-8607-C68F47CA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7F2F-37B7-49F3-A8A3-DDE00940C0FD}" type="datetime1">
              <a:rPr lang="en-PH" smtClean="0"/>
              <a:t>11/08/2023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BF54F-70FC-473C-9824-FC2C55C6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2915-5DCF-4B56-BDB8-42C9C0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284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FF84-D5C0-4FF3-B04B-5F1A0877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CD75-1142-439D-90A6-7FF83CE6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06CB5-6F9B-4288-B6C0-B30C1AB9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06E06-5354-485C-A817-7A781B08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2EE2-9121-415A-8381-0A4C6CF36689}" type="datetime1">
              <a:rPr lang="en-PH" smtClean="0"/>
              <a:t>11/08/2023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1A866-A802-4107-BC38-D7883CF1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D064F-17C7-44B0-AAC7-44CA7F60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6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994B-E220-42D4-BCC1-673E4122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24E2A-321F-4BB6-9018-0D0292A1A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98855-B69A-455A-9A00-E7217BEF9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91A3B-D2B0-4A75-83F9-18A5F6D3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749B-5BA9-48C5-86D4-5D0EFFD8996B}" type="datetime1">
              <a:rPr lang="en-PH" smtClean="0"/>
              <a:t>11/08/2023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31C16-E481-422B-AB0A-45DE2FAC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1864-9370-4403-BA33-2E440A43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957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745CB-1A4A-49A2-8F49-9F081D60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476C-A33B-4E82-B8E7-0391409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A919-CDC2-4F0C-81A6-22DA4AD63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6F0E-F808-4662-BED2-592672033F2A}" type="datetime1">
              <a:rPr lang="en-PH" smtClean="0"/>
              <a:t>11/08/2023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7664-8058-4A8B-A503-FA7705C30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9825-BBED-47BE-8458-107289122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7B2B-25FF-4192-8AFB-A166EAAF0F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990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mapta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asq.v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cadis.com/" TargetMode="External"/><Relationship Id="rId5" Type="http://schemas.openxmlformats.org/officeDocument/2006/relationships/hyperlink" Target="http://www.iscm.ueh.edu.vn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scm.ueh.edu.vn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iscm.ueh.edu.vn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77;p29"/>
          <p:cNvSpPr txBox="1">
            <a:spLocks/>
          </p:cNvSpPr>
          <p:nvPr/>
        </p:nvSpPr>
        <p:spPr>
          <a:xfrm flipH="1">
            <a:off x="731090" y="1182703"/>
            <a:ext cx="10952811" cy="17520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>
                <a:srgbClr val="C00000"/>
              </a:buClr>
              <a:buSzPts val="2000"/>
            </a:pPr>
            <a:r>
              <a:rPr lang="en-US" sz="36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Phân</a:t>
            </a:r>
            <a:r>
              <a:rPr lang="en-US" sz="36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Tích</a:t>
            </a:r>
            <a:r>
              <a:rPr lang="en-US" sz="36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Dữ</a:t>
            </a:r>
            <a:r>
              <a:rPr lang="en-US" sz="36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Liệu</a:t>
            </a:r>
            <a:r>
              <a:rPr lang="en-US" sz="36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rgbClr val="C00000"/>
              </a:buClr>
              <a:buSzPts val="2000"/>
            </a:pPr>
            <a:r>
              <a:rPr lang="en-US" sz="36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trong</a:t>
            </a:r>
            <a:r>
              <a:rPr lang="en-US" sz="36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Quản Lý Đô Thị Thông Minh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898175" y="450247"/>
            <a:ext cx="1813367" cy="523358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693525" y="1182703"/>
            <a:ext cx="431348" cy="4179872"/>
            <a:chOff x="11693525" y="668352"/>
            <a:chExt cx="431348" cy="5403836"/>
          </a:xfrm>
        </p:grpSpPr>
        <p:sp>
          <p:nvSpPr>
            <p:cNvPr id="72" name="Rounded Rectangle 71"/>
            <p:cNvSpPr/>
            <p:nvPr/>
          </p:nvSpPr>
          <p:spPr>
            <a:xfrm>
              <a:off x="11693525" y="668353"/>
              <a:ext cx="76973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812106" y="668353"/>
              <a:ext cx="55091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1908663" y="668353"/>
              <a:ext cx="45719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1992581" y="668353"/>
              <a:ext cx="27432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2050183" y="668352"/>
              <a:ext cx="18288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2087718" y="668352"/>
              <a:ext cx="9144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2115729" y="668352"/>
              <a:ext cx="9144" cy="5403835"/>
            </a:xfrm>
            <a:prstGeom prst="roundRect">
              <a:avLst>
                <a:gd name="adj" fmla="val 7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 flipH="1">
            <a:off x="280292" y="0"/>
            <a:ext cx="115410" cy="6858000"/>
          </a:xfrm>
          <a:prstGeom prst="rect">
            <a:avLst/>
          </a:prstGeom>
          <a:solidFill>
            <a:srgbClr val="D90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987761"/>
            <a:ext cx="12192000" cy="51329"/>
          </a:xfrm>
          <a:prstGeom prst="rect">
            <a:avLst/>
          </a:prstGeom>
          <a:solidFill>
            <a:srgbClr val="D90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F5B37-3700-4A8D-94E2-3CF23CD10C12}"/>
              </a:ext>
            </a:extLst>
          </p:cNvPr>
          <p:cNvSpPr txBox="1"/>
          <p:nvPr/>
        </p:nvSpPr>
        <p:spPr>
          <a:xfrm>
            <a:off x="2076450" y="3539577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b="1" dirty="0"/>
              <a:t>Lê Thanh Nam</a:t>
            </a:r>
            <a:endParaRPr lang="en-US" sz="1200" b="1" baseline="30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60A170-F192-4916-B726-CB8BB46553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3" t="23650" r="29300" b="24424"/>
          <a:stretch/>
        </p:blipFill>
        <p:spPr>
          <a:xfrm>
            <a:off x="11212923" y="171099"/>
            <a:ext cx="718599" cy="55829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47BB846-4045-47CA-9248-B1B5FD923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233804"/>
            <a:ext cx="846683" cy="49559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54780F-ADCD-585E-1DF2-D9FDF7D07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66996"/>
              </p:ext>
            </p:extLst>
          </p:nvPr>
        </p:nvGraphicFramePr>
        <p:xfrm>
          <a:off x="6711519" y="4221198"/>
          <a:ext cx="505898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37">
                  <a:extLst>
                    <a:ext uri="{9D8B030D-6E8A-4147-A177-3AD203B41FA5}">
                      <a16:colId xmlns:a16="http://schemas.microsoft.com/office/drawing/2014/main" val="1859165819"/>
                    </a:ext>
                  </a:extLst>
                </a:gridCol>
                <a:gridCol w="1930843">
                  <a:extLst>
                    <a:ext uri="{9D8B030D-6E8A-4147-A177-3AD203B41FA5}">
                      <a16:colId xmlns:a16="http://schemas.microsoft.com/office/drawing/2014/main" val="1640271494"/>
                    </a:ext>
                  </a:extLst>
                </a:gridCol>
              </a:tblGrid>
              <a:tr h="1868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 Giảng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, Viện Đô Thị Thông Minh và Quản Lý, Trường   Công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Nghệ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và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Đại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UEH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hlinkClick r:id="rId5"/>
                        </a:rPr>
                        <a:t>www.iscm.ueh.edu.vn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8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Chuyên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gia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; Công ty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Tư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Vấn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ARCADIS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hlinkClick r:id="rId6"/>
                        </a:rPr>
                        <a:t>www.arcadis.com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35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Giám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Đốc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, Công ty TNHH ASQ Việt Nam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hlinkClick r:id="rId7"/>
                        </a:rPr>
                        <a:t>www.asq.vn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6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Cố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Vấn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, Công ty EMAPTA (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</a:rPr>
                        <a:t>Úc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hlinkClick r:id="rId8"/>
                        </a:rPr>
                        <a:t>www.emapta.com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9923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97B3-10DE-4D5A-AFF4-53B39CB8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3994-3D8B-40C9-9203-57F9F58BE702}" type="datetime1">
              <a:rPr lang="en-PH" smtClean="0"/>
              <a:t>11/08/2023</a:t>
            </a:fld>
            <a:endParaRPr lang="en-P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C480EC-1861-20B0-9348-61AC89F5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1</a:t>
            </a:fld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5245D-65C2-54B8-6C06-7A7073EB7708}"/>
              </a:ext>
            </a:extLst>
          </p:cNvPr>
          <p:cNvSpPr txBox="1"/>
          <p:nvPr/>
        </p:nvSpPr>
        <p:spPr>
          <a:xfrm>
            <a:off x="2802967" y="2934766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rgbClr val="C00000"/>
              </a:buClr>
              <a:buSzPts val="2000"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Mô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Hình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Cây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Quyết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Định (Decision Tree)</a:t>
            </a:r>
          </a:p>
        </p:txBody>
      </p:sp>
    </p:spTree>
    <p:extLst>
      <p:ext uri="{BB962C8B-B14F-4D97-AF65-F5344CB8AC3E}">
        <p14:creationId xmlns:p14="http://schemas.microsoft.com/office/powerpoint/2010/main" val="35865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 flipH="1">
            <a:off x="7435454" y="4019402"/>
            <a:ext cx="790275" cy="5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-US" sz="3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3401568" y="21762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72;p6">
            <a:extLst>
              <a:ext uri="{FF2B5EF4-FFF2-40B4-BE49-F238E27FC236}">
                <a16:creationId xmlns:a16="http://schemas.microsoft.com/office/drawing/2014/main" id="{988B6BD2-008D-42EB-B661-BD7EBCCF4B58}"/>
              </a:ext>
            </a:extLst>
          </p:cNvPr>
          <p:cNvSpPr txBox="1"/>
          <p:nvPr/>
        </p:nvSpPr>
        <p:spPr>
          <a:xfrm flipH="1">
            <a:off x="355635" y="295972"/>
            <a:ext cx="11480729" cy="58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C00000"/>
              </a:buClr>
              <a:buSzPts val="2000"/>
            </a:pPr>
            <a:r>
              <a:rPr lang="en-US" sz="2800" b="1" dirty="0" err="1">
                <a:solidFill>
                  <a:srgbClr val="C00000"/>
                </a:solidFill>
                <a:latin typeface="Century Gothic"/>
                <a:sym typeface="Century Gothic"/>
              </a:rPr>
              <a:t>Đi</a:t>
            </a: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entury Gothic"/>
                <a:sym typeface="Century Gothic"/>
              </a:rPr>
              <a:t>Chơi</a:t>
            </a: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 hay </a:t>
            </a:r>
            <a:r>
              <a:rPr lang="en-US" sz="2800" b="1" dirty="0" err="1">
                <a:solidFill>
                  <a:srgbClr val="C00000"/>
                </a:solidFill>
                <a:latin typeface="Century Gothic"/>
                <a:sym typeface="Century Gothic"/>
              </a:rPr>
              <a:t>Học</a:t>
            </a: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entury Gothic"/>
                <a:sym typeface="Century Gothic"/>
              </a:rPr>
              <a:t>Bài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E851C-76B5-408F-B6DD-CBF7813AC36D}"/>
              </a:ext>
            </a:extLst>
          </p:cNvPr>
          <p:cNvGrpSpPr/>
          <p:nvPr/>
        </p:nvGrpSpPr>
        <p:grpSpPr>
          <a:xfrm>
            <a:off x="8629667" y="235107"/>
            <a:ext cx="3363051" cy="456771"/>
            <a:chOff x="8375250" y="6295570"/>
            <a:chExt cx="3363051" cy="45677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5A441C-3EA4-423A-9BAD-F3248195E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3" t="23650" r="29300" b="24424"/>
            <a:stretch/>
          </p:blipFill>
          <p:spPr>
            <a:xfrm>
              <a:off x="11264133" y="6295570"/>
              <a:ext cx="474168" cy="368391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A64B7C8A-0AF8-4888-884E-97273471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999" y="6318875"/>
              <a:ext cx="629371" cy="36839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20A28-1465-4130-968B-A00451600E48}"/>
                </a:ext>
              </a:extLst>
            </p:cNvPr>
            <p:cNvSpPr txBox="1"/>
            <p:nvPr/>
          </p:nvSpPr>
          <p:spPr>
            <a:xfrm>
              <a:off x="8375250" y="6352231"/>
              <a:ext cx="2118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Viện Đô Thị Thông Minh và Quản Lý</a:t>
              </a:r>
              <a:br>
                <a:rPr lang="en-US" sz="1000" dirty="0"/>
              </a:br>
              <a:r>
                <a:rPr lang="en-US" sz="1000" dirty="0">
                  <a:hlinkClick r:id="rId5"/>
                </a:rPr>
                <a:t>https://www.iscm.ueh.edu.vn</a:t>
              </a:r>
              <a:r>
                <a:rPr lang="en-US" sz="1000" dirty="0"/>
                <a:t> 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BB945-20C2-171C-F3DF-87E8046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4145-F4C0-44AC-B35A-EB1F5B2CCC54}" type="datetime1">
              <a:rPr lang="en-PH" smtClean="0"/>
              <a:t>11/08/2023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D51E3-5DDA-34F1-AF7D-756743CD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F44F7-3541-AFF6-E8A4-2E9865E9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2</a:t>
            </a:fld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C034D3-5502-DA01-D866-67781A67B1B1}"/>
              </a:ext>
            </a:extLst>
          </p:cNvPr>
          <p:cNvSpPr/>
          <p:nvPr/>
        </p:nvSpPr>
        <p:spPr>
          <a:xfrm>
            <a:off x="4123944" y="1193017"/>
            <a:ext cx="3773424" cy="7498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Chơi</a:t>
            </a:r>
            <a:r>
              <a:rPr lang="en-US" dirty="0">
                <a:solidFill>
                  <a:schemeClr val="tx1"/>
                </a:solidFill>
              </a:rPr>
              <a:t> (C) hay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(H)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F4036-8EAA-B57C-7B28-D4D4F1071E41}"/>
              </a:ext>
            </a:extLst>
          </p:cNvPr>
          <p:cNvSpPr/>
          <p:nvPr/>
        </p:nvSpPr>
        <p:spPr>
          <a:xfrm>
            <a:off x="4974716" y="2089993"/>
            <a:ext cx="2242565" cy="594080"/>
          </a:xfrm>
          <a:prstGeom prst="rect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Gian </a:t>
            </a:r>
            <a:r>
              <a:rPr lang="en-US" dirty="0" err="1">
                <a:solidFill>
                  <a:schemeClr val="tx1"/>
                </a:solidFill>
              </a:rPr>
              <a:t>Đến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Lúc</a:t>
            </a:r>
            <a:r>
              <a:rPr lang="en-US" dirty="0">
                <a:solidFill>
                  <a:schemeClr val="tx1"/>
                </a:solidFill>
              </a:rPr>
              <a:t> Thi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&gt; 2 </a:t>
            </a:r>
            <a:r>
              <a:rPr lang="en-US" dirty="0" err="1">
                <a:solidFill>
                  <a:schemeClr val="tx1"/>
                </a:solidFill>
              </a:rPr>
              <a:t>ngày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629638-8BC7-9477-B789-9AEA444F2BBE}"/>
              </a:ext>
            </a:extLst>
          </p:cNvPr>
          <p:cNvSpPr/>
          <p:nvPr/>
        </p:nvSpPr>
        <p:spPr>
          <a:xfrm>
            <a:off x="3048000" y="2939736"/>
            <a:ext cx="1298223" cy="11590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(C)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D77E9-7979-1DBC-F985-587E5D691A3D}"/>
              </a:ext>
            </a:extLst>
          </p:cNvPr>
          <p:cNvSpPr/>
          <p:nvPr/>
        </p:nvSpPr>
        <p:spPr>
          <a:xfrm>
            <a:off x="6971128" y="3267486"/>
            <a:ext cx="2242565" cy="594080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Nay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Bóng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386D6E-E7C9-AF72-BBA2-2E8413EB951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6095999" y="2684073"/>
            <a:ext cx="1996412" cy="58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0DD9B-A6AE-31D6-B1DB-916F5B681EF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312356" y="2684073"/>
            <a:ext cx="1783643" cy="6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AC59D2-3DD9-C1BE-A563-C1929B3FF23A}"/>
              </a:ext>
            </a:extLst>
          </p:cNvPr>
          <p:cNvSpPr txBox="1"/>
          <p:nvPr/>
        </p:nvSpPr>
        <p:spPr>
          <a:xfrm>
            <a:off x="4515556" y="2822222"/>
            <a:ext cx="5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003886-B8E5-9FCC-17C0-1806BB796E2E}"/>
              </a:ext>
            </a:extLst>
          </p:cNvPr>
          <p:cNvSpPr txBox="1"/>
          <p:nvPr/>
        </p:nvSpPr>
        <p:spPr>
          <a:xfrm>
            <a:off x="7266147" y="2739799"/>
            <a:ext cx="113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E6CF78-9C7F-9EF0-9591-25C265963463}"/>
              </a:ext>
            </a:extLst>
          </p:cNvPr>
          <p:cNvCxnSpPr/>
          <p:nvPr/>
        </p:nvCxnSpPr>
        <p:spPr>
          <a:xfrm>
            <a:off x="8164689" y="3873261"/>
            <a:ext cx="1996412" cy="58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879FFB-58F9-2D50-F7A6-170A884AC1A7}"/>
              </a:ext>
            </a:extLst>
          </p:cNvPr>
          <p:cNvCxnSpPr>
            <a:cxnSpLocks/>
          </p:cNvCxnSpPr>
          <p:nvPr/>
        </p:nvCxnSpPr>
        <p:spPr>
          <a:xfrm flipH="1">
            <a:off x="6381046" y="3873261"/>
            <a:ext cx="1783643" cy="6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76D2F3-C0AF-3548-7DE2-68C9616CAADA}"/>
              </a:ext>
            </a:extLst>
          </p:cNvPr>
          <p:cNvSpPr txBox="1"/>
          <p:nvPr/>
        </p:nvSpPr>
        <p:spPr>
          <a:xfrm>
            <a:off x="6584246" y="4011410"/>
            <a:ext cx="5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85DBD8-5DE3-8166-AB03-86F57FC87A19}"/>
              </a:ext>
            </a:extLst>
          </p:cNvPr>
          <p:cNvSpPr txBox="1"/>
          <p:nvPr/>
        </p:nvSpPr>
        <p:spPr>
          <a:xfrm>
            <a:off x="9334837" y="3928987"/>
            <a:ext cx="113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E8156E-3A74-FC5D-9C9B-DE6559C76908}"/>
              </a:ext>
            </a:extLst>
          </p:cNvPr>
          <p:cNvSpPr/>
          <p:nvPr/>
        </p:nvSpPr>
        <p:spPr>
          <a:xfrm>
            <a:off x="5125800" y="4185345"/>
            <a:ext cx="1298223" cy="11590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(C)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9E8E1E-8DA6-CC8C-F20C-E121CF3F4916}"/>
              </a:ext>
            </a:extLst>
          </p:cNvPr>
          <p:cNvSpPr/>
          <p:nvPr/>
        </p:nvSpPr>
        <p:spPr>
          <a:xfrm>
            <a:off x="9878877" y="4343717"/>
            <a:ext cx="1298223" cy="11590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Bài</a:t>
            </a:r>
            <a:br>
              <a:rPr lang="en-US" dirty="0"/>
            </a:br>
            <a:r>
              <a:rPr lang="en-US" dirty="0"/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119773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72;p6">
            <a:extLst>
              <a:ext uri="{FF2B5EF4-FFF2-40B4-BE49-F238E27FC236}">
                <a16:creationId xmlns:a16="http://schemas.microsoft.com/office/drawing/2014/main" id="{988B6BD2-008D-42EB-B661-BD7EBCCF4B58}"/>
              </a:ext>
            </a:extLst>
          </p:cNvPr>
          <p:cNvSpPr txBox="1"/>
          <p:nvPr/>
        </p:nvSpPr>
        <p:spPr>
          <a:xfrm flipH="1">
            <a:off x="355635" y="295972"/>
            <a:ext cx="11480729" cy="58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C00000"/>
              </a:buClr>
              <a:buSzPts val="2000"/>
            </a:pPr>
            <a:r>
              <a:rPr lang="en-US" sz="2800" b="1" dirty="0" err="1">
                <a:solidFill>
                  <a:srgbClr val="C00000"/>
                </a:solidFill>
                <a:latin typeface="Century Gothic"/>
                <a:sym typeface="Century Gothic"/>
              </a:rPr>
              <a:t>Đi</a:t>
            </a: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entury Gothic"/>
                <a:sym typeface="Century Gothic"/>
              </a:rPr>
              <a:t>Chơi</a:t>
            </a: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 hay </a:t>
            </a:r>
            <a:r>
              <a:rPr lang="en-US" sz="2800" b="1" dirty="0" err="1">
                <a:solidFill>
                  <a:srgbClr val="C00000"/>
                </a:solidFill>
                <a:latin typeface="Century Gothic"/>
                <a:sym typeface="Century Gothic"/>
              </a:rPr>
              <a:t>Học</a:t>
            </a:r>
            <a:r>
              <a:rPr lang="en-US" sz="2800" b="1" dirty="0">
                <a:solidFill>
                  <a:srgbClr val="C00000"/>
                </a:solidFill>
                <a:latin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entury Gothic"/>
                <a:sym typeface="Century Gothic"/>
              </a:rPr>
              <a:t>Bài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E851C-76B5-408F-B6DD-CBF7813AC36D}"/>
              </a:ext>
            </a:extLst>
          </p:cNvPr>
          <p:cNvGrpSpPr/>
          <p:nvPr/>
        </p:nvGrpSpPr>
        <p:grpSpPr>
          <a:xfrm>
            <a:off x="8629667" y="235107"/>
            <a:ext cx="3363051" cy="456771"/>
            <a:chOff x="8375250" y="6295570"/>
            <a:chExt cx="3363051" cy="45677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5A441C-3EA4-423A-9BAD-F3248195E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3" t="23650" r="29300" b="24424"/>
            <a:stretch/>
          </p:blipFill>
          <p:spPr>
            <a:xfrm>
              <a:off x="11264133" y="6295570"/>
              <a:ext cx="474168" cy="368391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A64B7C8A-0AF8-4888-884E-97273471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999" y="6318875"/>
              <a:ext cx="629371" cy="36839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20A28-1465-4130-968B-A00451600E48}"/>
                </a:ext>
              </a:extLst>
            </p:cNvPr>
            <p:cNvSpPr txBox="1"/>
            <p:nvPr/>
          </p:nvSpPr>
          <p:spPr>
            <a:xfrm>
              <a:off x="8375250" y="6352231"/>
              <a:ext cx="2118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Viện Đô Thị Thông Minh và Quản Lý</a:t>
              </a:r>
              <a:br>
                <a:rPr lang="en-US" sz="1000" dirty="0"/>
              </a:br>
              <a:r>
                <a:rPr lang="en-US" sz="1000" dirty="0">
                  <a:hlinkClick r:id="rId5"/>
                </a:rPr>
                <a:t>https://www.iscm.ueh.edu.vn</a:t>
              </a:r>
              <a:r>
                <a:rPr lang="en-US" sz="1000" dirty="0"/>
                <a:t> 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BB945-20C2-171C-F3DF-87E8046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4145-F4C0-44AC-B35A-EB1F5B2CCC54}" type="datetime1">
              <a:rPr lang="en-PH" smtClean="0"/>
              <a:t>11/08/2023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D51E3-5DDA-34F1-AF7D-756743CD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F44F7-3541-AFF6-E8A4-2E9865E9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7B2B-25FF-4192-8AFB-A166EAAF0FB0}" type="slidenum">
              <a:rPr lang="en-PH" smtClean="0"/>
              <a:t>3</a:t>
            </a:fld>
            <a:endParaRPr lang="en-P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E4B26E-EBCD-99AD-3D2E-053EAC9D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7" y="1251072"/>
            <a:ext cx="10622844" cy="5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35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229</Words>
  <Application>Microsoft Office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Approach to Support Startup Ecosystem</dc:title>
  <dc:creator>Nam Le</dc:creator>
  <cp:lastModifiedBy>Nam Le</cp:lastModifiedBy>
  <cp:revision>901</cp:revision>
  <dcterms:created xsi:type="dcterms:W3CDTF">2021-11-04T02:12:43Z</dcterms:created>
  <dcterms:modified xsi:type="dcterms:W3CDTF">2023-08-12T04:32:46Z</dcterms:modified>
</cp:coreProperties>
</file>