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1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2.xml" ContentType="application/vnd.openxmlformats-officedocument.theme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theme/theme13.xml" ContentType="application/vnd.openxmlformats-officedocument.theme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  <p:sldMasterId id="2147483752" r:id="rId9"/>
    <p:sldMasterId id="2147483765" r:id="rId10"/>
    <p:sldMasterId id="2147483778" r:id="rId11"/>
    <p:sldMasterId id="2147483791" r:id="rId12"/>
    <p:sldMasterId id="2147483804" r:id="rId13"/>
    <p:sldMasterId id="2147483817" r:id="rId14"/>
  </p:sldMasterIdLst>
  <p:notesMasterIdLst>
    <p:notesMasterId r:id="rId34"/>
  </p:notes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8" r:id="rId22"/>
    <p:sldId id="266" r:id="rId23"/>
    <p:sldId id="267" r:id="rId24"/>
    <p:sldId id="263" r:id="rId25"/>
    <p:sldId id="264" r:id="rId26"/>
    <p:sldId id="265" r:id="rId27"/>
    <p:sldId id="269" r:id="rId28"/>
    <p:sldId id="270" r:id="rId29"/>
    <p:sldId id="271" r:id="rId30"/>
    <p:sldId id="272" r:id="rId31"/>
    <p:sldId id="273" r:id="rId32"/>
    <p:sldId id="274" r:id="rId3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21" Type="http://schemas.openxmlformats.org/officeDocument/2006/relationships/slide" Target="slides/slide7.xml"/><Relationship Id="rId34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33" Type="http://schemas.openxmlformats.org/officeDocument/2006/relationships/slide" Target="slides/slide19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0.xml"/><Relationship Id="rId32" Type="http://schemas.openxmlformats.org/officeDocument/2006/relationships/slide" Target="slides/slide18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slide" Target="slides/slide14.xml"/><Relationship Id="rId36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5.xml"/><Relationship Id="rId31" Type="http://schemas.openxmlformats.org/officeDocument/2006/relationships/slide" Target="slides/slide17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30" Type="http://schemas.openxmlformats.org/officeDocument/2006/relationships/slide" Target="slides/slide16.xml"/><Relationship Id="rId35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GB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63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GB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63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GB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632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GB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GB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633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GB" sz="1400" b="0" strike="noStrike" spc="-1">
                <a:latin typeface="Times New Roman"/>
              </a:defRPr>
            </a:lvl1pPr>
          </a:lstStyle>
          <a:p>
            <a:r>
              <a:rPr lang="en-GB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34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GB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FBFED0BA-89E0-4759-B0FF-9C039EA874C2}" type="slidenum">
              <a:rPr lang="en-GB" sz="1400" b="0" strike="noStrike" spc="-1">
                <a:latin typeface="Times New Roman"/>
              </a:rPr>
              <a:t>‹#›</a:t>
            </a:fld>
            <a:endParaRPr lang="en-GB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  <a:ln w="0">
            <a:noFill/>
          </a:ln>
        </p:spPr>
      </p:sp>
      <p:sp>
        <p:nvSpPr>
          <p:cNvPr id="10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endParaRPr lang="en-GB" sz="12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endParaRPr lang="en-GB" sz="11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8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8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8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87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9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9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3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94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9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9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99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02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03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04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05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06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41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4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4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4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2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2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4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3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4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3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3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4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3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44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4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4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4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4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4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4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4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5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5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46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4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4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4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7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4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7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7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47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7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7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48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8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4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8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8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8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4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9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9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9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9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9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50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5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5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1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5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1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5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2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5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2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2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5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3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5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3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3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3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5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3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3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4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4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4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55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5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5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5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5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6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5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6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5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6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7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5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7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57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7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7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7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58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8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8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8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8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8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59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5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5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9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6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0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0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6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0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0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6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1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1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6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1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6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2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2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6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2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2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2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2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2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9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64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65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66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8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9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9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1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37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Relationship Id="rId14" Type="http://schemas.openxmlformats.org/officeDocument/2006/relationships/image" Target="../media/image1.pn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Relationship Id="rId14" Type="http://schemas.openxmlformats.org/officeDocument/2006/relationships/image" Target="../media/image1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Relationship Id="rId14" Type="http://schemas.openxmlformats.org/officeDocument/2006/relationships/image" Target="../media/image1.pn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2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51.xml"/><Relationship Id="rId12" Type="http://schemas.openxmlformats.org/officeDocument/2006/relationships/slideLayout" Target="../slideLayouts/slideLayout156.xml"/><Relationship Id="rId2" Type="http://schemas.openxmlformats.org/officeDocument/2006/relationships/slideLayout" Target="../slideLayouts/slideLayout146.xml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49.xml"/><Relationship Id="rId10" Type="http://schemas.openxmlformats.org/officeDocument/2006/relationships/slideLayout" Target="../slideLayouts/slideLayout154.xml"/><Relationship Id="rId4" Type="http://schemas.openxmlformats.org/officeDocument/2006/relationships/slideLayout" Target="../slideLayouts/slideLayout148.xml"/><Relationship Id="rId9" Type="http://schemas.openxmlformats.org/officeDocument/2006/relationships/slideLayout" Target="../slideLayouts/slideLayout153.xml"/><Relationship Id="rId14" Type="http://schemas.openxmlformats.org/officeDocument/2006/relationships/image" Target="../media/image1.png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4.xml"/><Relationship Id="rId13" Type="http://schemas.openxmlformats.org/officeDocument/2006/relationships/theme" Target="../theme/theme14.xml"/><Relationship Id="rId3" Type="http://schemas.openxmlformats.org/officeDocument/2006/relationships/slideLayout" Target="../slideLayouts/slideLayout159.xml"/><Relationship Id="rId7" Type="http://schemas.openxmlformats.org/officeDocument/2006/relationships/slideLayout" Target="../slideLayouts/slideLayout163.xml"/><Relationship Id="rId12" Type="http://schemas.openxmlformats.org/officeDocument/2006/relationships/slideLayout" Target="../slideLayouts/slideLayout168.xml"/><Relationship Id="rId2" Type="http://schemas.openxmlformats.org/officeDocument/2006/relationships/slideLayout" Target="../slideLayouts/slideLayout158.xml"/><Relationship Id="rId1" Type="http://schemas.openxmlformats.org/officeDocument/2006/relationships/slideLayout" Target="../slideLayouts/slideLayout157.xml"/><Relationship Id="rId6" Type="http://schemas.openxmlformats.org/officeDocument/2006/relationships/slideLayout" Target="../slideLayouts/slideLayout162.xml"/><Relationship Id="rId11" Type="http://schemas.openxmlformats.org/officeDocument/2006/relationships/slideLayout" Target="../slideLayouts/slideLayout167.xml"/><Relationship Id="rId5" Type="http://schemas.openxmlformats.org/officeDocument/2006/relationships/slideLayout" Target="../slideLayouts/slideLayout161.xml"/><Relationship Id="rId10" Type="http://schemas.openxmlformats.org/officeDocument/2006/relationships/slideLayout" Target="../slideLayouts/slideLayout166.xml"/><Relationship Id="rId4" Type="http://schemas.openxmlformats.org/officeDocument/2006/relationships/slideLayout" Target="../slideLayouts/slideLayout160.xml"/><Relationship Id="rId9" Type="http://schemas.openxmlformats.org/officeDocument/2006/relationships/slideLayout" Target="../slideLayouts/slideLayout165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1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Relationship Id="rId14" Type="http://schemas.openxmlformats.org/officeDocument/2006/relationships/image" Target="../media/image1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1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9;p2"/>
          <p:cNvPicPr/>
          <p:nvPr/>
        </p:nvPicPr>
        <p:blipFill>
          <a:blip r:embed="rId14"/>
          <a:srcRect b="13690"/>
          <a:stretch/>
        </p:blipFill>
        <p:spPr>
          <a:xfrm>
            <a:off x="-110160" y="-56880"/>
            <a:ext cx="9363960" cy="5256360"/>
          </a:xfrm>
          <a:prstGeom prst="rect">
            <a:avLst/>
          </a:prstGeom>
          <a:ln w="0">
            <a:noFill/>
          </a:ln>
        </p:spPr>
      </p:pic>
      <p:grpSp>
        <p:nvGrpSpPr>
          <p:cNvPr id="8" name="Google Shape;12;p2"/>
          <p:cNvGrpSpPr/>
          <p:nvPr/>
        </p:nvGrpSpPr>
        <p:grpSpPr>
          <a:xfrm>
            <a:off x="713160" y="890640"/>
            <a:ext cx="360" cy="3509280"/>
            <a:chOff x="713160" y="890640"/>
            <a:chExt cx="360" cy="3509280"/>
          </a:xfrm>
        </p:grpSpPr>
        <p:sp>
          <p:nvSpPr>
            <p:cNvPr id="2" name="Google Shape;13;p2"/>
            <p:cNvSpPr/>
            <p:nvPr/>
          </p:nvSpPr>
          <p:spPr>
            <a:xfrm>
              <a:off x="713160" y="930240"/>
              <a:ext cx="360" cy="34696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Google Shape;14;p2"/>
            <p:cNvSpPr/>
            <p:nvPr/>
          </p:nvSpPr>
          <p:spPr>
            <a:xfrm>
              <a:off x="713160" y="890640"/>
              <a:ext cx="360" cy="24854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Google Shape;15;p2"/>
            <p:cNvSpPr/>
            <p:nvPr/>
          </p:nvSpPr>
          <p:spPr>
            <a:xfrm>
              <a:off x="713160" y="3876480"/>
              <a:ext cx="360" cy="4287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512520" y="1298880"/>
            <a:ext cx="4587120" cy="7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GB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1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288;p32"/>
          <p:cNvPicPr/>
          <p:nvPr/>
        </p:nvPicPr>
        <p:blipFill>
          <a:blip r:embed="rId14"/>
          <a:srcRect b="13690"/>
          <a:stretch/>
        </p:blipFill>
        <p:spPr>
          <a:xfrm>
            <a:off x="-110160" y="-56880"/>
            <a:ext cx="9363960" cy="5256360"/>
          </a:xfrm>
          <a:prstGeom prst="rect">
            <a:avLst/>
          </a:prstGeom>
          <a:ln w="0">
            <a:noFill/>
          </a:ln>
        </p:spPr>
      </p:pic>
      <p:grpSp>
        <p:nvGrpSpPr>
          <p:cNvPr id="408" name="Google Shape;289;p32"/>
          <p:cNvGrpSpPr/>
          <p:nvPr/>
        </p:nvGrpSpPr>
        <p:grpSpPr>
          <a:xfrm>
            <a:off x="713160" y="619920"/>
            <a:ext cx="360" cy="3767400"/>
            <a:chOff x="713160" y="619920"/>
            <a:chExt cx="360" cy="3767400"/>
          </a:xfrm>
        </p:grpSpPr>
        <p:sp>
          <p:nvSpPr>
            <p:cNvPr id="409" name="Google Shape;290;p32"/>
            <p:cNvSpPr/>
            <p:nvPr/>
          </p:nvSpPr>
          <p:spPr>
            <a:xfrm>
              <a:off x="713160" y="628560"/>
              <a:ext cx="360" cy="37587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0" name="Google Shape;291;p32"/>
            <p:cNvSpPr/>
            <p:nvPr/>
          </p:nvSpPr>
          <p:spPr>
            <a:xfrm>
              <a:off x="713160" y="1710720"/>
              <a:ext cx="360" cy="21956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1" name="Google Shape;292;p32"/>
            <p:cNvSpPr/>
            <p:nvPr/>
          </p:nvSpPr>
          <p:spPr>
            <a:xfrm>
              <a:off x="713160" y="619920"/>
              <a:ext cx="360" cy="4287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12" name="Google Shape;293;p32"/>
          <p:cNvSpPr/>
          <p:nvPr/>
        </p:nvSpPr>
        <p:spPr>
          <a:xfrm rot="17100000" flipH="1">
            <a:off x="6559920" y="-1809720"/>
            <a:ext cx="1773000" cy="5493240"/>
          </a:xfrm>
          <a:custGeom>
            <a:avLst/>
            <a:gdLst/>
            <a:ahLst/>
            <a:cxnLst/>
            <a:rect l="l" t="t" r="r" b="b"/>
            <a:pathLst>
              <a:path w="57571" h="178332">
                <a:moveTo>
                  <a:pt x="17623" y="94521"/>
                </a:moveTo>
                <a:cubicBezTo>
                  <a:pt x="17687" y="94521"/>
                  <a:pt x="17750" y="94524"/>
                  <a:pt x="17813" y="94531"/>
                </a:cubicBezTo>
                <a:cubicBezTo>
                  <a:pt x="18390" y="94562"/>
                  <a:pt x="18876" y="94987"/>
                  <a:pt x="19059" y="95534"/>
                </a:cubicBezTo>
                <a:cubicBezTo>
                  <a:pt x="19272" y="96081"/>
                  <a:pt x="19211" y="96720"/>
                  <a:pt x="19028" y="97297"/>
                </a:cubicBezTo>
                <a:cubicBezTo>
                  <a:pt x="18603" y="98422"/>
                  <a:pt x="17600" y="99273"/>
                  <a:pt x="16536" y="99790"/>
                </a:cubicBezTo>
                <a:cubicBezTo>
                  <a:pt x="15442" y="100367"/>
                  <a:pt x="14226" y="100641"/>
                  <a:pt x="12980" y="100762"/>
                </a:cubicBezTo>
                <a:cubicBezTo>
                  <a:pt x="12918" y="100768"/>
                  <a:pt x="12857" y="100773"/>
                  <a:pt x="12795" y="100777"/>
                </a:cubicBezTo>
                <a:lnTo>
                  <a:pt x="12795" y="100777"/>
                </a:lnTo>
                <a:cubicBezTo>
                  <a:pt x="12928" y="100384"/>
                  <a:pt x="13070" y="99994"/>
                  <a:pt x="13223" y="99607"/>
                </a:cubicBezTo>
                <a:cubicBezTo>
                  <a:pt x="13709" y="98483"/>
                  <a:pt x="14226" y="97328"/>
                  <a:pt x="14925" y="96355"/>
                </a:cubicBezTo>
                <a:cubicBezTo>
                  <a:pt x="15290" y="95869"/>
                  <a:pt x="15715" y="95413"/>
                  <a:pt x="16202" y="95048"/>
                </a:cubicBezTo>
                <a:cubicBezTo>
                  <a:pt x="16606" y="94725"/>
                  <a:pt x="17129" y="94521"/>
                  <a:pt x="17623" y="94521"/>
                </a:cubicBezTo>
                <a:close/>
                <a:moveTo>
                  <a:pt x="15381" y="1"/>
                </a:moveTo>
                <a:lnTo>
                  <a:pt x="15350" y="31"/>
                </a:lnTo>
                <a:cubicBezTo>
                  <a:pt x="17387" y="1490"/>
                  <a:pt x="19302" y="3071"/>
                  <a:pt x="21004" y="4895"/>
                </a:cubicBezTo>
                <a:cubicBezTo>
                  <a:pt x="22706" y="6688"/>
                  <a:pt x="24196" y="8694"/>
                  <a:pt x="25320" y="10913"/>
                </a:cubicBezTo>
                <a:cubicBezTo>
                  <a:pt x="26445" y="13132"/>
                  <a:pt x="27144" y="15533"/>
                  <a:pt x="27448" y="17995"/>
                </a:cubicBezTo>
                <a:cubicBezTo>
                  <a:pt x="27722" y="20457"/>
                  <a:pt x="27570" y="22950"/>
                  <a:pt x="27144" y="25381"/>
                </a:cubicBezTo>
                <a:cubicBezTo>
                  <a:pt x="26718" y="27813"/>
                  <a:pt x="25989" y="30214"/>
                  <a:pt x="25107" y="32524"/>
                </a:cubicBezTo>
                <a:cubicBezTo>
                  <a:pt x="24226" y="34834"/>
                  <a:pt x="23193" y="37084"/>
                  <a:pt x="22068" y="39302"/>
                </a:cubicBezTo>
                <a:cubicBezTo>
                  <a:pt x="19819" y="43740"/>
                  <a:pt x="17235" y="47996"/>
                  <a:pt x="14651" y="52251"/>
                </a:cubicBezTo>
                <a:cubicBezTo>
                  <a:pt x="12068" y="56476"/>
                  <a:pt x="9454" y="60701"/>
                  <a:pt x="7052" y="65078"/>
                </a:cubicBezTo>
                <a:cubicBezTo>
                  <a:pt x="4682" y="69455"/>
                  <a:pt x="2493" y="73953"/>
                  <a:pt x="1186" y="78786"/>
                </a:cubicBezTo>
                <a:cubicBezTo>
                  <a:pt x="517" y="81188"/>
                  <a:pt x="92" y="83650"/>
                  <a:pt x="61" y="86142"/>
                </a:cubicBezTo>
                <a:cubicBezTo>
                  <a:pt x="1" y="88634"/>
                  <a:pt x="396" y="91157"/>
                  <a:pt x="1247" y="93498"/>
                </a:cubicBezTo>
                <a:cubicBezTo>
                  <a:pt x="1672" y="94683"/>
                  <a:pt x="2250" y="95777"/>
                  <a:pt x="3040" y="96780"/>
                </a:cubicBezTo>
                <a:cubicBezTo>
                  <a:pt x="3800" y="97783"/>
                  <a:pt x="4742" y="98635"/>
                  <a:pt x="5806" y="99303"/>
                </a:cubicBezTo>
                <a:cubicBezTo>
                  <a:pt x="7646" y="100433"/>
                  <a:pt x="9827" y="101018"/>
                  <a:pt x="11995" y="101018"/>
                </a:cubicBezTo>
                <a:cubicBezTo>
                  <a:pt x="12119" y="101018"/>
                  <a:pt x="12243" y="101016"/>
                  <a:pt x="12367" y="101012"/>
                </a:cubicBezTo>
                <a:lnTo>
                  <a:pt x="12367" y="101012"/>
                </a:lnTo>
                <a:cubicBezTo>
                  <a:pt x="12144" y="101692"/>
                  <a:pt x="11950" y="102382"/>
                  <a:pt x="11794" y="103072"/>
                </a:cubicBezTo>
                <a:cubicBezTo>
                  <a:pt x="11217" y="105504"/>
                  <a:pt x="10943" y="107996"/>
                  <a:pt x="10943" y="110489"/>
                </a:cubicBezTo>
                <a:cubicBezTo>
                  <a:pt x="11004" y="115504"/>
                  <a:pt x="12189" y="120519"/>
                  <a:pt x="14651" y="124896"/>
                </a:cubicBezTo>
                <a:cubicBezTo>
                  <a:pt x="15867" y="127085"/>
                  <a:pt x="17387" y="129091"/>
                  <a:pt x="19211" y="130823"/>
                </a:cubicBezTo>
                <a:cubicBezTo>
                  <a:pt x="21004" y="132556"/>
                  <a:pt x="23041" y="134045"/>
                  <a:pt x="25168" y="135352"/>
                </a:cubicBezTo>
                <a:cubicBezTo>
                  <a:pt x="29424" y="137966"/>
                  <a:pt x="34013" y="139942"/>
                  <a:pt x="38451" y="142131"/>
                </a:cubicBezTo>
                <a:cubicBezTo>
                  <a:pt x="40700" y="143225"/>
                  <a:pt x="42889" y="144410"/>
                  <a:pt x="44956" y="145748"/>
                </a:cubicBezTo>
                <a:cubicBezTo>
                  <a:pt x="47023" y="147116"/>
                  <a:pt x="48999" y="148666"/>
                  <a:pt x="50640" y="150489"/>
                </a:cubicBezTo>
                <a:cubicBezTo>
                  <a:pt x="51461" y="151401"/>
                  <a:pt x="52220" y="152404"/>
                  <a:pt x="52889" y="153438"/>
                </a:cubicBezTo>
                <a:cubicBezTo>
                  <a:pt x="53558" y="154471"/>
                  <a:pt x="54105" y="155596"/>
                  <a:pt x="54622" y="156721"/>
                </a:cubicBezTo>
                <a:cubicBezTo>
                  <a:pt x="55655" y="158970"/>
                  <a:pt x="56415" y="161341"/>
                  <a:pt x="56871" y="163803"/>
                </a:cubicBezTo>
                <a:cubicBezTo>
                  <a:pt x="57297" y="166234"/>
                  <a:pt x="57418" y="168727"/>
                  <a:pt x="57145" y="171189"/>
                </a:cubicBezTo>
                <a:cubicBezTo>
                  <a:pt x="56841" y="173651"/>
                  <a:pt x="56172" y="176082"/>
                  <a:pt x="55017" y="178301"/>
                </a:cubicBezTo>
                <a:lnTo>
                  <a:pt x="55047" y="178332"/>
                </a:lnTo>
                <a:cubicBezTo>
                  <a:pt x="56202" y="176113"/>
                  <a:pt x="56932" y="173681"/>
                  <a:pt x="57236" y="171219"/>
                </a:cubicBezTo>
                <a:cubicBezTo>
                  <a:pt x="57570" y="168727"/>
                  <a:pt x="57479" y="166234"/>
                  <a:pt x="57023" y="163772"/>
                </a:cubicBezTo>
                <a:cubicBezTo>
                  <a:pt x="56597" y="161310"/>
                  <a:pt x="55838" y="158909"/>
                  <a:pt x="54834" y="156629"/>
                </a:cubicBezTo>
                <a:cubicBezTo>
                  <a:pt x="54318" y="155505"/>
                  <a:pt x="53771" y="154380"/>
                  <a:pt x="53102" y="153316"/>
                </a:cubicBezTo>
                <a:cubicBezTo>
                  <a:pt x="52433" y="152252"/>
                  <a:pt x="51673" y="151249"/>
                  <a:pt x="50822" y="150337"/>
                </a:cubicBezTo>
                <a:cubicBezTo>
                  <a:pt x="49181" y="148453"/>
                  <a:pt x="47205" y="146872"/>
                  <a:pt x="45138" y="145505"/>
                </a:cubicBezTo>
                <a:cubicBezTo>
                  <a:pt x="43041" y="144137"/>
                  <a:pt x="40852" y="142951"/>
                  <a:pt x="38634" y="141827"/>
                </a:cubicBezTo>
                <a:cubicBezTo>
                  <a:pt x="34165" y="139577"/>
                  <a:pt x="29576" y="137632"/>
                  <a:pt x="25351" y="135048"/>
                </a:cubicBezTo>
                <a:cubicBezTo>
                  <a:pt x="23253" y="133741"/>
                  <a:pt x="21247" y="132282"/>
                  <a:pt x="19454" y="130550"/>
                </a:cubicBezTo>
                <a:cubicBezTo>
                  <a:pt x="17691" y="128848"/>
                  <a:pt x="16171" y="126872"/>
                  <a:pt x="14955" y="124714"/>
                </a:cubicBezTo>
                <a:cubicBezTo>
                  <a:pt x="12524" y="120398"/>
                  <a:pt x="11369" y="115443"/>
                  <a:pt x="11308" y="110489"/>
                </a:cubicBezTo>
                <a:cubicBezTo>
                  <a:pt x="11277" y="108027"/>
                  <a:pt x="11551" y="105534"/>
                  <a:pt x="12129" y="103133"/>
                </a:cubicBezTo>
                <a:cubicBezTo>
                  <a:pt x="12293" y="102419"/>
                  <a:pt x="12491" y="101704"/>
                  <a:pt x="12723" y="100996"/>
                </a:cubicBezTo>
                <a:lnTo>
                  <a:pt x="12723" y="100996"/>
                </a:lnTo>
                <a:cubicBezTo>
                  <a:pt x="12819" y="100990"/>
                  <a:pt x="12914" y="100983"/>
                  <a:pt x="13010" y="100975"/>
                </a:cubicBezTo>
                <a:cubicBezTo>
                  <a:pt x="14256" y="100884"/>
                  <a:pt x="15502" y="100580"/>
                  <a:pt x="16627" y="100033"/>
                </a:cubicBezTo>
                <a:cubicBezTo>
                  <a:pt x="17205" y="99729"/>
                  <a:pt x="17752" y="99394"/>
                  <a:pt x="18208" y="98969"/>
                </a:cubicBezTo>
                <a:cubicBezTo>
                  <a:pt x="18664" y="98513"/>
                  <a:pt x="19059" y="97996"/>
                  <a:pt x="19272" y="97358"/>
                </a:cubicBezTo>
                <a:cubicBezTo>
                  <a:pt x="19484" y="96780"/>
                  <a:pt x="19545" y="96081"/>
                  <a:pt x="19332" y="95443"/>
                </a:cubicBezTo>
                <a:cubicBezTo>
                  <a:pt x="19120" y="94835"/>
                  <a:pt x="18542" y="94288"/>
                  <a:pt x="17843" y="94227"/>
                </a:cubicBezTo>
                <a:cubicBezTo>
                  <a:pt x="17780" y="94221"/>
                  <a:pt x="17717" y="94219"/>
                  <a:pt x="17655" y="94219"/>
                </a:cubicBezTo>
                <a:cubicBezTo>
                  <a:pt x="17055" y="94219"/>
                  <a:pt x="16487" y="94474"/>
                  <a:pt x="16019" y="94805"/>
                </a:cubicBezTo>
                <a:cubicBezTo>
                  <a:pt x="15502" y="95169"/>
                  <a:pt x="15047" y="95656"/>
                  <a:pt x="14682" y="96173"/>
                </a:cubicBezTo>
                <a:cubicBezTo>
                  <a:pt x="13922" y="97176"/>
                  <a:pt x="13405" y="98331"/>
                  <a:pt x="12919" y="99486"/>
                </a:cubicBezTo>
                <a:cubicBezTo>
                  <a:pt x="12749" y="99915"/>
                  <a:pt x="12588" y="100354"/>
                  <a:pt x="12438" y="100797"/>
                </a:cubicBezTo>
                <a:lnTo>
                  <a:pt x="12438" y="100797"/>
                </a:lnTo>
                <a:cubicBezTo>
                  <a:pt x="12277" y="100804"/>
                  <a:pt x="12115" y="100807"/>
                  <a:pt x="11953" y="100807"/>
                </a:cubicBezTo>
                <a:cubicBezTo>
                  <a:pt x="9842" y="100807"/>
                  <a:pt x="7701" y="100245"/>
                  <a:pt x="5897" y="99121"/>
                </a:cubicBezTo>
                <a:cubicBezTo>
                  <a:pt x="4864" y="98483"/>
                  <a:pt x="3922" y="97632"/>
                  <a:pt x="3162" y="96659"/>
                </a:cubicBezTo>
                <a:cubicBezTo>
                  <a:pt x="2402" y="95717"/>
                  <a:pt x="1824" y="94592"/>
                  <a:pt x="1368" y="93437"/>
                </a:cubicBezTo>
                <a:cubicBezTo>
                  <a:pt x="517" y="91127"/>
                  <a:pt x="153" y="88634"/>
                  <a:pt x="183" y="86142"/>
                </a:cubicBezTo>
                <a:cubicBezTo>
                  <a:pt x="213" y="83680"/>
                  <a:pt x="639" y="81188"/>
                  <a:pt x="1308" y="78817"/>
                </a:cubicBezTo>
                <a:cubicBezTo>
                  <a:pt x="2645" y="74014"/>
                  <a:pt x="4834" y="69516"/>
                  <a:pt x="7235" y="65169"/>
                </a:cubicBezTo>
                <a:cubicBezTo>
                  <a:pt x="9636" y="60822"/>
                  <a:pt x="12281" y="56628"/>
                  <a:pt x="14895" y="52373"/>
                </a:cubicBezTo>
                <a:cubicBezTo>
                  <a:pt x="17509" y="48148"/>
                  <a:pt x="20092" y="43892"/>
                  <a:pt x="22341" y="39454"/>
                </a:cubicBezTo>
                <a:cubicBezTo>
                  <a:pt x="23466" y="37236"/>
                  <a:pt x="24500" y="34956"/>
                  <a:pt x="25381" y="32615"/>
                </a:cubicBezTo>
                <a:cubicBezTo>
                  <a:pt x="26263" y="30275"/>
                  <a:pt x="26962" y="27874"/>
                  <a:pt x="27418" y="25412"/>
                </a:cubicBezTo>
                <a:cubicBezTo>
                  <a:pt x="27843" y="22980"/>
                  <a:pt x="27965" y="20457"/>
                  <a:pt x="27661" y="17965"/>
                </a:cubicBezTo>
                <a:cubicBezTo>
                  <a:pt x="27357" y="15472"/>
                  <a:pt x="26627" y="13041"/>
                  <a:pt x="25472" y="10822"/>
                </a:cubicBezTo>
                <a:cubicBezTo>
                  <a:pt x="24348" y="8603"/>
                  <a:pt x="22828" y="6597"/>
                  <a:pt x="21095" y="4803"/>
                </a:cubicBezTo>
                <a:cubicBezTo>
                  <a:pt x="19363" y="3010"/>
                  <a:pt x="17417" y="1430"/>
                  <a:pt x="15381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3" name="Google Shape;294;p32"/>
          <p:cNvSpPr/>
          <p:nvPr/>
        </p:nvSpPr>
        <p:spPr>
          <a:xfrm rot="18000000" flipH="1">
            <a:off x="-4689000" y="1398600"/>
            <a:ext cx="6891120" cy="2389320"/>
          </a:xfrm>
          <a:custGeom>
            <a:avLst/>
            <a:gdLst/>
            <a:ahLst/>
            <a:cxnLst/>
            <a:rect l="l" t="t" r="r" b="b"/>
            <a:pathLst>
              <a:path w="182557" h="63315">
                <a:moveTo>
                  <a:pt x="13634" y="34215"/>
                </a:moveTo>
                <a:cubicBezTo>
                  <a:pt x="14881" y="34215"/>
                  <a:pt x="16129" y="34332"/>
                  <a:pt x="17356" y="34560"/>
                </a:cubicBezTo>
                <a:cubicBezTo>
                  <a:pt x="18459" y="34762"/>
                  <a:pt x="19536" y="35060"/>
                  <a:pt x="20585" y="35434"/>
                </a:cubicBezTo>
                <a:lnTo>
                  <a:pt x="20585" y="35434"/>
                </a:lnTo>
                <a:cubicBezTo>
                  <a:pt x="20441" y="36128"/>
                  <a:pt x="20294" y="36846"/>
                  <a:pt x="20092" y="37508"/>
                </a:cubicBezTo>
                <a:cubicBezTo>
                  <a:pt x="19910" y="38238"/>
                  <a:pt x="19666" y="38967"/>
                  <a:pt x="19423" y="39666"/>
                </a:cubicBezTo>
                <a:cubicBezTo>
                  <a:pt x="18876" y="41064"/>
                  <a:pt x="18268" y="42432"/>
                  <a:pt x="17478" y="43709"/>
                </a:cubicBezTo>
                <a:cubicBezTo>
                  <a:pt x="16657" y="44985"/>
                  <a:pt x="15715" y="46140"/>
                  <a:pt x="14560" y="47113"/>
                </a:cubicBezTo>
                <a:cubicBezTo>
                  <a:pt x="13435" y="48086"/>
                  <a:pt x="12128" y="48846"/>
                  <a:pt x="10700" y="49302"/>
                </a:cubicBezTo>
                <a:cubicBezTo>
                  <a:pt x="9608" y="49657"/>
                  <a:pt x="8443" y="49828"/>
                  <a:pt x="7276" y="49828"/>
                </a:cubicBezTo>
                <a:cubicBezTo>
                  <a:pt x="6948" y="49828"/>
                  <a:pt x="6619" y="49815"/>
                  <a:pt x="6292" y="49788"/>
                </a:cubicBezTo>
                <a:cubicBezTo>
                  <a:pt x="4833" y="49636"/>
                  <a:pt x="3374" y="49150"/>
                  <a:pt x="2250" y="48177"/>
                </a:cubicBezTo>
                <a:cubicBezTo>
                  <a:pt x="1155" y="47204"/>
                  <a:pt x="487" y="45776"/>
                  <a:pt x="365" y="44317"/>
                </a:cubicBezTo>
                <a:cubicBezTo>
                  <a:pt x="304" y="43587"/>
                  <a:pt x="396" y="42827"/>
                  <a:pt x="548" y="42098"/>
                </a:cubicBezTo>
                <a:cubicBezTo>
                  <a:pt x="730" y="41399"/>
                  <a:pt x="1003" y="40700"/>
                  <a:pt x="1368" y="40061"/>
                </a:cubicBezTo>
                <a:cubicBezTo>
                  <a:pt x="1733" y="39393"/>
                  <a:pt x="2189" y="38785"/>
                  <a:pt x="2706" y="38268"/>
                </a:cubicBezTo>
                <a:cubicBezTo>
                  <a:pt x="3192" y="37721"/>
                  <a:pt x="3800" y="37235"/>
                  <a:pt x="4408" y="36809"/>
                </a:cubicBezTo>
                <a:cubicBezTo>
                  <a:pt x="5624" y="35958"/>
                  <a:pt x="7022" y="35350"/>
                  <a:pt x="8450" y="34925"/>
                </a:cubicBezTo>
                <a:cubicBezTo>
                  <a:pt x="10136" y="34445"/>
                  <a:pt x="11884" y="34215"/>
                  <a:pt x="13634" y="34215"/>
                </a:cubicBezTo>
                <a:close/>
                <a:moveTo>
                  <a:pt x="15259" y="0"/>
                </a:moveTo>
                <a:cubicBezTo>
                  <a:pt x="16384" y="2796"/>
                  <a:pt x="17417" y="5654"/>
                  <a:pt x="18299" y="8541"/>
                </a:cubicBezTo>
                <a:cubicBezTo>
                  <a:pt x="19180" y="11429"/>
                  <a:pt x="19879" y="14377"/>
                  <a:pt x="20396" y="17356"/>
                </a:cubicBezTo>
                <a:cubicBezTo>
                  <a:pt x="20913" y="20304"/>
                  <a:pt x="21247" y="23313"/>
                  <a:pt x="21338" y="26323"/>
                </a:cubicBezTo>
                <a:cubicBezTo>
                  <a:pt x="21368" y="29303"/>
                  <a:pt x="21219" y="32313"/>
                  <a:pt x="20626" y="35235"/>
                </a:cubicBezTo>
                <a:lnTo>
                  <a:pt x="20626" y="35235"/>
                </a:lnTo>
                <a:cubicBezTo>
                  <a:pt x="19581" y="34860"/>
                  <a:pt x="18509" y="34559"/>
                  <a:pt x="17417" y="34347"/>
                </a:cubicBezTo>
                <a:cubicBezTo>
                  <a:pt x="16155" y="34102"/>
                  <a:pt x="14866" y="33978"/>
                  <a:pt x="13577" y="33978"/>
                </a:cubicBezTo>
                <a:cubicBezTo>
                  <a:pt x="11824" y="33978"/>
                  <a:pt x="10071" y="34208"/>
                  <a:pt x="8390" y="34681"/>
                </a:cubicBezTo>
                <a:cubicBezTo>
                  <a:pt x="6900" y="35107"/>
                  <a:pt x="5502" y="35715"/>
                  <a:pt x="4256" y="36596"/>
                </a:cubicBezTo>
                <a:cubicBezTo>
                  <a:pt x="3617" y="37022"/>
                  <a:pt x="3010" y="37508"/>
                  <a:pt x="2493" y="38086"/>
                </a:cubicBezTo>
                <a:cubicBezTo>
                  <a:pt x="1976" y="38633"/>
                  <a:pt x="1520" y="39241"/>
                  <a:pt x="1125" y="39909"/>
                </a:cubicBezTo>
                <a:cubicBezTo>
                  <a:pt x="730" y="40578"/>
                  <a:pt x="456" y="41308"/>
                  <a:pt x="274" y="42037"/>
                </a:cubicBezTo>
                <a:cubicBezTo>
                  <a:pt x="92" y="42797"/>
                  <a:pt x="0" y="43557"/>
                  <a:pt x="61" y="44347"/>
                </a:cubicBezTo>
                <a:cubicBezTo>
                  <a:pt x="183" y="45867"/>
                  <a:pt x="882" y="47387"/>
                  <a:pt x="2037" y="48420"/>
                </a:cubicBezTo>
                <a:cubicBezTo>
                  <a:pt x="3222" y="49454"/>
                  <a:pt x="4742" y="49970"/>
                  <a:pt x="6262" y="50122"/>
                </a:cubicBezTo>
                <a:cubicBezTo>
                  <a:pt x="6622" y="50158"/>
                  <a:pt x="6982" y="50175"/>
                  <a:pt x="7341" y="50175"/>
                </a:cubicBezTo>
                <a:cubicBezTo>
                  <a:pt x="8527" y="50175"/>
                  <a:pt x="9701" y="49986"/>
                  <a:pt x="10821" y="49636"/>
                </a:cubicBezTo>
                <a:cubicBezTo>
                  <a:pt x="12280" y="49150"/>
                  <a:pt x="13618" y="48359"/>
                  <a:pt x="14773" y="47356"/>
                </a:cubicBezTo>
                <a:cubicBezTo>
                  <a:pt x="15928" y="46353"/>
                  <a:pt x="16900" y="45168"/>
                  <a:pt x="17721" y="43861"/>
                </a:cubicBezTo>
                <a:cubicBezTo>
                  <a:pt x="18511" y="42584"/>
                  <a:pt x="19150" y="41186"/>
                  <a:pt x="19666" y="39757"/>
                </a:cubicBezTo>
                <a:cubicBezTo>
                  <a:pt x="19910" y="39028"/>
                  <a:pt x="20183" y="38329"/>
                  <a:pt x="20366" y="37599"/>
                </a:cubicBezTo>
                <a:cubicBezTo>
                  <a:pt x="20564" y="36920"/>
                  <a:pt x="20709" y="36214"/>
                  <a:pt x="20851" y="35531"/>
                </a:cubicBezTo>
                <a:lnTo>
                  <a:pt x="20851" y="35531"/>
                </a:lnTo>
                <a:cubicBezTo>
                  <a:pt x="22541" y="36156"/>
                  <a:pt x="24156" y="36975"/>
                  <a:pt x="25685" y="37903"/>
                </a:cubicBezTo>
                <a:cubicBezTo>
                  <a:pt x="28268" y="39484"/>
                  <a:pt x="30639" y="41368"/>
                  <a:pt x="32919" y="43344"/>
                </a:cubicBezTo>
                <a:cubicBezTo>
                  <a:pt x="35199" y="45320"/>
                  <a:pt x="37418" y="47356"/>
                  <a:pt x="39667" y="49393"/>
                </a:cubicBezTo>
                <a:cubicBezTo>
                  <a:pt x="41886" y="51429"/>
                  <a:pt x="44165" y="53435"/>
                  <a:pt x="46597" y="55229"/>
                </a:cubicBezTo>
                <a:cubicBezTo>
                  <a:pt x="49059" y="56992"/>
                  <a:pt x="51704" y="58542"/>
                  <a:pt x="54591" y="59454"/>
                </a:cubicBezTo>
                <a:cubicBezTo>
                  <a:pt x="56412" y="60048"/>
                  <a:pt x="58330" y="60364"/>
                  <a:pt x="60246" y="60364"/>
                </a:cubicBezTo>
                <a:cubicBezTo>
                  <a:pt x="61367" y="60364"/>
                  <a:pt x="62488" y="60256"/>
                  <a:pt x="63588" y="60031"/>
                </a:cubicBezTo>
                <a:cubicBezTo>
                  <a:pt x="66597" y="59484"/>
                  <a:pt x="69394" y="58208"/>
                  <a:pt x="71977" y="56627"/>
                </a:cubicBezTo>
                <a:cubicBezTo>
                  <a:pt x="73284" y="55867"/>
                  <a:pt x="74500" y="54955"/>
                  <a:pt x="75716" y="54043"/>
                </a:cubicBezTo>
                <a:cubicBezTo>
                  <a:pt x="76902" y="53101"/>
                  <a:pt x="78087" y="52128"/>
                  <a:pt x="79181" y="51095"/>
                </a:cubicBezTo>
                <a:cubicBezTo>
                  <a:pt x="83680" y="47022"/>
                  <a:pt x="87479" y="42311"/>
                  <a:pt x="91826" y="38116"/>
                </a:cubicBezTo>
                <a:cubicBezTo>
                  <a:pt x="94014" y="36049"/>
                  <a:pt x="96324" y="34104"/>
                  <a:pt x="98847" y="32462"/>
                </a:cubicBezTo>
                <a:cubicBezTo>
                  <a:pt x="100093" y="31642"/>
                  <a:pt x="101431" y="30943"/>
                  <a:pt x="102799" y="30304"/>
                </a:cubicBezTo>
                <a:lnTo>
                  <a:pt x="104866" y="29423"/>
                </a:lnTo>
                <a:cubicBezTo>
                  <a:pt x="105565" y="29180"/>
                  <a:pt x="106294" y="28967"/>
                  <a:pt x="107024" y="28724"/>
                </a:cubicBezTo>
                <a:cubicBezTo>
                  <a:pt x="109911" y="27873"/>
                  <a:pt x="112890" y="27417"/>
                  <a:pt x="115899" y="27265"/>
                </a:cubicBezTo>
                <a:lnTo>
                  <a:pt x="118149" y="27265"/>
                </a:lnTo>
                <a:cubicBezTo>
                  <a:pt x="118908" y="27295"/>
                  <a:pt x="119638" y="27356"/>
                  <a:pt x="120398" y="27386"/>
                </a:cubicBezTo>
                <a:lnTo>
                  <a:pt x="120945" y="27417"/>
                </a:lnTo>
                <a:cubicBezTo>
                  <a:pt x="121158" y="27447"/>
                  <a:pt x="121340" y="27478"/>
                  <a:pt x="121522" y="27478"/>
                </a:cubicBezTo>
                <a:lnTo>
                  <a:pt x="122647" y="27630"/>
                </a:lnTo>
                <a:cubicBezTo>
                  <a:pt x="123012" y="27690"/>
                  <a:pt x="123377" y="27721"/>
                  <a:pt x="123741" y="27782"/>
                </a:cubicBezTo>
                <a:lnTo>
                  <a:pt x="124866" y="28025"/>
                </a:lnTo>
                <a:cubicBezTo>
                  <a:pt x="127784" y="28633"/>
                  <a:pt x="130702" y="29545"/>
                  <a:pt x="133377" y="30882"/>
                </a:cubicBezTo>
                <a:cubicBezTo>
                  <a:pt x="136082" y="32219"/>
                  <a:pt x="138574" y="33921"/>
                  <a:pt x="140793" y="35928"/>
                </a:cubicBezTo>
                <a:cubicBezTo>
                  <a:pt x="142982" y="37994"/>
                  <a:pt x="144897" y="40335"/>
                  <a:pt x="146690" y="42767"/>
                </a:cubicBezTo>
                <a:cubicBezTo>
                  <a:pt x="148453" y="45198"/>
                  <a:pt x="150125" y="47721"/>
                  <a:pt x="151918" y="50153"/>
                </a:cubicBezTo>
                <a:cubicBezTo>
                  <a:pt x="153711" y="52584"/>
                  <a:pt x="155626" y="54955"/>
                  <a:pt x="157876" y="57022"/>
                </a:cubicBezTo>
                <a:cubicBezTo>
                  <a:pt x="160095" y="59089"/>
                  <a:pt x="162648" y="60791"/>
                  <a:pt x="165444" y="61946"/>
                </a:cubicBezTo>
                <a:cubicBezTo>
                  <a:pt x="167699" y="62843"/>
                  <a:pt x="170127" y="63315"/>
                  <a:pt x="172545" y="63315"/>
                </a:cubicBezTo>
                <a:cubicBezTo>
                  <a:pt x="173158" y="63315"/>
                  <a:pt x="173771" y="63284"/>
                  <a:pt x="174381" y="63223"/>
                </a:cubicBezTo>
                <a:cubicBezTo>
                  <a:pt x="175900" y="63071"/>
                  <a:pt x="177390" y="62736"/>
                  <a:pt x="178788" y="62129"/>
                </a:cubicBezTo>
                <a:cubicBezTo>
                  <a:pt x="180186" y="61551"/>
                  <a:pt x="181463" y="60730"/>
                  <a:pt x="182557" y="59636"/>
                </a:cubicBezTo>
                <a:lnTo>
                  <a:pt x="182527" y="59606"/>
                </a:lnTo>
                <a:cubicBezTo>
                  <a:pt x="181432" y="60670"/>
                  <a:pt x="180156" y="61490"/>
                  <a:pt x="178758" y="62068"/>
                </a:cubicBezTo>
                <a:cubicBezTo>
                  <a:pt x="177359" y="62645"/>
                  <a:pt x="175870" y="62980"/>
                  <a:pt x="174381" y="63101"/>
                </a:cubicBezTo>
                <a:cubicBezTo>
                  <a:pt x="173831" y="63151"/>
                  <a:pt x="173279" y="63176"/>
                  <a:pt x="172728" y="63176"/>
                </a:cubicBezTo>
                <a:cubicBezTo>
                  <a:pt x="170260" y="63176"/>
                  <a:pt x="167796" y="62683"/>
                  <a:pt x="165535" y="61764"/>
                </a:cubicBezTo>
                <a:cubicBezTo>
                  <a:pt x="162739" y="60639"/>
                  <a:pt x="160216" y="58907"/>
                  <a:pt x="158028" y="56840"/>
                </a:cubicBezTo>
                <a:cubicBezTo>
                  <a:pt x="155809" y="54803"/>
                  <a:pt x="153924" y="52432"/>
                  <a:pt x="152161" y="50001"/>
                </a:cubicBezTo>
                <a:cubicBezTo>
                  <a:pt x="150368" y="47539"/>
                  <a:pt x="148727" y="45016"/>
                  <a:pt x="146933" y="42584"/>
                </a:cubicBezTo>
                <a:cubicBezTo>
                  <a:pt x="145170" y="40122"/>
                  <a:pt x="143255" y="37751"/>
                  <a:pt x="141036" y="35684"/>
                </a:cubicBezTo>
                <a:cubicBezTo>
                  <a:pt x="136568" y="31551"/>
                  <a:pt x="130884" y="28815"/>
                  <a:pt x="124927" y="27660"/>
                </a:cubicBezTo>
                <a:lnTo>
                  <a:pt x="123802" y="27417"/>
                </a:lnTo>
                <a:cubicBezTo>
                  <a:pt x="123437" y="27356"/>
                  <a:pt x="123073" y="27326"/>
                  <a:pt x="122677" y="27265"/>
                </a:cubicBezTo>
                <a:lnTo>
                  <a:pt x="121553" y="27113"/>
                </a:lnTo>
                <a:cubicBezTo>
                  <a:pt x="121370" y="27113"/>
                  <a:pt x="121188" y="27082"/>
                  <a:pt x="121006" y="27052"/>
                </a:cubicBezTo>
                <a:lnTo>
                  <a:pt x="120428" y="27022"/>
                </a:lnTo>
                <a:cubicBezTo>
                  <a:pt x="119668" y="26991"/>
                  <a:pt x="118908" y="26930"/>
                  <a:pt x="118149" y="26900"/>
                </a:cubicBezTo>
                <a:lnTo>
                  <a:pt x="115869" y="26900"/>
                </a:lnTo>
                <a:cubicBezTo>
                  <a:pt x="112829" y="27052"/>
                  <a:pt x="109820" y="27538"/>
                  <a:pt x="106902" y="28389"/>
                </a:cubicBezTo>
                <a:cubicBezTo>
                  <a:pt x="106203" y="28633"/>
                  <a:pt x="105474" y="28845"/>
                  <a:pt x="104744" y="29089"/>
                </a:cubicBezTo>
                <a:lnTo>
                  <a:pt x="102647" y="29970"/>
                </a:lnTo>
                <a:cubicBezTo>
                  <a:pt x="101279" y="30639"/>
                  <a:pt x="99911" y="31338"/>
                  <a:pt x="98665" y="32159"/>
                </a:cubicBezTo>
                <a:cubicBezTo>
                  <a:pt x="96112" y="33830"/>
                  <a:pt x="93771" y="35776"/>
                  <a:pt x="91583" y="37873"/>
                </a:cubicBezTo>
                <a:cubicBezTo>
                  <a:pt x="87236" y="42067"/>
                  <a:pt x="83437" y="46809"/>
                  <a:pt x="78999" y="50882"/>
                </a:cubicBezTo>
                <a:cubicBezTo>
                  <a:pt x="77874" y="51916"/>
                  <a:pt x="76719" y="52888"/>
                  <a:pt x="75564" y="53831"/>
                </a:cubicBezTo>
                <a:cubicBezTo>
                  <a:pt x="74348" y="54742"/>
                  <a:pt x="73132" y="55654"/>
                  <a:pt x="71856" y="56414"/>
                </a:cubicBezTo>
                <a:cubicBezTo>
                  <a:pt x="69303" y="57995"/>
                  <a:pt x="66506" y="59271"/>
                  <a:pt x="63558" y="59849"/>
                </a:cubicBezTo>
                <a:cubicBezTo>
                  <a:pt x="62457" y="60065"/>
                  <a:pt x="61335" y="60170"/>
                  <a:pt x="60212" y="60170"/>
                </a:cubicBezTo>
                <a:cubicBezTo>
                  <a:pt x="58328" y="60170"/>
                  <a:pt x="56442" y="59873"/>
                  <a:pt x="54652" y="59302"/>
                </a:cubicBezTo>
                <a:cubicBezTo>
                  <a:pt x="51795" y="58390"/>
                  <a:pt x="49150" y="56840"/>
                  <a:pt x="46688" y="55107"/>
                </a:cubicBezTo>
                <a:cubicBezTo>
                  <a:pt x="41795" y="51551"/>
                  <a:pt x="37570" y="47174"/>
                  <a:pt x="33010" y="43223"/>
                </a:cubicBezTo>
                <a:cubicBezTo>
                  <a:pt x="30730" y="41247"/>
                  <a:pt x="28360" y="39332"/>
                  <a:pt x="25776" y="37751"/>
                </a:cubicBezTo>
                <a:cubicBezTo>
                  <a:pt x="24238" y="36799"/>
                  <a:pt x="22601" y="35969"/>
                  <a:pt x="20892" y="35332"/>
                </a:cubicBezTo>
                <a:lnTo>
                  <a:pt x="20892" y="35332"/>
                </a:lnTo>
                <a:cubicBezTo>
                  <a:pt x="21461" y="32369"/>
                  <a:pt x="21611" y="29346"/>
                  <a:pt x="21551" y="26323"/>
                </a:cubicBezTo>
                <a:cubicBezTo>
                  <a:pt x="21460" y="23313"/>
                  <a:pt x="21125" y="20274"/>
                  <a:pt x="20578" y="17295"/>
                </a:cubicBezTo>
                <a:cubicBezTo>
                  <a:pt x="19514" y="11338"/>
                  <a:pt x="17630" y="5562"/>
                  <a:pt x="15289" y="0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1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2" name="Google Shape;127;p15"/>
          <p:cNvPicPr/>
          <p:nvPr/>
        </p:nvPicPr>
        <p:blipFill>
          <a:blip r:embed="rId14"/>
          <a:srcRect b="13690"/>
          <a:stretch/>
        </p:blipFill>
        <p:spPr>
          <a:xfrm>
            <a:off x="-110160" y="-56880"/>
            <a:ext cx="9363960" cy="5256360"/>
          </a:xfrm>
          <a:prstGeom prst="rect">
            <a:avLst/>
          </a:prstGeom>
          <a:ln w="0">
            <a:noFill/>
          </a:ln>
        </p:spPr>
      </p:pic>
      <p:grpSp>
        <p:nvGrpSpPr>
          <p:cNvPr id="453" name="Google Shape;128;p15"/>
          <p:cNvGrpSpPr/>
          <p:nvPr/>
        </p:nvGrpSpPr>
        <p:grpSpPr>
          <a:xfrm>
            <a:off x="8430840" y="628560"/>
            <a:ext cx="360" cy="3758760"/>
            <a:chOff x="8430840" y="628560"/>
            <a:chExt cx="360" cy="3758760"/>
          </a:xfrm>
        </p:grpSpPr>
        <p:sp>
          <p:nvSpPr>
            <p:cNvPr id="454" name="Google Shape;129;p15"/>
            <p:cNvSpPr/>
            <p:nvPr/>
          </p:nvSpPr>
          <p:spPr>
            <a:xfrm>
              <a:off x="8430840" y="628560"/>
              <a:ext cx="360" cy="37587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5" name="Google Shape;130;p15"/>
            <p:cNvSpPr/>
            <p:nvPr/>
          </p:nvSpPr>
          <p:spPr>
            <a:xfrm>
              <a:off x="8430840" y="2950920"/>
              <a:ext cx="360" cy="12891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6" name="Google Shape;131;p15"/>
            <p:cNvSpPr/>
            <p:nvPr/>
          </p:nvSpPr>
          <p:spPr>
            <a:xfrm>
              <a:off x="8430840" y="1905480"/>
              <a:ext cx="360" cy="6267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1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5" name="Google Shape;369;p37"/>
          <p:cNvPicPr/>
          <p:nvPr/>
        </p:nvPicPr>
        <p:blipFill>
          <a:blip r:embed="rId14"/>
          <a:srcRect b="13690"/>
          <a:stretch/>
        </p:blipFill>
        <p:spPr>
          <a:xfrm>
            <a:off x="-110160" y="-56880"/>
            <a:ext cx="9363960" cy="5256360"/>
          </a:xfrm>
          <a:prstGeom prst="rect">
            <a:avLst/>
          </a:prstGeom>
          <a:ln w="0">
            <a:noFill/>
          </a:ln>
        </p:spPr>
      </p:pic>
      <p:grpSp>
        <p:nvGrpSpPr>
          <p:cNvPr id="496" name="Google Shape;370;p37"/>
          <p:cNvGrpSpPr/>
          <p:nvPr/>
        </p:nvGrpSpPr>
        <p:grpSpPr>
          <a:xfrm>
            <a:off x="713160" y="619920"/>
            <a:ext cx="360" cy="3767400"/>
            <a:chOff x="713160" y="619920"/>
            <a:chExt cx="360" cy="3767400"/>
          </a:xfrm>
        </p:grpSpPr>
        <p:grpSp>
          <p:nvGrpSpPr>
            <p:cNvPr id="497" name="Google Shape;371;p37"/>
            <p:cNvGrpSpPr/>
            <p:nvPr/>
          </p:nvGrpSpPr>
          <p:grpSpPr>
            <a:xfrm>
              <a:off x="713160" y="619920"/>
              <a:ext cx="360" cy="3767400"/>
              <a:chOff x="713160" y="619920"/>
              <a:chExt cx="360" cy="3767400"/>
            </a:xfrm>
          </p:grpSpPr>
          <p:sp>
            <p:nvSpPr>
              <p:cNvPr id="498" name="Google Shape;372;p37"/>
              <p:cNvSpPr/>
              <p:nvPr/>
            </p:nvSpPr>
            <p:spPr>
              <a:xfrm>
                <a:off x="713160" y="628560"/>
                <a:ext cx="360" cy="37587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99" name="Google Shape;373;p37"/>
              <p:cNvSpPr/>
              <p:nvPr/>
            </p:nvSpPr>
            <p:spPr>
              <a:xfrm>
                <a:off x="713160" y="1992600"/>
                <a:ext cx="360" cy="7459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3810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00" name="Google Shape;374;p37"/>
              <p:cNvSpPr/>
              <p:nvPr/>
            </p:nvSpPr>
            <p:spPr>
              <a:xfrm>
                <a:off x="713160" y="619920"/>
                <a:ext cx="360" cy="4287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3810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501" name="Google Shape;375;p37"/>
            <p:cNvSpPr/>
            <p:nvPr/>
          </p:nvSpPr>
          <p:spPr>
            <a:xfrm>
              <a:off x="713160" y="3278160"/>
              <a:ext cx="360" cy="7581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02" name="Google Shape;376;p37"/>
          <p:cNvSpPr/>
          <p:nvPr/>
        </p:nvSpPr>
        <p:spPr>
          <a:xfrm rot="2923800" flipH="1">
            <a:off x="5052960" y="299520"/>
            <a:ext cx="6891120" cy="2389680"/>
          </a:xfrm>
          <a:custGeom>
            <a:avLst/>
            <a:gdLst/>
            <a:ahLst/>
            <a:cxnLst/>
            <a:rect l="l" t="t" r="r" b="b"/>
            <a:pathLst>
              <a:path w="182557" h="63315">
                <a:moveTo>
                  <a:pt x="13634" y="34215"/>
                </a:moveTo>
                <a:cubicBezTo>
                  <a:pt x="14881" y="34215"/>
                  <a:pt x="16129" y="34332"/>
                  <a:pt x="17356" y="34560"/>
                </a:cubicBezTo>
                <a:cubicBezTo>
                  <a:pt x="18459" y="34762"/>
                  <a:pt x="19536" y="35060"/>
                  <a:pt x="20585" y="35434"/>
                </a:cubicBezTo>
                <a:lnTo>
                  <a:pt x="20585" y="35434"/>
                </a:lnTo>
                <a:cubicBezTo>
                  <a:pt x="20441" y="36128"/>
                  <a:pt x="20294" y="36846"/>
                  <a:pt x="20092" y="37508"/>
                </a:cubicBezTo>
                <a:cubicBezTo>
                  <a:pt x="19910" y="38238"/>
                  <a:pt x="19666" y="38967"/>
                  <a:pt x="19423" y="39666"/>
                </a:cubicBezTo>
                <a:cubicBezTo>
                  <a:pt x="18876" y="41064"/>
                  <a:pt x="18268" y="42432"/>
                  <a:pt x="17478" y="43709"/>
                </a:cubicBezTo>
                <a:cubicBezTo>
                  <a:pt x="16657" y="44985"/>
                  <a:pt x="15715" y="46140"/>
                  <a:pt x="14560" y="47113"/>
                </a:cubicBezTo>
                <a:cubicBezTo>
                  <a:pt x="13435" y="48086"/>
                  <a:pt x="12128" y="48846"/>
                  <a:pt x="10700" y="49302"/>
                </a:cubicBezTo>
                <a:cubicBezTo>
                  <a:pt x="9608" y="49657"/>
                  <a:pt x="8443" y="49828"/>
                  <a:pt x="7276" y="49828"/>
                </a:cubicBezTo>
                <a:cubicBezTo>
                  <a:pt x="6948" y="49828"/>
                  <a:pt x="6619" y="49815"/>
                  <a:pt x="6292" y="49788"/>
                </a:cubicBezTo>
                <a:cubicBezTo>
                  <a:pt x="4833" y="49636"/>
                  <a:pt x="3374" y="49150"/>
                  <a:pt x="2250" y="48177"/>
                </a:cubicBezTo>
                <a:cubicBezTo>
                  <a:pt x="1155" y="47204"/>
                  <a:pt x="487" y="45776"/>
                  <a:pt x="365" y="44317"/>
                </a:cubicBezTo>
                <a:cubicBezTo>
                  <a:pt x="304" y="43587"/>
                  <a:pt x="396" y="42827"/>
                  <a:pt x="548" y="42098"/>
                </a:cubicBezTo>
                <a:cubicBezTo>
                  <a:pt x="730" y="41399"/>
                  <a:pt x="1003" y="40700"/>
                  <a:pt x="1368" y="40061"/>
                </a:cubicBezTo>
                <a:cubicBezTo>
                  <a:pt x="1733" y="39393"/>
                  <a:pt x="2189" y="38785"/>
                  <a:pt x="2706" y="38268"/>
                </a:cubicBezTo>
                <a:cubicBezTo>
                  <a:pt x="3192" y="37721"/>
                  <a:pt x="3800" y="37235"/>
                  <a:pt x="4408" y="36809"/>
                </a:cubicBezTo>
                <a:cubicBezTo>
                  <a:pt x="5624" y="35958"/>
                  <a:pt x="7022" y="35350"/>
                  <a:pt x="8450" y="34925"/>
                </a:cubicBezTo>
                <a:cubicBezTo>
                  <a:pt x="10136" y="34445"/>
                  <a:pt x="11884" y="34215"/>
                  <a:pt x="13634" y="34215"/>
                </a:cubicBezTo>
                <a:close/>
                <a:moveTo>
                  <a:pt x="15259" y="0"/>
                </a:moveTo>
                <a:cubicBezTo>
                  <a:pt x="16384" y="2796"/>
                  <a:pt x="17417" y="5654"/>
                  <a:pt x="18299" y="8541"/>
                </a:cubicBezTo>
                <a:cubicBezTo>
                  <a:pt x="19180" y="11429"/>
                  <a:pt x="19879" y="14377"/>
                  <a:pt x="20396" y="17356"/>
                </a:cubicBezTo>
                <a:cubicBezTo>
                  <a:pt x="20913" y="20304"/>
                  <a:pt x="21247" y="23313"/>
                  <a:pt x="21338" y="26323"/>
                </a:cubicBezTo>
                <a:cubicBezTo>
                  <a:pt x="21368" y="29303"/>
                  <a:pt x="21219" y="32313"/>
                  <a:pt x="20626" y="35235"/>
                </a:cubicBezTo>
                <a:lnTo>
                  <a:pt x="20626" y="35235"/>
                </a:lnTo>
                <a:cubicBezTo>
                  <a:pt x="19581" y="34860"/>
                  <a:pt x="18509" y="34559"/>
                  <a:pt x="17417" y="34347"/>
                </a:cubicBezTo>
                <a:cubicBezTo>
                  <a:pt x="16155" y="34102"/>
                  <a:pt x="14866" y="33978"/>
                  <a:pt x="13577" y="33978"/>
                </a:cubicBezTo>
                <a:cubicBezTo>
                  <a:pt x="11824" y="33978"/>
                  <a:pt x="10071" y="34208"/>
                  <a:pt x="8390" y="34681"/>
                </a:cubicBezTo>
                <a:cubicBezTo>
                  <a:pt x="6900" y="35107"/>
                  <a:pt x="5502" y="35715"/>
                  <a:pt x="4256" y="36596"/>
                </a:cubicBezTo>
                <a:cubicBezTo>
                  <a:pt x="3617" y="37022"/>
                  <a:pt x="3010" y="37508"/>
                  <a:pt x="2493" y="38086"/>
                </a:cubicBezTo>
                <a:cubicBezTo>
                  <a:pt x="1976" y="38633"/>
                  <a:pt x="1520" y="39241"/>
                  <a:pt x="1125" y="39909"/>
                </a:cubicBezTo>
                <a:cubicBezTo>
                  <a:pt x="730" y="40578"/>
                  <a:pt x="456" y="41308"/>
                  <a:pt x="274" y="42037"/>
                </a:cubicBezTo>
                <a:cubicBezTo>
                  <a:pt x="92" y="42797"/>
                  <a:pt x="0" y="43557"/>
                  <a:pt x="61" y="44347"/>
                </a:cubicBezTo>
                <a:cubicBezTo>
                  <a:pt x="183" y="45867"/>
                  <a:pt x="882" y="47387"/>
                  <a:pt x="2037" y="48420"/>
                </a:cubicBezTo>
                <a:cubicBezTo>
                  <a:pt x="3222" y="49454"/>
                  <a:pt x="4742" y="49970"/>
                  <a:pt x="6262" y="50122"/>
                </a:cubicBezTo>
                <a:cubicBezTo>
                  <a:pt x="6622" y="50158"/>
                  <a:pt x="6982" y="50175"/>
                  <a:pt x="7341" y="50175"/>
                </a:cubicBezTo>
                <a:cubicBezTo>
                  <a:pt x="8527" y="50175"/>
                  <a:pt x="9701" y="49986"/>
                  <a:pt x="10821" y="49636"/>
                </a:cubicBezTo>
                <a:cubicBezTo>
                  <a:pt x="12280" y="49150"/>
                  <a:pt x="13618" y="48359"/>
                  <a:pt x="14773" y="47356"/>
                </a:cubicBezTo>
                <a:cubicBezTo>
                  <a:pt x="15928" y="46353"/>
                  <a:pt x="16900" y="45168"/>
                  <a:pt x="17721" y="43861"/>
                </a:cubicBezTo>
                <a:cubicBezTo>
                  <a:pt x="18511" y="42584"/>
                  <a:pt x="19150" y="41186"/>
                  <a:pt x="19666" y="39757"/>
                </a:cubicBezTo>
                <a:cubicBezTo>
                  <a:pt x="19910" y="39028"/>
                  <a:pt x="20183" y="38329"/>
                  <a:pt x="20366" y="37599"/>
                </a:cubicBezTo>
                <a:cubicBezTo>
                  <a:pt x="20564" y="36920"/>
                  <a:pt x="20709" y="36214"/>
                  <a:pt x="20851" y="35531"/>
                </a:cubicBezTo>
                <a:lnTo>
                  <a:pt x="20851" y="35531"/>
                </a:lnTo>
                <a:cubicBezTo>
                  <a:pt x="22541" y="36156"/>
                  <a:pt x="24156" y="36975"/>
                  <a:pt x="25685" y="37903"/>
                </a:cubicBezTo>
                <a:cubicBezTo>
                  <a:pt x="28268" y="39484"/>
                  <a:pt x="30639" y="41368"/>
                  <a:pt x="32919" y="43344"/>
                </a:cubicBezTo>
                <a:cubicBezTo>
                  <a:pt x="35199" y="45320"/>
                  <a:pt x="37418" y="47356"/>
                  <a:pt x="39667" y="49393"/>
                </a:cubicBezTo>
                <a:cubicBezTo>
                  <a:pt x="41886" y="51429"/>
                  <a:pt x="44165" y="53435"/>
                  <a:pt x="46597" y="55229"/>
                </a:cubicBezTo>
                <a:cubicBezTo>
                  <a:pt x="49059" y="56992"/>
                  <a:pt x="51704" y="58542"/>
                  <a:pt x="54591" y="59454"/>
                </a:cubicBezTo>
                <a:cubicBezTo>
                  <a:pt x="56412" y="60048"/>
                  <a:pt x="58330" y="60364"/>
                  <a:pt x="60246" y="60364"/>
                </a:cubicBezTo>
                <a:cubicBezTo>
                  <a:pt x="61367" y="60364"/>
                  <a:pt x="62488" y="60256"/>
                  <a:pt x="63588" y="60031"/>
                </a:cubicBezTo>
                <a:cubicBezTo>
                  <a:pt x="66597" y="59484"/>
                  <a:pt x="69394" y="58208"/>
                  <a:pt x="71977" y="56627"/>
                </a:cubicBezTo>
                <a:cubicBezTo>
                  <a:pt x="73284" y="55867"/>
                  <a:pt x="74500" y="54955"/>
                  <a:pt x="75716" y="54043"/>
                </a:cubicBezTo>
                <a:cubicBezTo>
                  <a:pt x="76902" y="53101"/>
                  <a:pt x="78087" y="52128"/>
                  <a:pt x="79181" y="51095"/>
                </a:cubicBezTo>
                <a:cubicBezTo>
                  <a:pt x="83680" y="47022"/>
                  <a:pt x="87479" y="42311"/>
                  <a:pt x="91826" y="38116"/>
                </a:cubicBezTo>
                <a:cubicBezTo>
                  <a:pt x="94014" y="36049"/>
                  <a:pt x="96324" y="34104"/>
                  <a:pt x="98847" y="32462"/>
                </a:cubicBezTo>
                <a:cubicBezTo>
                  <a:pt x="100093" y="31642"/>
                  <a:pt x="101431" y="30943"/>
                  <a:pt x="102799" y="30304"/>
                </a:cubicBezTo>
                <a:lnTo>
                  <a:pt x="104866" y="29423"/>
                </a:lnTo>
                <a:cubicBezTo>
                  <a:pt x="105565" y="29180"/>
                  <a:pt x="106294" y="28967"/>
                  <a:pt x="107024" y="28724"/>
                </a:cubicBezTo>
                <a:cubicBezTo>
                  <a:pt x="109911" y="27873"/>
                  <a:pt x="112890" y="27417"/>
                  <a:pt x="115899" y="27265"/>
                </a:cubicBezTo>
                <a:lnTo>
                  <a:pt x="118149" y="27265"/>
                </a:lnTo>
                <a:cubicBezTo>
                  <a:pt x="118908" y="27295"/>
                  <a:pt x="119638" y="27356"/>
                  <a:pt x="120398" y="27386"/>
                </a:cubicBezTo>
                <a:lnTo>
                  <a:pt x="120945" y="27417"/>
                </a:lnTo>
                <a:cubicBezTo>
                  <a:pt x="121158" y="27447"/>
                  <a:pt x="121340" y="27478"/>
                  <a:pt x="121522" y="27478"/>
                </a:cubicBezTo>
                <a:lnTo>
                  <a:pt x="122647" y="27630"/>
                </a:lnTo>
                <a:cubicBezTo>
                  <a:pt x="123012" y="27690"/>
                  <a:pt x="123377" y="27721"/>
                  <a:pt x="123741" y="27782"/>
                </a:cubicBezTo>
                <a:lnTo>
                  <a:pt x="124866" y="28025"/>
                </a:lnTo>
                <a:cubicBezTo>
                  <a:pt x="127784" y="28633"/>
                  <a:pt x="130702" y="29545"/>
                  <a:pt x="133377" y="30882"/>
                </a:cubicBezTo>
                <a:cubicBezTo>
                  <a:pt x="136082" y="32219"/>
                  <a:pt x="138574" y="33921"/>
                  <a:pt x="140793" y="35928"/>
                </a:cubicBezTo>
                <a:cubicBezTo>
                  <a:pt x="142982" y="37994"/>
                  <a:pt x="144897" y="40335"/>
                  <a:pt x="146690" y="42767"/>
                </a:cubicBezTo>
                <a:cubicBezTo>
                  <a:pt x="148453" y="45198"/>
                  <a:pt x="150125" y="47721"/>
                  <a:pt x="151918" y="50153"/>
                </a:cubicBezTo>
                <a:cubicBezTo>
                  <a:pt x="153711" y="52584"/>
                  <a:pt x="155626" y="54955"/>
                  <a:pt x="157876" y="57022"/>
                </a:cubicBezTo>
                <a:cubicBezTo>
                  <a:pt x="160095" y="59089"/>
                  <a:pt x="162648" y="60791"/>
                  <a:pt x="165444" y="61946"/>
                </a:cubicBezTo>
                <a:cubicBezTo>
                  <a:pt x="167699" y="62843"/>
                  <a:pt x="170127" y="63315"/>
                  <a:pt x="172545" y="63315"/>
                </a:cubicBezTo>
                <a:cubicBezTo>
                  <a:pt x="173158" y="63315"/>
                  <a:pt x="173771" y="63284"/>
                  <a:pt x="174381" y="63223"/>
                </a:cubicBezTo>
                <a:cubicBezTo>
                  <a:pt x="175900" y="63071"/>
                  <a:pt x="177390" y="62736"/>
                  <a:pt x="178788" y="62129"/>
                </a:cubicBezTo>
                <a:cubicBezTo>
                  <a:pt x="180186" y="61551"/>
                  <a:pt x="181463" y="60730"/>
                  <a:pt x="182557" y="59636"/>
                </a:cubicBezTo>
                <a:lnTo>
                  <a:pt x="182527" y="59606"/>
                </a:lnTo>
                <a:cubicBezTo>
                  <a:pt x="181432" y="60670"/>
                  <a:pt x="180156" y="61490"/>
                  <a:pt x="178758" y="62068"/>
                </a:cubicBezTo>
                <a:cubicBezTo>
                  <a:pt x="177359" y="62645"/>
                  <a:pt x="175870" y="62980"/>
                  <a:pt x="174381" y="63101"/>
                </a:cubicBezTo>
                <a:cubicBezTo>
                  <a:pt x="173831" y="63151"/>
                  <a:pt x="173279" y="63176"/>
                  <a:pt x="172728" y="63176"/>
                </a:cubicBezTo>
                <a:cubicBezTo>
                  <a:pt x="170260" y="63176"/>
                  <a:pt x="167796" y="62683"/>
                  <a:pt x="165535" y="61764"/>
                </a:cubicBezTo>
                <a:cubicBezTo>
                  <a:pt x="162739" y="60639"/>
                  <a:pt x="160216" y="58907"/>
                  <a:pt x="158028" y="56840"/>
                </a:cubicBezTo>
                <a:cubicBezTo>
                  <a:pt x="155809" y="54803"/>
                  <a:pt x="153924" y="52432"/>
                  <a:pt x="152161" y="50001"/>
                </a:cubicBezTo>
                <a:cubicBezTo>
                  <a:pt x="150368" y="47539"/>
                  <a:pt x="148727" y="45016"/>
                  <a:pt x="146933" y="42584"/>
                </a:cubicBezTo>
                <a:cubicBezTo>
                  <a:pt x="145170" y="40122"/>
                  <a:pt x="143255" y="37751"/>
                  <a:pt x="141036" y="35684"/>
                </a:cubicBezTo>
                <a:cubicBezTo>
                  <a:pt x="136568" y="31551"/>
                  <a:pt x="130884" y="28815"/>
                  <a:pt x="124927" y="27660"/>
                </a:cubicBezTo>
                <a:lnTo>
                  <a:pt x="123802" y="27417"/>
                </a:lnTo>
                <a:cubicBezTo>
                  <a:pt x="123437" y="27356"/>
                  <a:pt x="123073" y="27326"/>
                  <a:pt x="122677" y="27265"/>
                </a:cubicBezTo>
                <a:lnTo>
                  <a:pt x="121553" y="27113"/>
                </a:lnTo>
                <a:cubicBezTo>
                  <a:pt x="121370" y="27113"/>
                  <a:pt x="121188" y="27082"/>
                  <a:pt x="121006" y="27052"/>
                </a:cubicBezTo>
                <a:lnTo>
                  <a:pt x="120428" y="27022"/>
                </a:lnTo>
                <a:cubicBezTo>
                  <a:pt x="119668" y="26991"/>
                  <a:pt x="118908" y="26930"/>
                  <a:pt x="118149" y="26900"/>
                </a:cubicBezTo>
                <a:lnTo>
                  <a:pt x="115869" y="26900"/>
                </a:lnTo>
                <a:cubicBezTo>
                  <a:pt x="112829" y="27052"/>
                  <a:pt x="109820" y="27538"/>
                  <a:pt x="106902" y="28389"/>
                </a:cubicBezTo>
                <a:cubicBezTo>
                  <a:pt x="106203" y="28633"/>
                  <a:pt x="105474" y="28845"/>
                  <a:pt x="104744" y="29089"/>
                </a:cubicBezTo>
                <a:lnTo>
                  <a:pt x="102647" y="29970"/>
                </a:lnTo>
                <a:cubicBezTo>
                  <a:pt x="101279" y="30639"/>
                  <a:pt x="99911" y="31338"/>
                  <a:pt x="98665" y="32159"/>
                </a:cubicBezTo>
                <a:cubicBezTo>
                  <a:pt x="96112" y="33830"/>
                  <a:pt x="93771" y="35776"/>
                  <a:pt x="91583" y="37873"/>
                </a:cubicBezTo>
                <a:cubicBezTo>
                  <a:pt x="87236" y="42067"/>
                  <a:pt x="83437" y="46809"/>
                  <a:pt x="78999" y="50882"/>
                </a:cubicBezTo>
                <a:cubicBezTo>
                  <a:pt x="77874" y="51916"/>
                  <a:pt x="76719" y="52888"/>
                  <a:pt x="75564" y="53831"/>
                </a:cubicBezTo>
                <a:cubicBezTo>
                  <a:pt x="74348" y="54742"/>
                  <a:pt x="73132" y="55654"/>
                  <a:pt x="71856" y="56414"/>
                </a:cubicBezTo>
                <a:cubicBezTo>
                  <a:pt x="69303" y="57995"/>
                  <a:pt x="66506" y="59271"/>
                  <a:pt x="63558" y="59849"/>
                </a:cubicBezTo>
                <a:cubicBezTo>
                  <a:pt x="62457" y="60065"/>
                  <a:pt x="61335" y="60170"/>
                  <a:pt x="60212" y="60170"/>
                </a:cubicBezTo>
                <a:cubicBezTo>
                  <a:pt x="58328" y="60170"/>
                  <a:pt x="56442" y="59873"/>
                  <a:pt x="54652" y="59302"/>
                </a:cubicBezTo>
                <a:cubicBezTo>
                  <a:pt x="51795" y="58390"/>
                  <a:pt x="49150" y="56840"/>
                  <a:pt x="46688" y="55107"/>
                </a:cubicBezTo>
                <a:cubicBezTo>
                  <a:pt x="41795" y="51551"/>
                  <a:pt x="37570" y="47174"/>
                  <a:pt x="33010" y="43223"/>
                </a:cubicBezTo>
                <a:cubicBezTo>
                  <a:pt x="30730" y="41247"/>
                  <a:pt x="28360" y="39332"/>
                  <a:pt x="25776" y="37751"/>
                </a:cubicBezTo>
                <a:cubicBezTo>
                  <a:pt x="24238" y="36799"/>
                  <a:pt x="22601" y="35969"/>
                  <a:pt x="20892" y="35332"/>
                </a:cubicBezTo>
                <a:lnTo>
                  <a:pt x="20892" y="35332"/>
                </a:lnTo>
                <a:cubicBezTo>
                  <a:pt x="21461" y="32369"/>
                  <a:pt x="21611" y="29346"/>
                  <a:pt x="21551" y="26323"/>
                </a:cubicBezTo>
                <a:cubicBezTo>
                  <a:pt x="21460" y="23313"/>
                  <a:pt x="21125" y="20274"/>
                  <a:pt x="20578" y="17295"/>
                </a:cubicBezTo>
                <a:cubicBezTo>
                  <a:pt x="19514" y="11338"/>
                  <a:pt x="17630" y="5562"/>
                  <a:pt x="15289" y="0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3" name="Google Shape;377;p37"/>
          <p:cNvSpPr/>
          <p:nvPr/>
        </p:nvSpPr>
        <p:spPr>
          <a:xfrm rot="6299400">
            <a:off x="-3424680" y="1647000"/>
            <a:ext cx="6595560" cy="1793160"/>
          </a:xfrm>
          <a:custGeom>
            <a:avLst/>
            <a:gdLst/>
            <a:ahLst/>
            <a:cxnLst/>
            <a:rect l="l" t="t" r="r" b="b"/>
            <a:pathLst>
              <a:path w="189761" h="81434">
                <a:moveTo>
                  <a:pt x="132853" y="0"/>
                </a:moveTo>
                <a:cubicBezTo>
                  <a:pt x="130689" y="0"/>
                  <a:pt x="128529" y="103"/>
                  <a:pt x="126386" y="308"/>
                </a:cubicBezTo>
                <a:cubicBezTo>
                  <a:pt x="125656" y="369"/>
                  <a:pt x="124957" y="490"/>
                  <a:pt x="124228" y="582"/>
                </a:cubicBezTo>
                <a:lnTo>
                  <a:pt x="123164" y="734"/>
                </a:lnTo>
                <a:cubicBezTo>
                  <a:pt x="122799" y="764"/>
                  <a:pt x="122465" y="855"/>
                  <a:pt x="122100" y="916"/>
                </a:cubicBezTo>
                <a:lnTo>
                  <a:pt x="119972" y="1281"/>
                </a:lnTo>
                <a:lnTo>
                  <a:pt x="117875" y="1767"/>
                </a:lnTo>
                <a:lnTo>
                  <a:pt x="116811" y="2010"/>
                </a:lnTo>
                <a:lnTo>
                  <a:pt x="115778" y="2314"/>
                </a:lnTo>
                <a:lnTo>
                  <a:pt x="113711" y="2892"/>
                </a:lnTo>
                <a:lnTo>
                  <a:pt x="111644" y="3560"/>
                </a:lnTo>
                <a:lnTo>
                  <a:pt x="110641" y="3925"/>
                </a:lnTo>
                <a:cubicBezTo>
                  <a:pt x="110306" y="4047"/>
                  <a:pt x="109972" y="4168"/>
                  <a:pt x="109638" y="4290"/>
                </a:cubicBezTo>
                <a:cubicBezTo>
                  <a:pt x="106932" y="5293"/>
                  <a:pt x="104288" y="6448"/>
                  <a:pt x="101704" y="7725"/>
                </a:cubicBezTo>
                <a:cubicBezTo>
                  <a:pt x="99121" y="9001"/>
                  <a:pt x="96628" y="10399"/>
                  <a:pt x="94197" y="11950"/>
                </a:cubicBezTo>
                <a:cubicBezTo>
                  <a:pt x="91765" y="13469"/>
                  <a:pt x="89394" y="15141"/>
                  <a:pt x="87114" y="16874"/>
                </a:cubicBezTo>
                <a:cubicBezTo>
                  <a:pt x="82555" y="20369"/>
                  <a:pt x="78330" y="24260"/>
                  <a:pt x="74227" y="28302"/>
                </a:cubicBezTo>
                <a:cubicBezTo>
                  <a:pt x="70123" y="32315"/>
                  <a:pt x="66172" y="36479"/>
                  <a:pt x="61825" y="40248"/>
                </a:cubicBezTo>
                <a:cubicBezTo>
                  <a:pt x="59667" y="42132"/>
                  <a:pt x="57418" y="43895"/>
                  <a:pt x="54956" y="45415"/>
                </a:cubicBezTo>
                <a:cubicBezTo>
                  <a:pt x="52524" y="46905"/>
                  <a:pt x="49971" y="48242"/>
                  <a:pt x="47266" y="49154"/>
                </a:cubicBezTo>
                <a:cubicBezTo>
                  <a:pt x="44811" y="50009"/>
                  <a:pt x="42231" y="50538"/>
                  <a:pt x="39640" y="50538"/>
                </a:cubicBezTo>
                <a:cubicBezTo>
                  <a:pt x="39376" y="50538"/>
                  <a:pt x="39111" y="50533"/>
                  <a:pt x="38846" y="50522"/>
                </a:cubicBezTo>
                <a:cubicBezTo>
                  <a:pt x="38147" y="50522"/>
                  <a:pt x="37417" y="50430"/>
                  <a:pt x="36718" y="50370"/>
                </a:cubicBezTo>
                <a:cubicBezTo>
                  <a:pt x="36354" y="50339"/>
                  <a:pt x="36019" y="50248"/>
                  <a:pt x="35655" y="50218"/>
                </a:cubicBezTo>
                <a:cubicBezTo>
                  <a:pt x="35503" y="50187"/>
                  <a:pt x="35320" y="50157"/>
                  <a:pt x="35138" y="50126"/>
                </a:cubicBezTo>
                <a:lnTo>
                  <a:pt x="34621" y="50005"/>
                </a:lnTo>
                <a:cubicBezTo>
                  <a:pt x="33223" y="49701"/>
                  <a:pt x="31855" y="49245"/>
                  <a:pt x="30518" y="48698"/>
                </a:cubicBezTo>
                <a:cubicBezTo>
                  <a:pt x="27873" y="47664"/>
                  <a:pt x="25350" y="46266"/>
                  <a:pt x="22797" y="44990"/>
                </a:cubicBezTo>
                <a:cubicBezTo>
                  <a:pt x="20214" y="43683"/>
                  <a:pt x="17569" y="42467"/>
                  <a:pt x="14651" y="42132"/>
                </a:cubicBezTo>
                <a:cubicBezTo>
                  <a:pt x="14155" y="42070"/>
                  <a:pt x="13660" y="42040"/>
                  <a:pt x="13165" y="42040"/>
                </a:cubicBezTo>
                <a:cubicBezTo>
                  <a:pt x="12204" y="42040"/>
                  <a:pt x="11248" y="42155"/>
                  <a:pt x="10305" y="42376"/>
                </a:cubicBezTo>
                <a:cubicBezTo>
                  <a:pt x="9605" y="42558"/>
                  <a:pt x="8937" y="42801"/>
                  <a:pt x="8268" y="43105"/>
                </a:cubicBezTo>
                <a:cubicBezTo>
                  <a:pt x="7599" y="43409"/>
                  <a:pt x="6991" y="43774"/>
                  <a:pt x="6383" y="44199"/>
                </a:cubicBezTo>
                <a:cubicBezTo>
                  <a:pt x="4043" y="45932"/>
                  <a:pt x="2371" y="48455"/>
                  <a:pt x="1368" y="51160"/>
                </a:cubicBezTo>
                <a:cubicBezTo>
                  <a:pt x="396" y="53895"/>
                  <a:pt x="0" y="56813"/>
                  <a:pt x="335" y="59701"/>
                </a:cubicBezTo>
                <a:cubicBezTo>
                  <a:pt x="699" y="62558"/>
                  <a:pt x="1672" y="65324"/>
                  <a:pt x="3010" y="67877"/>
                </a:cubicBezTo>
                <a:cubicBezTo>
                  <a:pt x="3678" y="69154"/>
                  <a:pt x="4438" y="70370"/>
                  <a:pt x="5259" y="71555"/>
                </a:cubicBezTo>
                <a:cubicBezTo>
                  <a:pt x="6049" y="72741"/>
                  <a:pt x="6931" y="73896"/>
                  <a:pt x="7842" y="74990"/>
                </a:cubicBezTo>
                <a:cubicBezTo>
                  <a:pt x="9666" y="77239"/>
                  <a:pt x="11612" y="79337"/>
                  <a:pt x="13587" y="81434"/>
                </a:cubicBezTo>
                <a:lnTo>
                  <a:pt x="13618" y="81403"/>
                </a:lnTo>
                <a:cubicBezTo>
                  <a:pt x="11672" y="79276"/>
                  <a:pt x="9727" y="77178"/>
                  <a:pt x="7934" y="74929"/>
                </a:cubicBezTo>
                <a:cubicBezTo>
                  <a:pt x="7052" y="73805"/>
                  <a:pt x="6171" y="72650"/>
                  <a:pt x="5380" y="71464"/>
                </a:cubicBezTo>
                <a:cubicBezTo>
                  <a:pt x="4590" y="70279"/>
                  <a:pt x="3830" y="69063"/>
                  <a:pt x="3192" y="67786"/>
                </a:cubicBezTo>
                <a:cubicBezTo>
                  <a:pt x="1885" y="65233"/>
                  <a:pt x="912" y="62497"/>
                  <a:pt x="547" y="59671"/>
                </a:cubicBezTo>
                <a:cubicBezTo>
                  <a:pt x="244" y="56844"/>
                  <a:pt x="639" y="53926"/>
                  <a:pt x="1611" y="51251"/>
                </a:cubicBezTo>
                <a:cubicBezTo>
                  <a:pt x="2614" y="48607"/>
                  <a:pt x="4256" y="46114"/>
                  <a:pt x="6566" y="44442"/>
                </a:cubicBezTo>
                <a:cubicBezTo>
                  <a:pt x="7143" y="44047"/>
                  <a:pt x="7751" y="43683"/>
                  <a:pt x="8390" y="43379"/>
                </a:cubicBezTo>
                <a:cubicBezTo>
                  <a:pt x="9028" y="43075"/>
                  <a:pt x="9697" y="42831"/>
                  <a:pt x="10396" y="42680"/>
                </a:cubicBezTo>
                <a:cubicBezTo>
                  <a:pt x="11325" y="42473"/>
                  <a:pt x="12282" y="42351"/>
                  <a:pt x="13249" y="42351"/>
                </a:cubicBezTo>
                <a:cubicBezTo>
                  <a:pt x="13705" y="42351"/>
                  <a:pt x="14163" y="42378"/>
                  <a:pt x="14621" y="42436"/>
                </a:cubicBezTo>
                <a:cubicBezTo>
                  <a:pt x="17447" y="42801"/>
                  <a:pt x="20092" y="43987"/>
                  <a:pt x="22645" y="45263"/>
                </a:cubicBezTo>
                <a:cubicBezTo>
                  <a:pt x="25198" y="46540"/>
                  <a:pt x="27721" y="47938"/>
                  <a:pt x="30426" y="48971"/>
                </a:cubicBezTo>
                <a:cubicBezTo>
                  <a:pt x="31764" y="49488"/>
                  <a:pt x="33132" y="49944"/>
                  <a:pt x="34560" y="50248"/>
                </a:cubicBezTo>
                <a:lnTo>
                  <a:pt x="35077" y="50370"/>
                </a:lnTo>
                <a:cubicBezTo>
                  <a:pt x="35259" y="50400"/>
                  <a:pt x="35442" y="50430"/>
                  <a:pt x="35624" y="50461"/>
                </a:cubicBezTo>
                <a:cubicBezTo>
                  <a:pt x="35958" y="50522"/>
                  <a:pt x="36323" y="50582"/>
                  <a:pt x="36688" y="50643"/>
                </a:cubicBezTo>
                <a:cubicBezTo>
                  <a:pt x="37417" y="50704"/>
                  <a:pt x="38117" y="50795"/>
                  <a:pt x="38846" y="50795"/>
                </a:cubicBezTo>
                <a:cubicBezTo>
                  <a:pt x="39046" y="50801"/>
                  <a:pt x="39246" y="50805"/>
                  <a:pt x="39446" y="50805"/>
                </a:cubicBezTo>
                <a:cubicBezTo>
                  <a:pt x="42133" y="50805"/>
                  <a:pt x="44809" y="50244"/>
                  <a:pt x="47326" y="49367"/>
                </a:cubicBezTo>
                <a:cubicBezTo>
                  <a:pt x="50062" y="48424"/>
                  <a:pt x="52615" y="47087"/>
                  <a:pt x="55047" y="45567"/>
                </a:cubicBezTo>
                <a:cubicBezTo>
                  <a:pt x="57509" y="44047"/>
                  <a:pt x="59789" y="42254"/>
                  <a:pt x="61916" y="40369"/>
                </a:cubicBezTo>
                <a:cubicBezTo>
                  <a:pt x="64105" y="38455"/>
                  <a:pt x="66141" y="36448"/>
                  <a:pt x="68208" y="34442"/>
                </a:cubicBezTo>
                <a:cubicBezTo>
                  <a:pt x="70245" y="32436"/>
                  <a:pt x="72281" y="30400"/>
                  <a:pt x="74318" y="28394"/>
                </a:cubicBezTo>
                <a:cubicBezTo>
                  <a:pt x="78452" y="24381"/>
                  <a:pt x="82677" y="20521"/>
                  <a:pt x="87266" y="17056"/>
                </a:cubicBezTo>
                <a:cubicBezTo>
                  <a:pt x="89546" y="15324"/>
                  <a:pt x="91887" y="13682"/>
                  <a:pt x="94318" y="12162"/>
                </a:cubicBezTo>
                <a:cubicBezTo>
                  <a:pt x="96750" y="10643"/>
                  <a:pt x="99273" y="9244"/>
                  <a:pt x="101826" y="7968"/>
                </a:cubicBezTo>
                <a:cubicBezTo>
                  <a:pt x="104410" y="6722"/>
                  <a:pt x="107054" y="5567"/>
                  <a:pt x="109729" y="4594"/>
                </a:cubicBezTo>
                <a:cubicBezTo>
                  <a:pt x="110063" y="4472"/>
                  <a:pt x="110398" y="4351"/>
                  <a:pt x="110762" y="4229"/>
                </a:cubicBezTo>
                <a:lnTo>
                  <a:pt x="111765" y="3895"/>
                </a:lnTo>
                <a:lnTo>
                  <a:pt x="113802" y="3226"/>
                </a:lnTo>
                <a:lnTo>
                  <a:pt x="115869" y="2649"/>
                </a:lnTo>
                <a:lnTo>
                  <a:pt x="116902" y="2345"/>
                </a:lnTo>
                <a:lnTo>
                  <a:pt x="117966" y="2101"/>
                </a:lnTo>
                <a:lnTo>
                  <a:pt x="120063" y="1645"/>
                </a:lnTo>
                <a:lnTo>
                  <a:pt x="122161" y="1250"/>
                </a:lnTo>
                <a:cubicBezTo>
                  <a:pt x="122525" y="1190"/>
                  <a:pt x="122860" y="1129"/>
                  <a:pt x="123225" y="1068"/>
                </a:cubicBezTo>
                <a:lnTo>
                  <a:pt x="124288" y="916"/>
                </a:lnTo>
                <a:cubicBezTo>
                  <a:pt x="124987" y="855"/>
                  <a:pt x="125717" y="734"/>
                  <a:pt x="126416" y="673"/>
                </a:cubicBezTo>
                <a:cubicBezTo>
                  <a:pt x="128482" y="453"/>
                  <a:pt x="130548" y="360"/>
                  <a:pt x="132613" y="360"/>
                </a:cubicBezTo>
                <a:cubicBezTo>
                  <a:pt x="133405" y="360"/>
                  <a:pt x="134196" y="374"/>
                  <a:pt x="134988" y="399"/>
                </a:cubicBezTo>
                <a:cubicBezTo>
                  <a:pt x="137845" y="521"/>
                  <a:pt x="140702" y="855"/>
                  <a:pt x="143498" y="1402"/>
                </a:cubicBezTo>
                <a:cubicBezTo>
                  <a:pt x="146325" y="1949"/>
                  <a:pt x="149061" y="2740"/>
                  <a:pt x="151766" y="3743"/>
                </a:cubicBezTo>
                <a:cubicBezTo>
                  <a:pt x="154441" y="4746"/>
                  <a:pt x="157025" y="5992"/>
                  <a:pt x="159487" y="7451"/>
                </a:cubicBezTo>
                <a:cubicBezTo>
                  <a:pt x="161949" y="8910"/>
                  <a:pt x="164259" y="10582"/>
                  <a:pt x="166417" y="12466"/>
                </a:cubicBezTo>
                <a:cubicBezTo>
                  <a:pt x="170703" y="16266"/>
                  <a:pt x="174229" y="20916"/>
                  <a:pt x="176630" y="26114"/>
                </a:cubicBezTo>
                <a:cubicBezTo>
                  <a:pt x="177815" y="28698"/>
                  <a:pt x="178697" y="31464"/>
                  <a:pt x="179274" y="34260"/>
                </a:cubicBezTo>
                <a:cubicBezTo>
                  <a:pt x="179609" y="35658"/>
                  <a:pt x="179730" y="37087"/>
                  <a:pt x="179913" y="38485"/>
                </a:cubicBezTo>
                <a:cubicBezTo>
                  <a:pt x="180095" y="39914"/>
                  <a:pt x="180277" y="41342"/>
                  <a:pt x="180520" y="42771"/>
                </a:cubicBezTo>
                <a:cubicBezTo>
                  <a:pt x="181037" y="45597"/>
                  <a:pt x="181736" y="48424"/>
                  <a:pt x="183165" y="50947"/>
                </a:cubicBezTo>
                <a:cubicBezTo>
                  <a:pt x="183499" y="51585"/>
                  <a:pt x="183925" y="52163"/>
                  <a:pt x="184381" y="52740"/>
                </a:cubicBezTo>
                <a:cubicBezTo>
                  <a:pt x="184837" y="53288"/>
                  <a:pt x="185353" y="53804"/>
                  <a:pt x="185900" y="54260"/>
                </a:cubicBezTo>
                <a:cubicBezTo>
                  <a:pt x="187025" y="55172"/>
                  <a:pt x="188363" y="55780"/>
                  <a:pt x="189761" y="56114"/>
                </a:cubicBezTo>
                <a:lnTo>
                  <a:pt x="189761" y="56084"/>
                </a:lnTo>
                <a:cubicBezTo>
                  <a:pt x="188393" y="55750"/>
                  <a:pt x="187056" y="55111"/>
                  <a:pt x="185961" y="54199"/>
                </a:cubicBezTo>
                <a:cubicBezTo>
                  <a:pt x="185384" y="53744"/>
                  <a:pt x="184897" y="53227"/>
                  <a:pt x="184441" y="52680"/>
                </a:cubicBezTo>
                <a:cubicBezTo>
                  <a:pt x="184016" y="52102"/>
                  <a:pt x="183590" y="51525"/>
                  <a:pt x="183256" y="50886"/>
                </a:cubicBezTo>
                <a:cubicBezTo>
                  <a:pt x="181888" y="48394"/>
                  <a:pt x="181220" y="45537"/>
                  <a:pt x="180733" y="42740"/>
                </a:cubicBezTo>
                <a:cubicBezTo>
                  <a:pt x="180490" y="41312"/>
                  <a:pt x="180308" y="39914"/>
                  <a:pt x="180125" y="38485"/>
                </a:cubicBezTo>
                <a:cubicBezTo>
                  <a:pt x="179943" y="37056"/>
                  <a:pt x="179821" y="35628"/>
                  <a:pt x="179487" y="34199"/>
                </a:cubicBezTo>
                <a:cubicBezTo>
                  <a:pt x="178940" y="31403"/>
                  <a:pt x="178058" y="28606"/>
                  <a:pt x="176873" y="25992"/>
                </a:cubicBezTo>
                <a:cubicBezTo>
                  <a:pt x="174502" y="20734"/>
                  <a:pt x="170976" y="16023"/>
                  <a:pt x="166660" y="12193"/>
                </a:cubicBezTo>
                <a:cubicBezTo>
                  <a:pt x="164502" y="10278"/>
                  <a:pt x="162161" y="8606"/>
                  <a:pt x="159669" y="7117"/>
                </a:cubicBezTo>
                <a:cubicBezTo>
                  <a:pt x="157207" y="5658"/>
                  <a:pt x="154593" y="4381"/>
                  <a:pt x="151888" y="3408"/>
                </a:cubicBezTo>
                <a:cubicBezTo>
                  <a:pt x="149182" y="2405"/>
                  <a:pt x="146416" y="1585"/>
                  <a:pt x="143590" y="1038"/>
                </a:cubicBezTo>
                <a:cubicBezTo>
                  <a:pt x="140763" y="490"/>
                  <a:pt x="137875" y="156"/>
                  <a:pt x="135018" y="35"/>
                </a:cubicBezTo>
                <a:cubicBezTo>
                  <a:pt x="134296" y="12"/>
                  <a:pt x="133574" y="0"/>
                  <a:pt x="132853" y="0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4" name="Google Shape;378;p37"/>
          <p:cNvSpPr/>
          <p:nvPr/>
        </p:nvSpPr>
        <p:spPr>
          <a:xfrm rot="10800000">
            <a:off x="2461680" y="4424760"/>
            <a:ext cx="4650120" cy="1222200"/>
          </a:xfrm>
          <a:custGeom>
            <a:avLst/>
            <a:gdLst/>
            <a:ahLst/>
            <a:cxnLst/>
            <a:rect l="l" t="t" r="r" b="b"/>
            <a:pathLst>
              <a:path w="65595" h="31104">
                <a:moveTo>
                  <a:pt x="64744" y="0"/>
                </a:moveTo>
                <a:lnTo>
                  <a:pt x="64713" y="31"/>
                </a:lnTo>
                <a:cubicBezTo>
                  <a:pt x="65291" y="2219"/>
                  <a:pt x="65443" y="4529"/>
                  <a:pt x="65108" y="6778"/>
                </a:cubicBezTo>
                <a:cubicBezTo>
                  <a:pt x="64774" y="8997"/>
                  <a:pt x="63984" y="11155"/>
                  <a:pt x="62768" y="13070"/>
                </a:cubicBezTo>
                <a:cubicBezTo>
                  <a:pt x="60367" y="16900"/>
                  <a:pt x="56415" y="19697"/>
                  <a:pt x="52008" y="20608"/>
                </a:cubicBezTo>
                <a:cubicBezTo>
                  <a:pt x="50931" y="20848"/>
                  <a:pt x="49825" y="20962"/>
                  <a:pt x="48719" y="20962"/>
                </a:cubicBezTo>
                <a:cubicBezTo>
                  <a:pt x="47576" y="20962"/>
                  <a:pt x="46433" y="20840"/>
                  <a:pt x="45321" y="20608"/>
                </a:cubicBezTo>
                <a:cubicBezTo>
                  <a:pt x="44227" y="20396"/>
                  <a:pt x="43132" y="20031"/>
                  <a:pt x="42099" y="19605"/>
                </a:cubicBezTo>
                <a:cubicBezTo>
                  <a:pt x="41065" y="19149"/>
                  <a:pt x="40093" y="18602"/>
                  <a:pt x="39059" y="18086"/>
                </a:cubicBezTo>
                <a:cubicBezTo>
                  <a:pt x="38026" y="17599"/>
                  <a:pt x="36962" y="17113"/>
                  <a:pt x="35837" y="16870"/>
                </a:cubicBezTo>
                <a:cubicBezTo>
                  <a:pt x="35359" y="16769"/>
                  <a:pt x="34880" y="16710"/>
                  <a:pt x="34402" y="16710"/>
                </a:cubicBezTo>
                <a:cubicBezTo>
                  <a:pt x="34303" y="16710"/>
                  <a:pt x="34204" y="16713"/>
                  <a:pt x="34105" y="16718"/>
                </a:cubicBezTo>
                <a:cubicBezTo>
                  <a:pt x="33527" y="16748"/>
                  <a:pt x="32950" y="16870"/>
                  <a:pt x="32403" y="17052"/>
                </a:cubicBezTo>
                <a:cubicBezTo>
                  <a:pt x="31278" y="17417"/>
                  <a:pt x="30305" y="18055"/>
                  <a:pt x="29424" y="18754"/>
                </a:cubicBezTo>
                <a:cubicBezTo>
                  <a:pt x="28512" y="19484"/>
                  <a:pt x="27722" y="20304"/>
                  <a:pt x="26962" y="21156"/>
                </a:cubicBezTo>
                <a:cubicBezTo>
                  <a:pt x="26202" y="22007"/>
                  <a:pt x="25533" y="22918"/>
                  <a:pt x="24773" y="23770"/>
                </a:cubicBezTo>
                <a:cubicBezTo>
                  <a:pt x="24044" y="24621"/>
                  <a:pt x="23254" y="25441"/>
                  <a:pt x="22402" y="26201"/>
                </a:cubicBezTo>
                <a:cubicBezTo>
                  <a:pt x="20731" y="27751"/>
                  <a:pt x="18846" y="29058"/>
                  <a:pt x="16749" y="29909"/>
                </a:cubicBezTo>
                <a:cubicBezTo>
                  <a:pt x="15240" y="30544"/>
                  <a:pt x="13621" y="30894"/>
                  <a:pt x="12006" y="30894"/>
                </a:cubicBezTo>
                <a:cubicBezTo>
                  <a:pt x="11375" y="30894"/>
                  <a:pt x="10745" y="30841"/>
                  <a:pt x="10123" y="30730"/>
                </a:cubicBezTo>
                <a:cubicBezTo>
                  <a:pt x="7904" y="30365"/>
                  <a:pt x="5837" y="29241"/>
                  <a:pt x="4287" y="27630"/>
                </a:cubicBezTo>
                <a:cubicBezTo>
                  <a:pt x="2706" y="25988"/>
                  <a:pt x="1703" y="23922"/>
                  <a:pt x="1095" y="21763"/>
                </a:cubicBezTo>
                <a:cubicBezTo>
                  <a:pt x="487" y="19575"/>
                  <a:pt x="305" y="17295"/>
                  <a:pt x="426" y="15046"/>
                </a:cubicBezTo>
                <a:cubicBezTo>
                  <a:pt x="578" y="12797"/>
                  <a:pt x="1034" y="10547"/>
                  <a:pt x="1855" y="8450"/>
                </a:cubicBezTo>
                <a:cubicBezTo>
                  <a:pt x="2676" y="6353"/>
                  <a:pt x="3831" y="4347"/>
                  <a:pt x="5472" y="2736"/>
                </a:cubicBezTo>
                <a:lnTo>
                  <a:pt x="5442" y="2705"/>
                </a:lnTo>
                <a:cubicBezTo>
                  <a:pt x="3770" y="4286"/>
                  <a:pt x="2524" y="6262"/>
                  <a:pt x="1673" y="8359"/>
                </a:cubicBezTo>
                <a:cubicBezTo>
                  <a:pt x="821" y="10487"/>
                  <a:pt x="305" y="12736"/>
                  <a:pt x="153" y="15016"/>
                </a:cubicBezTo>
                <a:cubicBezTo>
                  <a:pt x="1" y="17326"/>
                  <a:pt x="183" y="19636"/>
                  <a:pt x="791" y="21855"/>
                </a:cubicBezTo>
                <a:cubicBezTo>
                  <a:pt x="1369" y="24043"/>
                  <a:pt x="2432" y="26171"/>
                  <a:pt x="4043" y="27843"/>
                </a:cubicBezTo>
                <a:cubicBezTo>
                  <a:pt x="5654" y="29514"/>
                  <a:pt x="7812" y="30609"/>
                  <a:pt x="10062" y="30973"/>
                </a:cubicBezTo>
                <a:cubicBezTo>
                  <a:pt x="10616" y="31062"/>
                  <a:pt x="11175" y="31104"/>
                  <a:pt x="11732" y="31104"/>
                </a:cubicBezTo>
                <a:cubicBezTo>
                  <a:pt x="13468" y="31104"/>
                  <a:pt x="15200" y="30698"/>
                  <a:pt x="16810" y="30031"/>
                </a:cubicBezTo>
                <a:cubicBezTo>
                  <a:pt x="18907" y="29150"/>
                  <a:pt x="20791" y="27812"/>
                  <a:pt x="22494" y="26323"/>
                </a:cubicBezTo>
                <a:cubicBezTo>
                  <a:pt x="23345" y="25563"/>
                  <a:pt x="24135" y="24742"/>
                  <a:pt x="24895" y="23891"/>
                </a:cubicBezTo>
                <a:cubicBezTo>
                  <a:pt x="25685" y="23040"/>
                  <a:pt x="26354" y="22128"/>
                  <a:pt x="27114" y="21277"/>
                </a:cubicBezTo>
                <a:cubicBezTo>
                  <a:pt x="27874" y="20456"/>
                  <a:pt x="28664" y="19636"/>
                  <a:pt x="29545" y="18937"/>
                </a:cubicBezTo>
                <a:cubicBezTo>
                  <a:pt x="30427" y="18238"/>
                  <a:pt x="31400" y="17660"/>
                  <a:pt x="32494" y="17326"/>
                </a:cubicBezTo>
                <a:cubicBezTo>
                  <a:pt x="33011" y="17143"/>
                  <a:pt x="33558" y="17052"/>
                  <a:pt x="34105" y="17022"/>
                </a:cubicBezTo>
                <a:cubicBezTo>
                  <a:pt x="34182" y="17018"/>
                  <a:pt x="34259" y="17016"/>
                  <a:pt x="34335" y="17016"/>
                </a:cubicBezTo>
                <a:cubicBezTo>
                  <a:pt x="34829" y="17016"/>
                  <a:pt x="35303" y="17095"/>
                  <a:pt x="35777" y="17174"/>
                </a:cubicBezTo>
                <a:cubicBezTo>
                  <a:pt x="36871" y="17417"/>
                  <a:pt x="37904" y="17903"/>
                  <a:pt x="38907" y="18420"/>
                </a:cubicBezTo>
                <a:cubicBezTo>
                  <a:pt x="39910" y="18906"/>
                  <a:pt x="40913" y="19484"/>
                  <a:pt x="41947" y="19940"/>
                </a:cubicBezTo>
                <a:cubicBezTo>
                  <a:pt x="43011" y="20396"/>
                  <a:pt x="44105" y="20760"/>
                  <a:pt x="45230" y="21004"/>
                </a:cubicBezTo>
                <a:cubicBezTo>
                  <a:pt x="46354" y="21247"/>
                  <a:pt x="47509" y="21368"/>
                  <a:pt x="48664" y="21368"/>
                </a:cubicBezTo>
                <a:cubicBezTo>
                  <a:pt x="49819" y="21368"/>
                  <a:pt x="50974" y="21247"/>
                  <a:pt x="52099" y="21004"/>
                </a:cubicBezTo>
                <a:cubicBezTo>
                  <a:pt x="54348" y="20517"/>
                  <a:pt x="56476" y="19575"/>
                  <a:pt x="58361" y="18238"/>
                </a:cubicBezTo>
                <a:cubicBezTo>
                  <a:pt x="60215" y="16870"/>
                  <a:pt x="61826" y="15168"/>
                  <a:pt x="63011" y="13222"/>
                </a:cubicBezTo>
                <a:cubicBezTo>
                  <a:pt x="64197" y="11247"/>
                  <a:pt x="64987" y="9058"/>
                  <a:pt x="65291" y="6778"/>
                </a:cubicBezTo>
                <a:cubicBezTo>
                  <a:pt x="65595" y="4529"/>
                  <a:pt x="65382" y="2189"/>
                  <a:pt x="64744" y="0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1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3" name="Google Shape;67;p8"/>
          <p:cNvPicPr/>
          <p:nvPr/>
        </p:nvPicPr>
        <p:blipFill>
          <a:blip r:embed="rId14"/>
          <a:srcRect b="13690"/>
          <a:stretch/>
        </p:blipFill>
        <p:spPr>
          <a:xfrm>
            <a:off x="-110160" y="-56880"/>
            <a:ext cx="9363960" cy="5256360"/>
          </a:xfrm>
          <a:prstGeom prst="rect">
            <a:avLst/>
          </a:prstGeom>
          <a:ln w="0">
            <a:noFill/>
          </a:ln>
        </p:spPr>
      </p:pic>
      <p:sp>
        <p:nvSpPr>
          <p:cNvPr id="544" name="Google Shape;68;p8"/>
          <p:cNvSpPr/>
          <p:nvPr/>
        </p:nvSpPr>
        <p:spPr>
          <a:xfrm rot="19800000" flipH="1">
            <a:off x="7245360" y="-285480"/>
            <a:ext cx="1773000" cy="5492880"/>
          </a:xfrm>
          <a:custGeom>
            <a:avLst/>
            <a:gdLst/>
            <a:ahLst/>
            <a:cxnLst/>
            <a:rect l="l" t="t" r="r" b="b"/>
            <a:pathLst>
              <a:path w="57571" h="178332">
                <a:moveTo>
                  <a:pt x="17623" y="94521"/>
                </a:moveTo>
                <a:cubicBezTo>
                  <a:pt x="17687" y="94521"/>
                  <a:pt x="17750" y="94524"/>
                  <a:pt x="17813" y="94531"/>
                </a:cubicBezTo>
                <a:cubicBezTo>
                  <a:pt x="18390" y="94562"/>
                  <a:pt x="18876" y="94987"/>
                  <a:pt x="19059" y="95534"/>
                </a:cubicBezTo>
                <a:cubicBezTo>
                  <a:pt x="19272" y="96081"/>
                  <a:pt x="19211" y="96720"/>
                  <a:pt x="19028" y="97297"/>
                </a:cubicBezTo>
                <a:cubicBezTo>
                  <a:pt x="18603" y="98422"/>
                  <a:pt x="17600" y="99273"/>
                  <a:pt x="16536" y="99790"/>
                </a:cubicBezTo>
                <a:cubicBezTo>
                  <a:pt x="15442" y="100367"/>
                  <a:pt x="14226" y="100641"/>
                  <a:pt x="12980" y="100762"/>
                </a:cubicBezTo>
                <a:cubicBezTo>
                  <a:pt x="12918" y="100768"/>
                  <a:pt x="12857" y="100773"/>
                  <a:pt x="12795" y="100777"/>
                </a:cubicBezTo>
                <a:lnTo>
                  <a:pt x="12795" y="100777"/>
                </a:lnTo>
                <a:cubicBezTo>
                  <a:pt x="12928" y="100384"/>
                  <a:pt x="13070" y="99994"/>
                  <a:pt x="13223" y="99607"/>
                </a:cubicBezTo>
                <a:cubicBezTo>
                  <a:pt x="13709" y="98483"/>
                  <a:pt x="14226" y="97328"/>
                  <a:pt x="14925" y="96355"/>
                </a:cubicBezTo>
                <a:cubicBezTo>
                  <a:pt x="15290" y="95869"/>
                  <a:pt x="15715" y="95413"/>
                  <a:pt x="16202" y="95048"/>
                </a:cubicBezTo>
                <a:cubicBezTo>
                  <a:pt x="16606" y="94725"/>
                  <a:pt x="17129" y="94521"/>
                  <a:pt x="17623" y="94521"/>
                </a:cubicBezTo>
                <a:close/>
                <a:moveTo>
                  <a:pt x="15381" y="1"/>
                </a:moveTo>
                <a:lnTo>
                  <a:pt x="15350" y="31"/>
                </a:lnTo>
                <a:cubicBezTo>
                  <a:pt x="17387" y="1490"/>
                  <a:pt x="19302" y="3071"/>
                  <a:pt x="21004" y="4895"/>
                </a:cubicBezTo>
                <a:cubicBezTo>
                  <a:pt x="22706" y="6688"/>
                  <a:pt x="24196" y="8694"/>
                  <a:pt x="25320" y="10913"/>
                </a:cubicBezTo>
                <a:cubicBezTo>
                  <a:pt x="26445" y="13132"/>
                  <a:pt x="27144" y="15533"/>
                  <a:pt x="27448" y="17995"/>
                </a:cubicBezTo>
                <a:cubicBezTo>
                  <a:pt x="27722" y="20457"/>
                  <a:pt x="27570" y="22950"/>
                  <a:pt x="27144" y="25381"/>
                </a:cubicBezTo>
                <a:cubicBezTo>
                  <a:pt x="26718" y="27813"/>
                  <a:pt x="25989" y="30214"/>
                  <a:pt x="25107" y="32524"/>
                </a:cubicBezTo>
                <a:cubicBezTo>
                  <a:pt x="24226" y="34834"/>
                  <a:pt x="23193" y="37084"/>
                  <a:pt x="22068" y="39302"/>
                </a:cubicBezTo>
                <a:cubicBezTo>
                  <a:pt x="19819" y="43740"/>
                  <a:pt x="17235" y="47996"/>
                  <a:pt x="14651" y="52251"/>
                </a:cubicBezTo>
                <a:cubicBezTo>
                  <a:pt x="12068" y="56476"/>
                  <a:pt x="9454" y="60701"/>
                  <a:pt x="7052" y="65078"/>
                </a:cubicBezTo>
                <a:cubicBezTo>
                  <a:pt x="4682" y="69455"/>
                  <a:pt x="2493" y="73953"/>
                  <a:pt x="1186" y="78786"/>
                </a:cubicBezTo>
                <a:cubicBezTo>
                  <a:pt x="517" y="81188"/>
                  <a:pt x="92" y="83650"/>
                  <a:pt x="61" y="86142"/>
                </a:cubicBezTo>
                <a:cubicBezTo>
                  <a:pt x="1" y="88634"/>
                  <a:pt x="396" y="91157"/>
                  <a:pt x="1247" y="93498"/>
                </a:cubicBezTo>
                <a:cubicBezTo>
                  <a:pt x="1672" y="94683"/>
                  <a:pt x="2250" y="95777"/>
                  <a:pt x="3040" y="96780"/>
                </a:cubicBezTo>
                <a:cubicBezTo>
                  <a:pt x="3800" y="97783"/>
                  <a:pt x="4742" y="98635"/>
                  <a:pt x="5806" y="99303"/>
                </a:cubicBezTo>
                <a:cubicBezTo>
                  <a:pt x="7646" y="100433"/>
                  <a:pt x="9827" y="101018"/>
                  <a:pt x="11995" y="101018"/>
                </a:cubicBezTo>
                <a:cubicBezTo>
                  <a:pt x="12119" y="101018"/>
                  <a:pt x="12243" y="101016"/>
                  <a:pt x="12367" y="101012"/>
                </a:cubicBezTo>
                <a:lnTo>
                  <a:pt x="12367" y="101012"/>
                </a:lnTo>
                <a:cubicBezTo>
                  <a:pt x="12144" y="101692"/>
                  <a:pt x="11950" y="102382"/>
                  <a:pt x="11794" y="103072"/>
                </a:cubicBezTo>
                <a:cubicBezTo>
                  <a:pt x="11217" y="105504"/>
                  <a:pt x="10943" y="107996"/>
                  <a:pt x="10943" y="110489"/>
                </a:cubicBezTo>
                <a:cubicBezTo>
                  <a:pt x="11004" y="115504"/>
                  <a:pt x="12189" y="120519"/>
                  <a:pt x="14651" y="124896"/>
                </a:cubicBezTo>
                <a:cubicBezTo>
                  <a:pt x="15867" y="127085"/>
                  <a:pt x="17387" y="129091"/>
                  <a:pt x="19211" y="130823"/>
                </a:cubicBezTo>
                <a:cubicBezTo>
                  <a:pt x="21004" y="132556"/>
                  <a:pt x="23041" y="134045"/>
                  <a:pt x="25168" y="135352"/>
                </a:cubicBezTo>
                <a:cubicBezTo>
                  <a:pt x="29424" y="137966"/>
                  <a:pt x="34013" y="139942"/>
                  <a:pt x="38451" y="142131"/>
                </a:cubicBezTo>
                <a:cubicBezTo>
                  <a:pt x="40700" y="143225"/>
                  <a:pt x="42889" y="144410"/>
                  <a:pt x="44956" y="145748"/>
                </a:cubicBezTo>
                <a:cubicBezTo>
                  <a:pt x="47023" y="147116"/>
                  <a:pt x="48999" y="148666"/>
                  <a:pt x="50640" y="150489"/>
                </a:cubicBezTo>
                <a:cubicBezTo>
                  <a:pt x="51461" y="151401"/>
                  <a:pt x="52220" y="152404"/>
                  <a:pt x="52889" y="153438"/>
                </a:cubicBezTo>
                <a:cubicBezTo>
                  <a:pt x="53558" y="154471"/>
                  <a:pt x="54105" y="155596"/>
                  <a:pt x="54622" y="156721"/>
                </a:cubicBezTo>
                <a:cubicBezTo>
                  <a:pt x="55655" y="158970"/>
                  <a:pt x="56415" y="161341"/>
                  <a:pt x="56871" y="163803"/>
                </a:cubicBezTo>
                <a:cubicBezTo>
                  <a:pt x="57297" y="166234"/>
                  <a:pt x="57418" y="168727"/>
                  <a:pt x="57145" y="171189"/>
                </a:cubicBezTo>
                <a:cubicBezTo>
                  <a:pt x="56841" y="173651"/>
                  <a:pt x="56172" y="176082"/>
                  <a:pt x="55017" y="178301"/>
                </a:cubicBezTo>
                <a:lnTo>
                  <a:pt x="55047" y="178332"/>
                </a:lnTo>
                <a:cubicBezTo>
                  <a:pt x="56202" y="176113"/>
                  <a:pt x="56932" y="173681"/>
                  <a:pt x="57236" y="171219"/>
                </a:cubicBezTo>
                <a:cubicBezTo>
                  <a:pt x="57570" y="168727"/>
                  <a:pt x="57479" y="166234"/>
                  <a:pt x="57023" y="163772"/>
                </a:cubicBezTo>
                <a:cubicBezTo>
                  <a:pt x="56597" y="161310"/>
                  <a:pt x="55838" y="158909"/>
                  <a:pt x="54834" y="156629"/>
                </a:cubicBezTo>
                <a:cubicBezTo>
                  <a:pt x="54318" y="155505"/>
                  <a:pt x="53771" y="154380"/>
                  <a:pt x="53102" y="153316"/>
                </a:cubicBezTo>
                <a:cubicBezTo>
                  <a:pt x="52433" y="152252"/>
                  <a:pt x="51673" y="151249"/>
                  <a:pt x="50822" y="150337"/>
                </a:cubicBezTo>
                <a:cubicBezTo>
                  <a:pt x="49181" y="148453"/>
                  <a:pt x="47205" y="146872"/>
                  <a:pt x="45138" y="145505"/>
                </a:cubicBezTo>
                <a:cubicBezTo>
                  <a:pt x="43041" y="144137"/>
                  <a:pt x="40852" y="142951"/>
                  <a:pt x="38634" y="141827"/>
                </a:cubicBezTo>
                <a:cubicBezTo>
                  <a:pt x="34165" y="139577"/>
                  <a:pt x="29576" y="137632"/>
                  <a:pt x="25351" y="135048"/>
                </a:cubicBezTo>
                <a:cubicBezTo>
                  <a:pt x="23253" y="133741"/>
                  <a:pt x="21247" y="132282"/>
                  <a:pt x="19454" y="130550"/>
                </a:cubicBezTo>
                <a:cubicBezTo>
                  <a:pt x="17691" y="128848"/>
                  <a:pt x="16171" y="126872"/>
                  <a:pt x="14955" y="124714"/>
                </a:cubicBezTo>
                <a:cubicBezTo>
                  <a:pt x="12524" y="120398"/>
                  <a:pt x="11369" y="115443"/>
                  <a:pt x="11308" y="110489"/>
                </a:cubicBezTo>
                <a:cubicBezTo>
                  <a:pt x="11277" y="108027"/>
                  <a:pt x="11551" y="105534"/>
                  <a:pt x="12129" y="103133"/>
                </a:cubicBezTo>
                <a:cubicBezTo>
                  <a:pt x="12293" y="102419"/>
                  <a:pt x="12491" y="101704"/>
                  <a:pt x="12723" y="100996"/>
                </a:cubicBezTo>
                <a:lnTo>
                  <a:pt x="12723" y="100996"/>
                </a:lnTo>
                <a:cubicBezTo>
                  <a:pt x="12819" y="100990"/>
                  <a:pt x="12914" y="100983"/>
                  <a:pt x="13010" y="100975"/>
                </a:cubicBezTo>
                <a:cubicBezTo>
                  <a:pt x="14256" y="100884"/>
                  <a:pt x="15502" y="100580"/>
                  <a:pt x="16627" y="100033"/>
                </a:cubicBezTo>
                <a:cubicBezTo>
                  <a:pt x="17205" y="99729"/>
                  <a:pt x="17752" y="99394"/>
                  <a:pt x="18208" y="98969"/>
                </a:cubicBezTo>
                <a:cubicBezTo>
                  <a:pt x="18664" y="98513"/>
                  <a:pt x="19059" y="97996"/>
                  <a:pt x="19272" y="97358"/>
                </a:cubicBezTo>
                <a:cubicBezTo>
                  <a:pt x="19484" y="96780"/>
                  <a:pt x="19545" y="96081"/>
                  <a:pt x="19332" y="95443"/>
                </a:cubicBezTo>
                <a:cubicBezTo>
                  <a:pt x="19120" y="94835"/>
                  <a:pt x="18542" y="94288"/>
                  <a:pt x="17843" y="94227"/>
                </a:cubicBezTo>
                <a:cubicBezTo>
                  <a:pt x="17780" y="94221"/>
                  <a:pt x="17717" y="94219"/>
                  <a:pt x="17655" y="94219"/>
                </a:cubicBezTo>
                <a:cubicBezTo>
                  <a:pt x="17055" y="94219"/>
                  <a:pt x="16487" y="94474"/>
                  <a:pt x="16019" y="94805"/>
                </a:cubicBezTo>
                <a:cubicBezTo>
                  <a:pt x="15502" y="95169"/>
                  <a:pt x="15047" y="95656"/>
                  <a:pt x="14682" y="96173"/>
                </a:cubicBezTo>
                <a:cubicBezTo>
                  <a:pt x="13922" y="97176"/>
                  <a:pt x="13405" y="98331"/>
                  <a:pt x="12919" y="99486"/>
                </a:cubicBezTo>
                <a:cubicBezTo>
                  <a:pt x="12749" y="99915"/>
                  <a:pt x="12588" y="100354"/>
                  <a:pt x="12438" y="100797"/>
                </a:cubicBezTo>
                <a:lnTo>
                  <a:pt x="12438" y="100797"/>
                </a:lnTo>
                <a:cubicBezTo>
                  <a:pt x="12277" y="100804"/>
                  <a:pt x="12115" y="100807"/>
                  <a:pt x="11953" y="100807"/>
                </a:cubicBezTo>
                <a:cubicBezTo>
                  <a:pt x="9842" y="100807"/>
                  <a:pt x="7701" y="100245"/>
                  <a:pt x="5897" y="99121"/>
                </a:cubicBezTo>
                <a:cubicBezTo>
                  <a:pt x="4864" y="98483"/>
                  <a:pt x="3922" y="97632"/>
                  <a:pt x="3162" y="96659"/>
                </a:cubicBezTo>
                <a:cubicBezTo>
                  <a:pt x="2402" y="95717"/>
                  <a:pt x="1824" y="94592"/>
                  <a:pt x="1368" y="93437"/>
                </a:cubicBezTo>
                <a:cubicBezTo>
                  <a:pt x="517" y="91127"/>
                  <a:pt x="153" y="88634"/>
                  <a:pt x="183" y="86142"/>
                </a:cubicBezTo>
                <a:cubicBezTo>
                  <a:pt x="213" y="83680"/>
                  <a:pt x="639" y="81188"/>
                  <a:pt x="1308" y="78817"/>
                </a:cubicBezTo>
                <a:cubicBezTo>
                  <a:pt x="2645" y="74014"/>
                  <a:pt x="4834" y="69516"/>
                  <a:pt x="7235" y="65169"/>
                </a:cubicBezTo>
                <a:cubicBezTo>
                  <a:pt x="9636" y="60822"/>
                  <a:pt x="12281" y="56628"/>
                  <a:pt x="14895" y="52373"/>
                </a:cubicBezTo>
                <a:cubicBezTo>
                  <a:pt x="17509" y="48148"/>
                  <a:pt x="20092" y="43892"/>
                  <a:pt x="22341" y="39454"/>
                </a:cubicBezTo>
                <a:cubicBezTo>
                  <a:pt x="23466" y="37236"/>
                  <a:pt x="24500" y="34956"/>
                  <a:pt x="25381" y="32615"/>
                </a:cubicBezTo>
                <a:cubicBezTo>
                  <a:pt x="26263" y="30275"/>
                  <a:pt x="26962" y="27874"/>
                  <a:pt x="27418" y="25412"/>
                </a:cubicBezTo>
                <a:cubicBezTo>
                  <a:pt x="27843" y="22980"/>
                  <a:pt x="27965" y="20457"/>
                  <a:pt x="27661" y="17965"/>
                </a:cubicBezTo>
                <a:cubicBezTo>
                  <a:pt x="27357" y="15472"/>
                  <a:pt x="26627" y="13041"/>
                  <a:pt x="25472" y="10822"/>
                </a:cubicBezTo>
                <a:cubicBezTo>
                  <a:pt x="24348" y="8603"/>
                  <a:pt x="22828" y="6597"/>
                  <a:pt x="21095" y="4803"/>
                </a:cubicBezTo>
                <a:cubicBezTo>
                  <a:pt x="19363" y="3010"/>
                  <a:pt x="17417" y="1430"/>
                  <a:pt x="15381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545" name="Google Shape;69;p8"/>
          <p:cNvGrpSpPr/>
          <p:nvPr/>
        </p:nvGrpSpPr>
        <p:grpSpPr>
          <a:xfrm>
            <a:off x="713160" y="930240"/>
            <a:ext cx="360" cy="3469680"/>
            <a:chOff x="713160" y="930240"/>
            <a:chExt cx="360" cy="3469680"/>
          </a:xfrm>
        </p:grpSpPr>
        <p:sp>
          <p:nvSpPr>
            <p:cNvPr id="546" name="Google Shape;70;p8"/>
            <p:cNvSpPr/>
            <p:nvPr/>
          </p:nvSpPr>
          <p:spPr>
            <a:xfrm>
              <a:off x="713160" y="930240"/>
              <a:ext cx="360" cy="34696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7" name="Google Shape;71;p8"/>
            <p:cNvSpPr/>
            <p:nvPr/>
          </p:nvSpPr>
          <p:spPr>
            <a:xfrm>
              <a:off x="713160" y="1374120"/>
              <a:ext cx="360" cy="2070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1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6" name="Google Shape;271;p30"/>
          <p:cNvPicPr/>
          <p:nvPr/>
        </p:nvPicPr>
        <p:blipFill>
          <a:blip r:embed="rId14"/>
          <a:srcRect b="13690"/>
          <a:stretch/>
        </p:blipFill>
        <p:spPr>
          <a:xfrm>
            <a:off x="-110160" y="-56880"/>
            <a:ext cx="9363960" cy="5256360"/>
          </a:xfrm>
          <a:prstGeom prst="rect">
            <a:avLst/>
          </a:prstGeom>
          <a:ln w="0">
            <a:noFill/>
          </a:ln>
        </p:spPr>
      </p:pic>
      <p:sp>
        <p:nvSpPr>
          <p:cNvPr id="587" name="Google Shape;272;p30"/>
          <p:cNvSpPr/>
          <p:nvPr/>
        </p:nvSpPr>
        <p:spPr>
          <a:xfrm rot="5400000">
            <a:off x="7041240" y="1092240"/>
            <a:ext cx="4608720" cy="2185200"/>
          </a:xfrm>
          <a:custGeom>
            <a:avLst/>
            <a:gdLst/>
            <a:ahLst/>
            <a:cxnLst/>
            <a:rect l="l" t="t" r="r" b="b"/>
            <a:pathLst>
              <a:path w="65595" h="31104">
                <a:moveTo>
                  <a:pt x="64744" y="0"/>
                </a:moveTo>
                <a:lnTo>
                  <a:pt x="64713" y="31"/>
                </a:lnTo>
                <a:cubicBezTo>
                  <a:pt x="65291" y="2219"/>
                  <a:pt x="65443" y="4529"/>
                  <a:pt x="65108" y="6778"/>
                </a:cubicBezTo>
                <a:cubicBezTo>
                  <a:pt x="64774" y="8997"/>
                  <a:pt x="63984" y="11155"/>
                  <a:pt x="62768" y="13070"/>
                </a:cubicBezTo>
                <a:cubicBezTo>
                  <a:pt x="60367" y="16900"/>
                  <a:pt x="56415" y="19697"/>
                  <a:pt x="52008" y="20608"/>
                </a:cubicBezTo>
                <a:cubicBezTo>
                  <a:pt x="50931" y="20848"/>
                  <a:pt x="49825" y="20962"/>
                  <a:pt x="48719" y="20962"/>
                </a:cubicBezTo>
                <a:cubicBezTo>
                  <a:pt x="47576" y="20962"/>
                  <a:pt x="46433" y="20840"/>
                  <a:pt x="45321" y="20608"/>
                </a:cubicBezTo>
                <a:cubicBezTo>
                  <a:pt x="44227" y="20396"/>
                  <a:pt x="43132" y="20031"/>
                  <a:pt x="42099" y="19605"/>
                </a:cubicBezTo>
                <a:cubicBezTo>
                  <a:pt x="41065" y="19149"/>
                  <a:pt x="40093" y="18602"/>
                  <a:pt x="39059" y="18086"/>
                </a:cubicBezTo>
                <a:cubicBezTo>
                  <a:pt x="38026" y="17599"/>
                  <a:pt x="36962" y="17113"/>
                  <a:pt x="35837" y="16870"/>
                </a:cubicBezTo>
                <a:cubicBezTo>
                  <a:pt x="35359" y="16769"/>
                  <a:pt x="34880" y="16710"/>
                  <a:pt x="34402" y="16710"/>
                </a:cubicBezTo>
                <a:cubicBezTo>
                  <a:pt x="34303" y="16710"/>
                  <a:pt x="34204" y="16713"/>
                  <a:pt x="34105" y="16718"/>
                </a:cubicBezTo>
                <a:cubicBezTo>
                  <a:pt x="33527" y="16748"/>
                  <a:pt x="32950" y="16870"/>
                  <a:pt x="32403" y="17052"/>
                </a:cubicBezTo>
                <a:cubicBezTo>
                  <a:pt x="31278" y="17417"/>
                  <a:pt x="30305" y="18055"/>
                  <a:pt x="29424" y="18754"/>
                </a:cubicBezTo>
                <a:cubicBezTo>
                  <a:pt x="28512" y="19484"/>
                  <a:pt x="27722" y="20304"/>
                  <a:pt x="26962" y="21156"/>
                </a:cubicBezTo>
                <a:cubicBezTo>
                  <a:pt x="26202" y="22007"/>
                  <a:pt x="25533" y="22918"/>
                  <a:pt x="24773" y="23770"/>
                </a:cubicBezTo>
                <a:cubicBezTo>
                  <a:pt x="24044" y="24621"/>
                  <a:pt x="23254" y="25441"/>
                  <a:pt x="22402" y="26201"/>
                </a:cubicBezTo>
                <a:cubicBezTo>
                  <a:pt x="20731" y="27751"/>
                  <a:pt x="18846" y="29058"/>
                  <a:pt x="16749" y="29909"/>
                </a:cubicBezTo>
                <a:cubicBezTo>
                  <a:pt x="15240" y="30544"/>
                  <a:pt x="13621" y="30894"/>
                  <a:pt x="12006" y="30894"/>
                </a:cubicBezTo>
                <a:cubicBezTo>
                  <a:pt x="11375" y="30894"/>
                  <a:pt x="10745" y="30841"/>
                  <a:pt x="10123" y="30730"/>
                </a:cubicBezTo>
                <a:cubicBezTo>
                  <a:pt x="7904" y="30365"/>
                  <a:pt x="5837" y="29241"/>
                  <a:pt x="4287" y="27630"/>
                </a:cubicBezTo>
                <a:cubicBezTo>
                  <a:pt x="2706" y="25988"/>
                  <a:pt x="1703" y="23922"/>
                  <a:pt x="1095" y="21763"/>
                </a:cubicBezTo>
                <a:cubicBezTo>
                  <a:pt x="487" y="19575"/>
                  <a:pt x="305" y="17295"/>
                  <a:pt x="426" y="15046"/>
                </a:cubicBezTo>
                <a:cubicBezTo>
                  <a:pt x="578" y="12797"/>
                  <a:pt x="1034" y="10547"/>
                  <a:pt x="1855" y="8450"/>
                </a:cubicBezTo>
                <a:cubicBezTo>
                  <a:pt x="2676" y="6353"/>
                  <a:pt x="3831" y="4347"/>
                  <a:pt x="5472" y="2736"/>
                </a:cubicBezTo>
                <a:lnTo>
                  <a:pt x="5442" y="2705"/>
                </a:lnTo>
                <a:cubicBezTo>
                  <a:pt x="3770" y="4286"/>
                  <a:pt x="2524" y="6262"/>
                  <a:pt x="1673" y="8359"/>
                </a:cubicBezTo>
                <a:cubicBezTo>
                  <a:pt x="821" y="10487"/>
                  <a:pt x="305" y="12736"/>
                  <a:pt x="153" y="15016"/>
                </a:cubicBezTo>
                <a:cubicBezTo>
                  <a:pt x="1" y="17326"/>
                  <a:pt x="183" y="19636"/>
                  <a:pt x="791" y="21855"/>
                </a:cubicBezTo>
                <a:cubicBezTo>
                  <a:pt x="1369" y="24043"/>
                  <a:pt x="2432" y="26171"/>
                  <a:pt x="4043" y="27843"/>
                </a:cubicBezTo>
                <a:cubicBezTo>
                  <a:pt x="5654" y="29514"/>
                  <a:pt x="7812" y="30609"/>
                  <a:pt x="10062" y="30973"/>
                </a:cubicBezTo>
                <a:cubicBezTo>
                  <a:pt x="10616" y="31062"/>
                  <a:pt x="11175" y="31104"/>
                  <a:pt x="11732" y="31104"/>
                </a:cubicBezTo>
                <a:cubicBezTo>
                  <a:pt x="13468" y="31104"/>
                  <a:pt x="15200" y="30698"/>
                  <a:pt x="16810" y="30031"/>
                </a:cubicBezTo>
                <a:cubicBezTo>
                  <a:pt x="18907" y="29150"/>
                  <a:pt x="20791" y="27812"/>
                  <a:pt x="22494" y="26323"/>
                </a:cubicBezTo>
                <a:cubicBezTo>
                  <a:pt x="23345" y="25563"/>
                  <a:pt x="24135" y="24742"/>
                  <a:pt x="24895" y="23891"/>
                </a:cubicBezTo>
                <a:cubicBezTo>
                  <a:pt x="25685" y="23040"/>
                  <a:pt x="26354" y="22128"/>
                  <a:pt x="27114" y="21277"/>
                </a:cubicBezTo>
                <a:cubicBezTo>
                  <a:pt x="27874" y="20456"/>
                  <a:pt x="28664" y="19636"/>
                  <a:pt x="29545" y="18937"/>
                </a:cubicBezTo>
                <a:cubicBezTo>
                  <a:pt x="30427" y="18238"/>
                  <a:pt x="31400" y="17660"/>
                  <a:pt x="32494" y="17326"/>
                </a:cubicBezTo>
                <a:cubicBezTo>
                  <a:pt x="33011" y="17143"/>
                  <a:pt x="33558" y="17052"/>
                  <a:pt x="34105" y="17022"/>
                </a:cubicBezTo>
                <a:cubicBezTo>
                  <a:pt x="34182" y="17018"/>
                  <a:pt x="34259" y="17016"/>
                  <a:pt x="34335" y="17016"/>
                </a:cubicBezTo>
                <a:cubicBezTo>
                  <a:pt x="34829" y="17016"/>
                  <a:pt x="35303" y="17095"/>
                  <a:pt x="35777" y="17174"/>
                </a:cubicBezTo>
                <a:cubicBezTo>
                  <a:pt x="36871" y="17417"/>
                  <a:pt x="37904" y="17903"/>
                  <a:pt x="38907" y="18420"/>
                </a:cubicBezTo>
                <a:cubicBezTo>
                  <a:pt x="39910" y="18906"/>
                  <a:pt x="40913" y="19484"/>
                  <a:pt x="41947" y="19940"/>
                </a:cubicBezTo>
                <a:cubicBezTo>
                  <a:pt x="43011" y="20396"/>
                  <a:pt x="44105" y="20760"/>
                  <a:pt x="45230" y="21004"/>
                </a:cubicBezTo>
                <a:cubicBezTo>
                  <a:pt x="46354" y="21247"/>
                  <a:pt x="47509" y="21368"/>
                  <a:pt x="48664" y="21368"/>
                </a:cubicBezTo>
                <a:cubicBezTo>
                  <a:pt x="49819" y="21368"/>
                  <a:pt x="50974" y="21247"/>
                  <a:pt x="52099" y="21004"/>
                </a:cubicBezTo>
                <a:cubicBezTo>
                  <a:pt x="54348" y="20517"/>
                  <a:pt x="56476" y="19575"/>
                  <a:pt x="58361" y="18238"/>
                </a:cubicBezTo>
                <a:cubicBezTo>
                  <a:pt x="60215" y="16870"/>
                  <a:pt x="61826" y="15168"/>
                  <a:pt x="63011" y="13222"/>
                </a:cubicBezTo>
                <a:cubicBezTo>
                  <a:pt x="64197" y="11247"/>
                  <a:pt x="64987" y="9058"/>
                  <a:pt x="65291" y="6778"/>
                </a:cubicBezTo>
                <a:cubicBezTo>
                  <a:pt x="65595" y="4529"/>
                  <a:pt x="65382" y="2189"/>
                  <a:pt x="64744" y="0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588" name="Google Shape;273;p30"/>
          <p:cNvGrpSpPr/>
          <p:nvPr/>
        </p:nvGrpSpPr>
        <p:grpSpPr>
          <a:xfrm>
            <a:off x="8430840" y="628560"/>
            <a:ext cx="360" cy="3758760"/>
            <a:chOff x="8430840" y="628560"/>
            <a:chExt cx="360" cy="3758760"/>
          </a:xfrm>
        </p:grpSpPr>
        <p:sp>
          <p:nvSpPr>
            <p:cNvPr id="589" name="Google Shape;274;p30"/>
            <p:cNvSpPr/>
            <p:nvPr/>
          </p:nvSpPr>
          <p:spPr>
            <a:xfrm>
              <a:off x="8430840" y="628560"/>
              <a:ext cx="360" cy="37587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0" name="Google Shape;275;p30"/>
            <p:cNvSpPr/>
            <p:nvPr/>
          </p:nvSpPr>
          <p:spPr>
            <a:xfrm>
              <a:off x="8430840" y="1443600"/>
              <a:ext cx="360" cy="22496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1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74;p9"/>
          <p:cNvPicPr/>
          <p:nvPr/>
        </p:nvPicPr>
        <p:blipFill>
          <a:blip r:embed="rId14"/>
          <a:srcRect b="13690"/>
          <a:stretch/>
        </p:blipFill>
        <p:spPr>
          <a:xfrm>
            <a:off x="-110160" y="-56880"/>
            <a:ext cx="9363960" cy="5256360"/>
          </a:xfrm>
          <a:prstGeom prst="rect">
            <a:avLst/>
          </a:prstGeom>
          <a:ln w="0">
            <a:noFill/>
          </a:ln>
        </p:spPr>
      </p:pic>
      <p:sp>
        <p:nvSpPr>
          <p:cNvPr id="44" name="Google Shape;75;p9"/>
          <p:cNvSpPr/>
          <p:nvPr/>
        </p:nvSpPr>
        <p:spPr>
          <a:xfrm rot="20700000" flipH="1">
            <a:off x="7398360" y="-285120"/>
            <a:ext cx="1773000" cy="5493600"/>
          </a:xfrm>
          <a:custGeom>
            <a:avLst/>
            <a:gdLst/>
            <a:ahLst/>
            <a:cxnLst/>
            <a:rect l="l" t="t" r="r" b="b"/>
            <a:pathLst>
              <a:path w="57571" h="178332">
                <a:moveTo>
                  <a:pt x="17623" y="94521"/>
                </a:moveTo>
                <a:cubicBezTo>
                  <a:pt x="17687" y="94521"/>
                  <a:pt x="17750" y="94524"/>
                  <a:pt x="17813" y="94531"/>
                </a:cubicBezTo>
                <a:cubicBezTo>
                  <a:pt x="18390" y="94562"/>
                  <a:pt x="18876" y="94987"/>
                  <a:pt x="19059" y="95534"/>
                </a:cubicBezTo>
                <a:cubicBezTo>
                  <a:pt x="19272" y="96081"/>
                  <a:pt x="19211" y="96720"/>
                  <a:pt x="19028" y="97297"/>
                </a:cubicBezTo>
                <a:cubicBezTo>
                  <a:pt x="18603" y="98422"/>
                  <a:pt x="17600" y="99273"/>
                  <a:pt x="16536" y="99790"/>
                </a:cubicBezTo>
                <a:cubicBezTo>
                  <a:pt x="15442" y="100367"/>
                  <a:pt x="14226" y="100641"/>
                  <a:pt x="12980" y="100762"/>
                </a:cubicBezTo>
                <a:cubicBezTo>
                  <a:pt x="12918" y="100768"/>
                  <a:pt x="12857" y="100773"/>
                  <a:pt x="12795" y="100777"/>
                </a:cubicBezTo>
                <a:lnTo>
                  <a:pt x="12795" y="100777"/>
                </a:lnTo>
                <a:cubicBezTo>
                  <a:pt x="12928" y="100384"/>
                  <a:pt x="13070" y="99994"/>
                  <a:pt x="13223" y="99607"/>
                </a:cubicBezTo>
                <a:cubicBezTo>
                  <a:pt x="13709" y="98483"/>
                  <a:pt x="14226" y="97328"/>
                  <a:pt x="14925" y="96355"/>
                </a:cubicBezTo>
                <a:cubicBezTo>
                  <a:pt x="15290" y="95869"/>
                  <a:pt x="15715" y="95413"/>
                  <a:pt x="16202" y="95048"/>
                </a:cubicBezTo>
                <a:cubicBezTo>
                  <a:pt x="16606" y="94725"/>
                  <a:pt x="17129" y="94521"/>
                  <a:pt x="17623" y="94521"/>
                </a:cubicBezTo>
                <a:close/>
                <a:moveTo>
                  <a:pt x="15381" y="1"/>
                </a:moveTo>
                <a:lnTo>
                  <a:pt x="15350" y="31"/>
                </a:lnTo>
                <a:cubicBezTo>
                  <a:pt x="17387" y="1490"/>
                  <a:pt x="19302" y="3071"/>
                  <a:pt x="21004" y="4895"/>
                </a:cubicBezTo>
                <a:cubicBezTo>
                  <a:pt x="22706" y="6688"/>
                  <a:pt x="24196" y="8694"/>
                  <a:pt x="25320" y="10913"/>
                </a:cubicBezTo>
                <a:cubicBezTo>
                  <a:pt x="26445" y="13132"/>
                  <a:pt x="27144" y="15533"/>
                  <a:pt x="27448" y="17995"/>
                </a:cubicBezTo>
                <a:cubicBezTo>
                  <a:pt x="27722" y="20457"/>
                  <a:pt x="27570" y="22950"/>
                  <a:pt x="27144" y="25381"/>
                </a:cubicBezTo>
                <a:cubicBezTo>
                  <a:pt x="26718" y="27813"/>
                  <a:pt x="25989" y="30214"/>
                  <a:pt x="25107" y="32524"/>
                </a:cubicBezTo>
                <a:cubicBezTo>
                  <a:pt x="24226" y="34834"/>
                  <a:pt x="23193" y="37084"/>
                  <a:pt x="22068" y="39302"/>
                </a:cubicBezTo>
                <a:cubicBezTo>
                  <a:pt x="19819" y="43740"/>
                  <a:pt x="17235" y="47996"/>
                  <a:pt x="14651" y="52251"/>
                </a:cubicBezTo>
                <a:cubicBezTo>
                  <a:pt x="12068" y="56476"/>
                  <a:pt x="9454" y="60701"/>
                  <a:pt x="7052" y="65078"/>
                </a:cubicBezTo>
                <a:cubicBezTo>
                  <a:pt x="4682" y="69455"/>
                  <a:pt x="2493" y="73953"/>
                  <a:pt x="1186" y="78786"/>
                </a:cubicBezTo>
                <a:cubicBezTo>
                  <a:pt x="517" y="81188"/>
                  <a:pt x="92" y="83650"/>
                  <a:pt x="61" y="86142"/>
                </a:cubicBezTo>
                <a:cubicBezTo>
                  <a:pt x="1" y="88634"/>
                  <a:pt x="396" y="91157"/>
                  <a:pt x="1247" y="93498"/>
                </a:cubicBezTo>
                <a:cubicBezTo>
                  <a:pt x="1672" y="94683"/>
                  <a:pt x="2250" y="95777"/>
                  <a:pt x="3040" y="96780"/>
                </a:cubicBezTo>
                <a:cubicBezTo>
                  <a:pt x="3800" y="97783"/>
                  <a:pt x="4742" y="98635"/>
                  <a:pt x="5806" y="99303"/>
                </a:cubicBezTo>
                <a:cubicBezTo>
                  <a:pt x="7646" y="100433"/>
                  <a:pt x="9827" y="101018"/>
                  <a:pt x="11995" y="101018"/>
                </a:cubicBezTo>
                <a:cubicBezTo>
                  <a:pt x="12119" y="101018"/>
                  <a:pt x="12243" y="101016"/>
                  <a:pt x="12367" y="101012"/>
                </a:cubicBezTo>
                <a:lnTo>
                  <a:pt x="12367" y="101012"/>
                </a:lnTo>
                <a:cubicBezTo>
                  <a:pt x="12144" y="101692"/>
                  <a:pt x="11950" y="102382"/>
                  <a:pt x="11794" y="103072"/>
                </a:cubicBezTo>
                <a:cubicBezTo>
                  <a:pt x="11217" y="105504"/>
                  <a:pt x="10943" y="107996"/>
                  <a:pt x="10943" y="110489"/>
                </a:cubicBezTo>
                <a:cubicBezTo>
                  <a:pt x="11004" y="115504"/>
                  <a:pt x="12189" y="120519"/>
                  <a:pt x="14651" y="124896"/>
                </a:cubicBezTo>
                <a:cubicBezTo>
                  <a:pt x="15867" y="127085"/>
                  <a:pt x="17387" y="129091"/>
                  <a:pt x="19211" y="130823"/>
                </a:cubicBezTo>
                <a:cubicBezTo>
                  <a:pt x="21004" y="132556"/>
                  <a:pt x="23041" y="134045"/>
                  <a:pt x="25168" y="135352"/>
                </a:cubicBezTo>
                <a:cubicBezTo>
                  <a:pt x="29424" y="137966"/>
                  <a:pt x="34013" y="139942"/>
                  <a:pt x="38451" y="142131"/>
                </a:cubicBezTo>
                <a:cubicBezTo>
                  <a:pt x="40700" y="143225"/>
                  <a:pt x="42889" y="144410"/>
                  <a:pt x="44956" y="145748"/>
                </a:cubicBezTo>
                <a:cubicBezTo>
                  <a:pt x="47023" y="147116"/>
                  <a:pt x="48999" y="148666"/>
                  <a:pt x="50640" y="150489"/>
                </a:cubicBezTo>
                <a:cubicBezTo>
                  <a:pt x="51461" y="151401"/>
                  <a:pt x="52220" y="152404"/>
                  <a:pt x="52889" y="153438"/>
                </a:cubicBezTo>
                <a:cubicBezTo>
                  <a:pt x="53558" y="154471"/>
                  <a:pt x="54105" y="155596"/>
                  <a:pt x="54622" y="156721"/>
                </a:cubicBezTo>
                <a:cubicBezTo>
                  <a:pt x="55655" y="158970"/>
                  <a:pt x="56415" y="161341"/>
                  <a:pt x="56871" y="163803"/>
                </a:cubicBezTo>
                <a:cubicBezTo>
                  <a:pt x="57297" y="166234"/>
                  <a:pt x="57418" y="168727"/>
                  <a:pt x="57145" y="171189"/>
                </a:cubicBezTo>
                <a:cubicBezTo>
                  <a:pt x="56841" y="173651"/>
                  <a:pt x="56172" y="176082"/>
                  <a:pt x="55017" y="178301"/>
                </a:cubicBezTo>
                <a:lnTo>
                  <a:pt x="55047" y="178332"/>
                </a:lnTo>
                <a:cubicBezTo>
                  <a:pt x="56202" y="176113"/>
                  <a:pt x="56932" y="173681"/>
                  <a:pt x="57236" y="171219"/>
                </a:cubicBezTo>
                <a:cubicBezTo>
                  <a:pt x="57570" y="168727"/>
                  <a:pt x="57479" y="166234"/>
                  <a:pt x="57023" y="163772"/>
                </a:cubicBezTo>
                <a:cubicBezTo>
                  <a:pt x="56597" y="161310"/>
                  <a:pt x="55838" y="158909"/>
                  <a:pt x="54834" y="156629"/>
                </a:cubicBezTo>
                <a:cubicBezTo>
                  <a:pt x="54318" y="155505"/>
                  <a:pt x="53771" y="154380"/>
                  <a:pt x="53102" y="153316"/>
                </a:cubicBezTo>
                <a:cubicBezTo>
                  <a:pt x="52433" y="152252"/>
                  <a:pt x="51673" y="151249"/>
                  <a:pt x="50822" y="150337"/>
                </a:cubicBezTo>
                <a:cubicBezTo>
                  <a:pt x="49181" y="148453"/>
                  <a:pt x="47205" y="146872"/>
                  <a:pt x="45138" y="145505"/>
                </a:cubicBezTo>
                <a:cubicBezTo>
                  <a:pt x="43041" y="144137"/>
                  <a:pt x="40852" y="142951"/>
                  <a:pt x="38634" y="141827"/>
                </a:cubicBezTo>
                <a:cubicBezTo>
                  <a:pt x="34165" y="139577"/>
                  <a:pt x="29576" y="137632"/>
                  <a:pt x="25351" y="135048"/>
                </a:cubicBezTo>
                <a:cubicBezTo>
                  <a:pt x="23253" y="133741"/>
                  <a:pt x="21247" y="132282"/>
                  <a:pt x="19454" y="130550"/>
                </a:cubicBezTo>
                <a:cubicBezTo>
                  <a:pt x="17691" y="128848"/>
                  <a:pt x="16171" y="126872"/>
                  <a:pt x="14955" y="124714"/>
                </a:cubicBezTo>
                <a:cubicBezTo>
                  <a:pt x="12524" y="120398"/>
                  <a:pt x="11369" y="115443"/>
                  <a:pt x="11308" y="110489"/>
                </a:cubicBezTo>
                <a:cubicBezTo>
                  <a:pt x="11277" y="108027"/>
                  <a:pt x="11551" y="105534"/>
                  <a:pt x="12129" y="103133"/>
                </a:cubicBezTo>
                <a:cubicBezTo>
                  <a:pt x="12293" y="102419"/>
                  <a:pt x="12491" y="101704"/>
                  <a:pt x="12723" y="100996"/>
                </a:cubicBezTo>
                <a:lnTo>
                  <a:pt x="12723" y="100996"/>
                </a:lnTo>
                <a:cubicBezTo>
                  <a:pt x="12819" y="100990"/>
                  <a:pt x="12914" y="100983"/>
                  <a:pt x="13010" y="100975"/>
                </a:cubicBezTo>
                <a:cubicBezTo>
                  <a:pt x="14256" y="100884"/>
                  <a:pt x="15502" y="100580"/>
                  <a:pt x="16627" y="100033"/>
                </a:cubicBezTo>
                <a:cubicBezTo>
                  <a:pt x="17205" y="99729"/>
                  <a:pt x="17752" y="99394"/>
                  <a:pt x="18208" y="98969"/>
                </a:cubicBezTo>
                <a:cubicBezTo>
                  <a:pt x="18664" y="98513"/>
                  <a:pt x="19059" y="97996"/>
                  <a:pt x="19272" y="97358"/>
                </a:cubicBezTo>
                <a:cubicBezTo>
                  <a:pt x="19484" y="96780"/>
                  <a:pt x="19545" y="96081"/>
                  <a:pt x="19332" y="95443"/>
                </a:cubicBezTo>
                <a:cubicBezTo>
                  <a:pt x="19120" y="94835"/>
                  <a:pt x="18542" y="94288"/>
                  <a:pt x="17843" y="94227"/>
                </a:cubicBezTo>
                <a:cubicBezTo>
                  <a:pt x="17780" y="94221"/>
                  <a:pt x="17717" y="94219"/>
                  <a:pt x="17655" y="94219"/>
                </a:cubicBezTo>
                <a:cubicBezTo>
                  <a:pt x="17055" y="94219"/>
                  <a:pt x="16487" y="94474"/>
                  <a:pt x="16019" y="94805"/>
                </a:cubicBezTo>
                <a:cubicBezTo>
                  <a:pt x="15502" y="95169"/>
                  <a:pt x="15047" y="95656"/>
                  <a:pt x="14682" y="96173"/>
                </a:cubicBezTo>
                <a:cubicBezTo>
                  <a:pt x="13922" y="97176"/>
                  <a:pt x="13405" y="98331"/>
                  <a:pt x="12919" y="99486"/>
                </a:cubicBezTo>
                <a:cubicBezTo>
                  <a:pt x="12749" y="99915"/>
                  <a:pt x="12588" y="100354"/>
                  <a:pt x="12438" y="100797"/>
                </a:cubicBezTo>
                <a:lnTo>
                  <a:pt x="12438" y="100797"/>
                </a:lnTo>
                <a:cubicBezTo>
                  <a:pt x="12277" y="100804"/>
                  <a:pt x="12115" y="100807"/>
                  <a:pt x="11953" y="100807"/>
                </a:cubicBezTo>
                <a:cubicBezTo>
                  <a:pt x="9842" y="100807"/>
                  <a:pt x="7701" y="100245"/>
                  <a:pt x="5897" y="99121"/>
                </a:cubicBezTo>
                <a:cubicBezTo>
                  <a:pt x="4864" y="98483"/>
                  <a:pt x="3922" y="97632"/>
                  <a:pt x="3162" y="96659"/>
                </a:cubicBezTo>
                <a:cubicBezTo>
                  <a:pt x="2402" y="95717"/>
                  <a:pt x="1824" y="94592"/>
                  <a:pt x="1368" y="93437"/>
                </a:cubicBezTo>
                <a:cubicBezTo>
                  <a:pt x="517" y="91127"/>
                  <a:pt x="153" y="88634"/>
                  <a:pt x="183" y="86142"/>
                </a:cubicBezTo>
                <a:cubicBezTo>
                  <a:pt x="213" y="83680"/>
                  <a:pt x="639" y="81188"/>
                  <a:pt x="1308" y="78817"/>
                </a:cubicBezTo>
                <a:cubicBezTo>
                  <a:pt x="2645" y="74014"/>
                  <a:pt x="4834" y="69516"/>
                  <a:pt x="7235" y="65169"/>
                </a:cubicBezTo>
                <a:cubicBezTo>
                  <a:pt x="9636" y="60822"/>
                  <a:pt x="12281" y="56628"/>
                  <a:pt x="14895" y="52373"/>
                </a:cubicBezTo>
                <a:cubicBezTo>
                  <a:pt x="17509" y="48148"/>
                  <a:pt x="20092" y="43892"/>
                  <a:pt x="22341" y="39454"/>
                </a:cubicBezTo>
                <a:cubicBezTo>
                  <a:pt x="23466" y="37236"/>
                  <a:pt x="24500" y="34956"/>
                  <a:pt x="25381" y="32615"/>
                </a:cubicBezTo>
                <a:cubicBezTo>
                  <a:pt x="26263" y="30275"/>
                  <a:pt x="26962" y="27874"/>
                  <a:pt x="27418" y="25412"/>
                </a:cubicBezTo>
                <a:cubicBezTo>
                  <a:pt x="27843" y="22980"/>
                  <a:pt x="27965" y="20457"/>
                  <a:pt x="27661" y="17965"/>
                </a:cubicBezTo>
                <a:cubicBezTo>
                  <a:pt x="27357" y="15472"/>
                  <a:pt x="26627" y="13041"/>
                  <a:pt x="25472" y="10822"/>
                </a:cubicBezTo>
                <a:cubicBezTo>
                  <a:pt x="24348" y="8603"/>
                  <a:pt x="22828" y="6597"/>
                  <a:pt x="21095" y="4803"/>
                </a:cubicBezTo>
                <a:cubicBezTo>
                  <a:pt x="19363" y="3010"/>
                  <a:pt x="17417" y="1430"/>
                  <a:pt x="15381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45" name="Google Shape;76;p9"/>
          <p:cNvGrpSpPr/>
          <p:nvPr/>
        </p:nvGrpSpPr>
        <p:grpSpPr>
          <a:xfrm>
            <a:off x="8430840" y="930240"/>
            <a:ext cx="360" cy="3469680"/>
            <a:chOff x="8430840" y="930240"/>
            <a:chExt cx="360" cy="3469680"/>
          </a:xfrm>
        </p:grpSpPr>
        <p:sp>
          <p:nvSpPr>
            <p:cNvPr id="46" name="Google Shape;77;p9"/>
            <p:cNvSpPr/>
            <p:nvPr/>
          </p:nvSpPr>
          <p:spPr>
            <a:xfrm>
              <a:off x="8430840" y="930240"/>
              <a:ext cx="360" cy="34696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" name="Google Shape;78;p9"/>
            <p:cNvSpPr/>
            <p:nvPr/>
          </p:nvSpPr>
          <p:spPr>
            <a:xfrm>
              <a:off x="8430840" y="1602720"/>
              <a:ext cx="360" cy="22676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1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96;p13"/>
          <p:cNvPicPr/>
          <p:nvPr/>
        </p:nvPicPr>
        <p:blipFill>
          <a:blip r:embed="rId14"/>
          <a:srcRect b="13690"/>
          <a:stretch/>
        </p:blipFill>
        <p:spPr>
          <a:xfrm>
            <a:off x="-110160" y="-56880"/>
            <a:ext cx="9363960" cy="5256360"/>
          </a:xfrm>
          <a:prstGeom prst="rect">
            <a:avLst/>
          </a:prstGeom>
          <a:ln w="0">
            <a:noFill/>
          </a:ln>
        </p:spPr>
      </p:pic>
      <p:grpSp>
        <p:nvGrpSpPr>
          <p:cNvPr id="87" name="Google Shape;97;p13"/>
          <p:cNvGrpSpPr/>
          <p:nvPr/>
        </p:nvGrpSpPr>
        <p:grpSpPr>
          <a:xfrm>
            <a:off x="713160" y="619920"/>
            <a:ext cx="360" cy="3767400"/>
            <a:chOff x="713160" y="619920"/>
            <a:chExt cx="360" cy="3767400"/>
          </a:xfrm>
        </p:grpSpPr>
        <p:sp>
          <p:nvSpPr>
            <p:cNvPr id="88" name="Google Shape;98;p13"/>
            <p:cNvSpPr/>
            <p:nvPr/>
          </p:nvSpPr>
          <p:spPr>
            <a:xfrm>
              <a:off x="713160" y="628560"/>
              <a:ext cx="360" cy="37587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" name="Google Shape;99;p13"/>
            <p:cNvSpPr/>
            <p:nvPr/>
          </p:nvSpPr>
          <p:spPr>
            <a:xfrm>
              <a:off x="713160" y="1649520"/>
              <a:ext cx="360" cy="23529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" name="Google Shape;100;p13"/>
            <p:cNvSpPr/>
            <p:nvPr/>
          </p:nvSpPr>
          <p:spPr>
            <a:xfrm>
              <a:off x="713160" y="619920"/>
              <a:ext cx="360" cy="4287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1" name="Google Shape;101;p13"/>
          <p:cNvSpPr/>
          <p:nvPr/>
        </p:nvSpPr>
        <p:spPr>
          <a:xfrm rot="17100000">
            <a:off x="6330600" y="1089360"/>
            <a:ext cx="5632560" cy="1531080"/>
          </a:xfrm>
          <a:custGeom>
            <a:avLst/>
            <a:gdLst/>
            <a:ahLst/>
            <a:cxnLst/>
            <a:rect l="l" t="t" r="r" b="b"/>
            <a:pathLst>
              <a:path w="189761" h="81434">
                <a:moveTo>
                  <a:pt x="132853" y="0"/>
                </a:moveTo>
                <a:cubicBezTo>
                  <a:pt x="130689" y="0"/>
                  <a:pt x="128529" y="103"/>
                  <a:pt x="126386" y="308"/>
                </a:cubicBezTo>
                <a:cubicBezTo>
                  <a:pt x="125656" y="369"/>
                  <a:pt x="124957" y="490"/>
                  <a:pt x="124228" y="582"/>
                </a:cubicBezTo>
                <a:lnTo>
                  <a:pt x="123164" y="734"/>
                </a:lnTo>
                <a:cubicBezTo>
                  <a:pt x="122799" y="764"/>
                  <a:pt x="122465" y="855"/>
                  <a:pt x="122100" y="916"/>
                </a:cubicBezTo>
                <a:lnTo>
                  <a:pt x="119972" y="1281"/>
                </a:lnTo>
                <a:lnTo>
                  <a:pt x="117875" y="1767"/>
                </a:lnTo>
                <a:lnTo>
                  <a:pt x="116811" y="2010"/>
                </a:lnTo>
                <a:lnTo>
                  <a:pt x="115778" y="2314"/>
                </a:lnTo>
                <a:lnTo>
                  <a:pt x="113711" y="2892"/>
                </a:lnTo>
                <a:lnTo>
                  <a:pt x="111644" y="3560"/>
                </a:lnTo>
                <a:lnTo>
                  <a:pt x="110641" y="3925"/>
                </a:lnTo>
                <a:cubicBezTo>
                  <a:pt x="110306" y="4047"/>
                  <a:pt x="109972" y="4168"/>
                  <a:pt x="109638" y="4290"/>
                </a:cubicBezTo>
                <a:cubicBezTo>
                  <a:pt x="106932" y="5293"/>
                  <a:pt x="104288" y="6448"/>
                  <a:pt x="101704" y="7725"/>
                </a:cubicBezTo>
                <a:cubicBezTo>
                  <a:pt x="99121" y="9001"/>
                  <a:pt x="96628" y="10399"/>
                  <a:pt x="94197" y="11950"/>
                </a:cubicBezTo>
                <a:cubicBezTo>
                  <a:pt x="91765" y="13469"/>
                  <a:pt x="89394" y="15141"/>
                  <a:pt x="87114" y="16874"/>
                </a:cubicBezTo>
                <a:cubicBezTo>
                  <a:pt x="82555" y="20369"/>
                  <a:pt x="78330" y="24260"/>
                  <a:pt x="74227" y="28302"/>
                </a:cubicBezTo>
                <a:cubicBezTo>
                  <a:pt x="70123" y="32315"/>
                  <a:pt x="66172" y="36479"/>
                  <a:pt x="61825" y="40248"/>
                </a:cubicBezTo>
                <a:cubicBezTo>
                  <a:pt x="59667" y="42132"/>
                  <a:pt x="57418" y="43895"/>
                  <a:pt x="54956" y="45415"/>
                </a:cubicBezTo>
                <a:cubicBezTo>
                  <a:pt x="52524" y="46905"/>
                  <a:pt x="49971" y="48242"/>
                  <a:pt x="47266" y="49154"/>
                </a:cubicBezTo>
                <a:cubicBezTo>
                  <a:pt x="44811" y="50009"/>
                  <a:pt x="42231" y="50538"/>
                  <a:pt x="39640" y="50538"/>
                </a:cubicBezTo>
                <a:cubicBezTo>
                  <a:pt x="39376" y="50538"/>
                  <a:pt x="39111" y="50533"/>
                  <a:pt x="38846" y="50522"/>
                </a:cubicBezTo>
                <a:cubicBezTo>
                  <a:pt x="38147" y="50522"/>
                  <a:pt x="37417" y="50430"/>
                  <a:pt x="36718" y="50370"/>
                </a:cubicBezTo>
                <a:cubicBezTo>
                  <a:pt x="36354" y="50339"/>
                  <a:pt x="36019" y="50248"/>
                  <a:pt x="35655" y="50218"/>
                </a:cubicBezTo>
                <a:cubicBezTo>
                  <a:pt x="35503" y="50187"/>
                  <a:pt x="35320" y="50157"/>
                  <a:pt x="35138" y="50126"/>
                </a:cubicBezTo>
                <a:lnTo>
                  <a:pt x="34621" y="50005"/>
                </a:lnTo>
                <a:cubicBezTo>
                  <a:pt x="33223" y="49701"/>
                  <a:pt x="31855" y="49245"/>
                  <a:pt x="30518" y="48698"/>
                </a:cubicBezTo>
                <a:cubicBezTo>
                  <a:pt x="27873" y="47664"/>
                  <a:pt x="25350" y="46266"/>
                  <a:pt x="22797" y="44990"/>
                </a:cubicBezTo>
                <a:cubicBezTo>
                  <a:pt x="20214" y="43683"/>
                  <a:pt x="17569" y="42467"/>
                  <a:pt x="14651" y="42132"/>
                </a:cubicBezTo>
                <a:cubicBezTo>
                  <a:pt x="14155" y="42070"/>
                  <a:pt x="13660" y="42040"/>
                  <a:pt x="13165" y="42040"/>
                </a:cubicBezTo>
                <a:cubicBezTo>
                  <a:pt x="12204" y="42040"/>
                  <a:pt x="11248" y="42155"/>
                  <a:pt x="10305" y="42376"/>
                </a:cubicBezTo>
                <a:cubicBezTo>
                  <a:pt x="9605" y="42558"/>
                  <a:pt x="8937" y="42801"/>
                  <a:pt x="8268" y="43105"/>
                </a:cubicBezTo>
                <a:cubicBezTo>
                  <a:pt x="7599" y="43409"/>
                  <a:pt x="6991" y="43774"/>
                  <a:pt x="6383" y="44199"/>
                </a:cubicBezTo>
                <a:cubicBezTo>
                  <a:pt x="4043" y="45932"/>
                  <a:pt x="2371" y="48455"/>
                  <a:pt x="1368" y="51160"/>
                </a:cubicBezTo>
                <a:cubicBezTo>
                  <a:pt x="396" y="53895"/>
                  <a:pt x="0" y="56813"/>
                  <a:pt x="335" y="59701"/>
                </a:cubicBezTo>
                <a:cubicBezTo>
                  <a:pt x="699" y="62558"/>
                  <a:pt x="1672" y="65324"/>
                  <a:pt x="3010" y="67877"/>
                </a:cubicBezTo>
                <a:cubicBezTo>
                  <a:pt x="3678" y="69154"/>
                  <a:pt x="4438" y="70370"/>
                  <a:pt x="5259" y="71555"/>
                </a:cubicBezTo>
                <a:cubicBezTo>
                  <a:pt x="6049" y="72741"/>
                  <a:pt x="6931" y="73896"/>
                  <a:pt x="7842" y="74990"/>
                </a:cubicBezTo>
                <a:cubicBezTo>
                  <a:pt x="9666" y="77239"/>
                  <a:pt x="11612" y="79337"/>
                  <a:pt x="13587" y="81434"/>
                </a:cubicBezTo>
                <a:lnTo>
                  <a:pt x="13618" y="81403"/>
                </a:lnTo>
                <a:cubicBezTo>
                  <a:pt x="11672" y="79276"/>
                  <a:pt x="9727" y="77178"/>
                  <a:pt x="7934" y="74929"/>
                </a:cubicBezTo>
                <a:cubicBezTo>
                  <a:pt x="7052" y="73805"/>
                  <a:pt x="6171" y="72650"/>
                  <a:pt x="5380" y="71464"/>
                </a:cubicBezTo>
                <a:cubicBezTo>
                  <a:pt x="4590" y="70279"/>
                  <a:pt x="3830" y="69063"/>
                  <a:pt x="3192" y="67786"/>
                </a:cubicBezTo>
                <a:cubicBezTo>
                  <a:pt x="1885" y="65233"/>
                  <a:pt x="912" y="62497"/>
                  <a:pt x="547" y="59671"/>
                </a:cubicBezTo>
                <a:cubicBezTo>
                  <a:pt x="244" y="56844"/>
                  <a:pt x="639" y="53926"/>
                  <a:pt x="1611" y="51251"/>
                </a:cubicBezTo>
                <a:cubicBezTo>
                  <a:pt x="2614" y="48607"/>
                  <a:pt x="4256" y="46114"/>
                  <a:pt x="6566" y="44442"/>
                </a:cubicBezTo>
                <a:cubicBezTo>
                  <a:pt x="7143" y="44047"/>
                  <a:pt x="7751" y="43683"/>
                  <a:pt x="8390" y="43379"/>
                </a:cubicBezTo>
                <a:cubicBezTo>
                  <a:pt x="9028" y="43075"/>
                  <a:pt x="9697" y="42831"/>
                  <a:pt x="10396" y="42680"/>
                </a:cubicBezTo>
                <a:cubicBezTo>
                  <a:pt x="11325" y="42473"/>
                  <a:pt x="12282" y="42351"/>
                  <a:pt x="13249" y="42351"/>
                </a:cubicBezTo>
                <a:cubicBezTo>
                  <a:pt x="13705" y="42351"/>
                  <a:pt x="14163" y="42378"/>
                  <a:pt x="14621" y="42436"/>
                </a:cubicBezTo>
                <a:cubicBezTo>
                  <a:pt x="17447" y="42801"/>
                  <a:pt x="20092" y="43987"/>
                  <a:pt x="22645" y="45263"/>
                </a:cubicBezTo>
                <a:cubicBezTo>
                  <a:pt x="25198" y="46540"/>
                  <a:pt x="27721" y="47938"/>
                  <a:pt x="30426" y="48971"/>
                </a:cubicBezTo>
                <a:cubicBezTo>
                  <a:pt x="31764" y="49488"/>
                  <a:pt x="33132" y="49944"/>
                  <a:pt x="34560" y="50248"/>
                </a:cubicBezTo>
                <a:lnTo>
                  <a:pt x="35077" y="50370"/>
                </a:lnTo>
                <a:cubicBezTo>
                  <a:pt x="35259" y="50400"/>
                  <a:pt x="35442" y="50430"/>
                  <a:pt x="35624" y="50461"/>
                </a:cubicBezTo>
                <a:cubicBezTo>
                  <a:pt x="35958" y="50522"/>
                  <a:pt x="36323" y="50582"/>
                  <a:pt x="36688" y="50643"/>
                </a:cubicBezTo>
                <a:cubicBezTo>
                  <a:pt x="37417" y="50704"/>
                  <a:pt x="38117" y="50795"/>
                  <a:pt x="38846" y="50795"/>
                </a:cubicBezTo>
                <a:cubicBezTo>
                  <a:pt x="39046" y="50801"/>
                  <a:pt x="39246" y="50805"/>
                  <a:pt x="39446" y="50805"/>
                </a:cubicBezTo>
                <a:cubicBezTo>
                  <a:pt x="42133" y="50805"/>
                  <a:pt x="44809" y="50244"/>
                  <a:pt x="47326" y="49367"/>
                </a:cubicBezTo>
                <a:cubicBezTo>
                  <a:pt x="50062" y="48424"/>
                  <a:pt x="52615" y="47087"/>
                  <a:pt x="55047" y="45567"/>
                </a:cubicBezTo>
                <a:cubicBezTo>
                  <a:pt x="57509" y="44047"/>
                  <a:pt x="59789" y="42254"/>
                  <a:pt x="61916" y="40369"/>
                </a:cubicBezTo>
                <a:cubicBezTo>
                  <a:pt x="64105" y="38455"/>
                  <a:pt x="66141" y="36448"/>
                  <a:pt x="68208" y="34442"/>
                </a:cubicBezTo>
                <a:cubicBezTo>
                  <a:pt x="70245" y="32436"/>
                  <a:pt x="72281" y="30400"/>
                  <a:pt x="74318" y="28394"/>
                </a:cubicBezTo>
                <a:cubicBezTo>
                  <a:pt x="78452" y="24381"/>
                  <a:pt x="82677" y="20521"/>
                  <a:pt x="87266" y="17056"/>
                </a:cubicBezTo>
                <a:cubicBezTo>
                  <a:pt x="89546" y="15324"/>
                  <a:pt x="91887" y="13682"/>
                  <a:pt x="94318" y="12162"/>
                </a:cubicBezTo>
                <a:cubicBezTo>
                  <a:pt x="96750" y="10643"/>
                  <a:pt x="99273" y="9244"/>
                  <a:pt x="101826" y="7968"/>
                </a:cubicBezTo>
                <a:cubicBezTo>
                  <a:pt x="104410" y="6722"/>
                  <a:pt x="107054" y="5567"/>
                  <a:pt x="109729" y="4594"/>
                </a:cubicBezTo>
                <a:cubicBezTo>
                  <a:pt x="110063" y="4472"/>
                  <a:pt x="110398" y="4351"/>
                  <a:pt x="110762" y="4229"/>
                </a:cubicBezTo>
                <a:lnTo>
                  <a:pt x="111765" y="3895"/>
                </a:lnTo>
                <a:lnTo>
                  <a:pt x="113802" y="3226"/>
                </a:lnTo>
                <a:lnTo>
                  <a:pt x="115869" y="2649"/>
                </a:lnTo>
                <a:lnTo>
                  <a:pt x="116902" y="2345"/>
                </a:lnTo>
                <a:lnTo>
                  <a:pt x="117966" y="2101"/>
                </a:lnTo>
                <a:lnTo>
                  <a:pt x="120063" y="1645"/>
                </a:lnTo>
                <a:lnTo>
                  <a:pt x="122161" y="1250"/>
                </a:lnTo>
                <a:cubicBezTo>
                  <a:pt x="122525" y="1190"/>
                  <a:pt x="122860" y="1129"/>
                  <a:pt x="123225" y="1068"/>
                </a:cubicBezTo>
                <a:lnTo>
                  <a:pt x="124288" y="916"/>
                </a:lnTo>
                <a:cubicBezTo>
                  <a:pt x="124987" y="855"/>
                  <a:pt x="125717" y="734"/>
                  <a:pt x="126416" y="673"/>
                </a:cubicBezTo>
                <a:cubicBezTo>
                  <a:pt x="128482" y="453"/>
                  <a:pt x="130548" y="360"/>
                  <a:pt x="132613" y="360"/>
                </a:cubicBezTo>
                <a:cubicBezTo>
                  <a:pt x="133405" y="360"/>
                  <a:pt x="134196" y="374"/>
                  <a:pt x="134988" y="399"/>
                </a:cubicBezTo>
                <a:cubicBezTo>
                  <a:pt x="137845" y="521"/>
                  <a:pt x="140702" y="855"/>
                  <a:pt x="143498" y="1402"/>
                </a:cubicBezTo>
                <a:cubicBezTo>
                  <a:pt x="146325" y="1949"/>
                  <a:pt x="149061" y="2740"/>
                  <a:pt x="151766" y="3743"/>
                </a:cubicBezTo>
                <a:cubicBezTo>
                  <a:pt x="154441" y="4746"/>
                  <a:pt x="157025" y="5992"/>
                  <a:pt x="159487" y="7451"/>
                </a:cubicBezTo>
                <a:cubicBezTo>
                  <a:pt x="161949" y="8910"/>
                  <a:pt x="164259" y="10582"/>
                  <a:pt x="166417" y="12466"/>
                </a:cubicBezTo>
                <a:cubicBezTo>
                  <a:pt x="170703" y="16266"/>
                  <a:pt x="174229" y="20916"/>
                  <a:pt x="176630" y="26114"/>
                </a:cubicBezTo>
                <a:cubicBezTo>
                  <a:pt x="177815" y="28698"/>
                  <a:pt x="178697" y="31464"/>
                  <a:pt x="179274" y="34260"/>
                </a:cubicBezTo>
                <a:cubicBezTo>
                  <a:pt x="179609" y="35658"/>
                  <a:pt x="179730" y="37087"/>
                  <a:pt x="179913" y="38485"/>
                </a:cubicBezTo>
                <a:cubicBezTo>
                  <a:pt x="180095" y="39914"/>
                  <a:pt x="180277" y="41342"/>
                  <a:pt x="180520" y="42771"/>
                </a:cubicBezTo>
                <a:cubicBezTo>
                  <a:pt x="181037" y="45597"/>
                  <a:pt x="181736" y="48424"/>
                  <a:pt x="183165" y="50947"/>
                </a:cubicBezTo>
                <a:cubicBezTo>
                  <a:pt x="183499" y="51585"/>
                  <a:pt x="183925" y="52163"/>
                  <a:pt x="184381" y="52740"/>
                </a:cubicBezTo>
                <a:cubicBezTo>
                  <a:pt x="184837" y="53288"/>
                  <a:pt x="185353" y="53804"/>
                  <a:pt x="185900" y="54260"/>
                </a:cubicBezTo>
                <a:cubicBezTo>
                  <a:pt x="187025" y="55172"/>
                  <a:pt x="188363" y="55780"/>
                  <a:pt x="189761" y="56114"/>
                </a:cubicBezTo>
                <a:lnTo>
                  <a:pt x="189761" y="56084"/>
                </a:lnTo>
                <a:cubicBezTo>
                  <a:pt x="188393" y="55750"/>
                  <a:pt x="187056" y="55111"/>
                  <a:pt x="185961" y="54199"/>
                </a:cubicBezTo>
                <a:cubicBezTo>
                  <a:pt x="185384" y="53744"/>
                  <a:pt x="184897" y="53227"/>
                  <a:pt x="184441" y="52680"/>
                </a:cubicBezTo>
                <a:cubicBezTo>
                  <a:pt x="184016" y="52102"/>
                  <a:pt x="183590" y="51525"/>
                  <a:pt x="183256" y="50886"/>
                </a:cubicBezTo>
                <a:cubicBezTo>
                  <a:pt x="181888" y="48394"/>
                  <a:pt x="181220" y="45537"/>
                  <a:pt x="180733" y="42740"/>
                </a:cubicBezTo>
                <a:cubicBezTo>
                  <a:pt x="180490" y="41312"/>
                  <a:pt x="180308" y="39914"/>
                  <a:pt x="180125" y="38485"/>
                </a:cubicBezTo>
                <a:cubicBezTo>
                  <a:pt x="179943" y="37056"/>
                  <a:pt x="179821" y="35628"/>
                  <a:pt x="179487" y="34199"/>
                </a:cubicBezTo>
                <a:cubicBezTo>
                  <a:pt x="178940" y="31403"/>
                  <a:pt x="178058" y="28606"/>
                  <a:pt x="176873" y="25992"/>
                </a:cubicBezTo>
                <a:cubicBezTo>
                  <a:pt x="174502" y="20734"/>
                  <a:pt x="170976" y="16023"/>
                  <a:pt x="166660" y="12193"/>
                </a:cubicBezTo>
                <a:cubicBezTo>
                  <a:pt x="164502" y="10278"/>
                  <a:pt x="162161" y="8606"/>
                  <a:pt x="159669" y="7117"/>
                </a:cubicBezTo>
                <a:cubicBezTo>
                  <a:pt x="157207" y="5658"/>
                  <a:pt x="154593" y="4381"/>
                  <a:pt x="151888" y="3408"/>
                </a:cubicBezTo>
                <a:cubicBezTo>
                  <a:pt x="149182" y="2405"/>
                  <a:pt x="146416" y="1585"/>
                  <a:pt x="143590" y="1038"/>
                </a:cubicBezTo>
                <a:cubicBezTo>
                  <a:pt x="140763" y="490"/>
                  <a:pt x="137875" y="156"/>
                  <a:pt x="135018" y="35"/>
                </a:cubicBezTo>
                <a:cubicBezTo>
                  <a:pt x="134296" y="12"/>
                  <a:pt x="133574" y="0"/>
                  <a:pt x="132853" y="0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Google Shape;102;p13"/>
          <p:cNvSpPr/>
          <p:nvPr/>
        </p:nvSpPr>
        <p:spPr>
          <a:xfrm rot="16200000">
            <a:off x="-4038840" y="1859400"/>
            <a:ext cx="6890400" cy="2389320"/>
          </a:xfrm>
          <a:custGeom>
            <a:avLst/>
            <a:gdLst/>
            <a:ahLst/>
            <a:cxnLst/>
            <a:rect l="l" t="t" r="r" b="b"/>
            <a:pathLst>
              <a:path w="182557" h="63315">
                <a:moveTo>
                  <a:pt x="13634" y="34215"/>
                </a:moveTo>
                <a:cubicBezTo>
                  <a:pt x="14881" y="34215"/>
                  <a:pt x="16129" y="34332"/>
                  <a:pt x="17356" y="34560"/>
                </a:cubicBezTo>
                <a:cubicBezTo>
                  <a:pt x="18459" y="34762"/>
                  <a:pt x="19536" y="35060"/>
                  <a:pt x="20585" y="35434"/>
                </a:cubicBezTo>
                <a:lnTo>
                  <a:pt x="20585" y="35434"/>
                </a:lnTo>
                <a:cubicBezTo>
                  <a:pt x="20441" y="36128"/>
                  <a:pt x="20294" y="36846"/>
                  <a:pt x="20092" y="37508"/>
                </a:cubicBezTo>
                <a:cubicBezTo>
                  <a:pt x="19910" y="38238"/>
                  <a:pt x="19666" y="38967"/>
                  <a:pt x="19423" y="39666"/>
                </a:cubicBezTo>
                <a:cubicBezTo>
                  <a:pt x="18876" y="41064"/>
                  <a:pt x="18268" y="42432"/>
                  <a:pt x="17478" y="43709"/>
                </a:cubicBezTo>
                <a:cubicBezTo>
                  <a:pt x="16657" y="44985"/>
                  <a:pt x="15715" y="46140"/>
                  <a:pt x="14560" y="47113"/>
                </a:cubicBezTo>
                <a:cubicBezTo>
                  <a:pt x="13435" y="48086"/>
                  <a:pt x="12128" y="48846"/>
                  <a:pt x="10700" y="49302"/>
                </a:cubicBezTo>
                <a:cubicBezTo>
                  <a:pt x="9608" y="49657"/>
                  <a:pt x="8443" y="49828"/>
                  <a:pt x="7276" y="49828"/>
                </a:cubicBezTo>
                <a:cubicBezTo>
                  <a:pt x="6948" y="49828"/>
                  <a:pt x="6619" y="49815"/>
                  <a:pt x="6292" y="49788"/>
                </a:cubicBezTo>
                <a:cubicBezTo>
                  <a:pt x="4833" y="49636"/>
                  <a:pt x="3374" y="49150"/>
                  <a:pt x="2250" y="48177"/>
                </a:cubicBezTo>
                <a:cubicBezTo>
                  <a:pt x="1155" y="47204"/>
                  <a:pt x="487" y="45776"/>
                  <a:pt x="365" y="44317"/>
                </a:cubicBezTo>
                <a:cubicBezTo>
                  <a:pt x="304" y="43587"/>
                  <a:pt x="396" y="42827"/>
                  <a:pt x="548" y="42098"/>
                </a:cubicBezTo>
                <a:cubicBezTo>
                  <a:pt x="730" y="41399"/>
                  <a:pt x="1003" y="40700"/>
                  <a:pt x="1368" y="40061"/>
                </a:cubicBezTo>
                <a:cubicBezTo>
                  <a:pt x="1733" y="39393"/>
                  <a:pt x="2189" y="38785"/>
                  <a:pt x="2706" y="38268"/>
                </a:cubicBezTo>
                <a:cubicBezTo>
                  <a:pt x="3192" y="37721"/>
                  <a:pt x="3800" y="37235"/>
                  <a:pt x="4408" y="36809"/>
                </a:cubicBezTo>
                <a:cubicBezTo>
                  <a:pt x="5624" y="35958"/>
                  <a:pt x="7022" y="35350"/>
                  <a:pt x="8450" y="34925"/>
                </a:cubicBezTo>
                <a:cubicBezTo>
                  <a:pt x="10136" y="34445"/>
                  <a:pt x="11884" y="34215"/>
                  <a:pt x="13634" y="34215"/>
                </a:cubicBezTo>
                <a:close/>
                <a:moveTo>
                  <a:pt x="15259" y="0"/>
                </a:moveTo>
                <a:cubicBezTo>
                  <a:pt x="16384" y="2796"/>
                  <a:pt x="17417" y="5654"/>
                  <a:pt x="18299" y="8541"/>
                </a:cubicBezTo>
                <a:cubicBezTo>
                  <a:pt x="19180" y="11429"/>
                  <a:pt x="19879" y="14377"/>
                  <a:pt x="20396" y="17356"/>
                </a:cubicBezTo>
                <a:cubicBezTo>
                  <a:pt x="20913" y="20304"/>
                  <a:pt x="21247" y="23313"/>
                  <a:pt x="21338" y="26323"/>
                </a:cubicBezTo>
                <a:cubicBezTo>
                  <a:pt x="21368" y="29303"/>
                  <a:pt x="21219" y="32313"/>
                  <a:pt x="20626" y="35235"/>
                </a:cubicBezTo>
                <a:lnTo>
                  <a:pt x="20626" y="35235"/>
                </a:lnTo>
                <a:cubicBezTo>
                  <a:pt x="19581" y="34860"/>
                  <a:pt x="18509" y="34559"/>
                  <a:pt x="17417" y="34347"/>
                </a:cubicBezTo>
                <a:cubicBezTo>
                  <a:pt x="16155" y="34102"/>
                  <a:pt x="14866" y="33978"/>
                  <a:pt x="13577" y="33978"/>
                </a:cubicBezTo>
                <a:cubicBezTo>
                  <a:pt x="11824" y="33978"/>
                  <a:pt x="10071" y="34208"/>
                  <a:pt x="8390" y="34681"/>
                </a:cubicBezTo>
                <a:cubicBezTo>
                  <a:pt x="6900" y="35107"/>
                  <a:pt x="5502" y="35715"/>
                  <a:pt x="4256" y="36596"/>
                </a:cubicBezTo>
                <a:cubicBezTo>
                  <a:pt x="3617" y="37022"/>
                  <a:pt x="3010" y="37508"/>
                  <a:pt x="2493" y="38086"/>
                </a:cubicBezTo>
                <a:cubicBezTo>
                  <a:pt x="1976" y="38633"/>
                  <a:pt x="1520" y="39241"/>
                  <a:pt x="1125" y="39909"/>
                </a:cubicBezTo>
                <a:cubicBezTo>
                  <a:pt x="730" y="40578"/>
                  <a:pt x="456" y="41308"/>
                  <a:pt x="274" y="42037"/>
                </a:cubicBezTo>
                <a:cubicBezTo>
                  <a:pt x="92" y="42797"/>
                  <a:pt x="0" y="43557"/>
                  <a:pt x="61" y="44347"/>
                </a:cubicBezTo>
                <a:cubicBezTo>
                  <a:pt x="183" y="45867"/>
                  <a:pt x="882" y="47387"/>
                  <a:pt x="2037" y="48420"/>
                </a:cubicBezTo>
                <a:cubicBezTo>
                  <a:pt x="3222" y="49454"/>
                  <a:pt x="4742" y="49970"/>
                  <a:pt x="6262" y="50122"/>
                </a:cubicBezTo>
                <a:cubicBezTo>
                  <a:pt x="6622" y="50158"/>
                  <a:pt x="6982" y="50175"/>
                  <a:pt x="7341" y="50175"/>
                </a:cubicBezTo>
                <a:cubicBezTo>
                  <a:pt x="8527" y="50175"/>
                  <a:pt x="9701" y="49986"/>
                  <a:pt x="10821" y="49636"/>
                </a:cubicBezTo>
                <a:cubicBezTo>
                  <a:pt x="12280" y="49150"/>
                  <a:pt x="13618" y="48359"/>
                  <a:pt x="14773" y="47356"/>
                </a:cubicBezTo>
                <a:cubicBezTo>
                  <a:pt x="15928" y="46353"/>
                  <a:pt x="16900" y="45168"/>
                  <a:pt x="17721" y="43861"/>
                </a:cubicBezTo>
                <a:cubicBezTo>
                  <a:pt x="18511" y="42584"/>
                  <a:pt x="19150" y="41186"/>
                  <a:pt x="19666" y="39757"/>
                </a:cubicBezTo>
                <a:cubicBezTo>
                  <a:pt x="19910" y="39028"/>
                  <a:pt x="20183" y="38329"/>
                  <a:pt x="20366" y="37599"/>
                </a:cubicBezTo>
                <a:cubicBezTo>
                  <a:pt x="20564" y="36920"/>
                  <a:pt x="20709" y="36214"/>
                  <a:pt x="20851" y="35531"/>
                </a:cubicBezTo>
                <a:lnTo>
                  <a:pt x="20851" y="35531"/>
                </a:lnTo>
                <a:cubicBezTo>
                  <a:pt x="22541" y="36156"/>
                  <a:pt x="24156" y="36975"/>
                  <a:pt x="25685" y="37903"/>
                </a:cubicBezTo>
                <a:cubicBezTo>
                  <a:pt x="28268" y="39484"/>
                  <a:pt x="30639" y="41368"/>
                  <a:pt x="32919" y="43344"/>
                </a:cubicBezTo>
                <a:cubicBezTo>
                  <a:pt x="35199" y="45320"/>
                  <a:pt x="37418" y="47356"/>
                  <a:pt x="39667" y="49393"/>
                </a:cubicBezTo>
                <a:cubicBezTo>
                  <a:pt x="41886" y="51429"/>
                  <a:pt x="44165" y="53435"/>
                  <a:pt x="46597" y="55229"/>
                </a:cubicBezTo>
                <a:cubicBezTo>
                  <a:pt x="49059" y="56992"/>
                  <a:pt x="51704" y="58542"/>
                  <a:pt x="54591" y="59454"/>
                </a:cubicBezTo>
                <a:cubicBezTo>
                  <a:pt x="56412" y="60048"/>
                  <a:pt x="58330" y="60364"/>
                  <a:pt x="60246" y="60364"/>
                </a:cubicBezTo>
                <a:cubicBezTo>
                  <a:pt x="61367" y="60364"/>
                  <a:pt x="62488" y="60256"/>
                  <a:pt x="63588" y="60031"/>
                </a:cubicBezTo>
                <a:cubicBezTo>
                  <a:pt x="66597" y="59484"/>
                  <a:pt x="69394" y="58208"/>
                  <a:pt x="71977" y="56627"/>
                </a:cubicBezTo>
                <a:cubicBezTo>
                  <a:pt x="73284" y="55867"/>
                  <a:pt x="74500" y="54955"/>
                  <a:pt x="75716" y="54043"/>
                </a:cubicBezTo>
                <a:cubicBezTo>
                  <a:pt x="76902" y="53101"/>
                  <a:pt x="78087" y="52128"/>
                  <a:pt x="79181" y="51095"/>
                </a:cubicBezTo>
                <a:cubicBezTo>
                  <a:pt x="83680" y="47022"/>
                  <a:pt x="87479" y="42311"/>
                  <a:pt x="91826" y="38116"/>
                </a:cubicBezTo>
                <a:cubicBezTo>
                  <a:pt x="94014" y="36049"/>
                  <a:pt x="96324" y="34104"/>
                  <a:pt x="98847" y="32462"/>
                </a:cubicBezTo>
                <a:cubicBezTo>
                  <a:pt x="100093" y="31642"/>
                  <a:pt x="101431" y="30943"/>
                  <a:pt x="102799" y="30304"/>
                </a:cubicBezTo>
                <a:lnTo>
                  <a:pt x="104866" y="29423"/>
                </a:lnTo>
                <a:cubicBezTo>
                  <a:pt x="105565" y="29180"/>
                  <a:pt x="106294" y="28967"/>
                  <a:pt x="107024" y="28724"/>
                </a:cubicBezTo>
                <a:cubicBezTo>
                  <a:pt x="109911" y="27873"/>
                  <a:pt x="112890" y="27417"/>
                  <a:pt x="115899" y="27265"/>
                </a:cubicBezTo>
                <a:lnTo>
                  <a:pt x="118149" y="27265"/>
                </a:lnTo>
                <a:cubicBezTo>
                  <a:pt x="118908" y="27295"/>
                  <a:pt x="119638" y="27356"/>
                  <a:pt x="120398" y="27386"/>
                </a:cubicBezTo>
                <a:lnTo>
                  <a:pt x="120945" y="27417"/>
                </a:lnTo>
                <a:cubicBezTo>
                  <a:pt x="121158" y="27447"/>
                  <a:pt x="121340" y="27478"/>
                  <a:pt x="121522" y="27478"/>
                </a:cubicBezTo>
                <a:lnTo>
                  <a:pt x="122647" y="27630"/>
                </a:lnTo>
                <a:cubicBezTo>
                  <a:pt x="123012" y="27690"/>
                  <a:pt x="123377" y="27721"/>
                  <a:pt x="123741" y="27782"/>
                </a:cubicBezTo>
                <a:lnTo>
                  <a:pt x="124866" y="28025"/>
                </a:lnTo>
                <a:cubicBezTo>
                  <a:pt x="127784" y="28633"/>
                  <a:pt x="130702" y="29545"/>
                  <a:pt x="133377" y="30882"/>
                </a:cubicBezTo>
                <a:cubicBezTo>
                  <a:pt x="136082" y="32219"/>
                  <a:pt x="138574" y="33921"/>
                  <a:pt x="140793" y="35928"/>
                </a:cubicBezTo>
                <a:cubicBezTo>
                  <a:pt x="142982" y="37994"/>
                  <a:pt x="144897" y="40335"/>
                  <a:pt x="146690" y="42767"/>
                </a:cubicBezTo>
                <a:cubicBezTo>
                  <a:pt x="148453" y="45198"/>
                  <a:pt x="150125" y="47721"/>
                  <a:pt x="151918" y="50153"/>
                </a:cubicBezTo>
                <a:cubicBezTo>
                  <a:pt x="153711" y="52584"/>
                  <a:pt x="155626" y="54955"/>
                  <a:pt x="157876" y="57022"/>
                </a:cubicBezTo>
                <a:cubicBezTo>
                  <a:pt x="160095" y="59089"/>
                  <a:pt x="162648" y="60791"/>
                  <a:pt x="165444" y="61946"/>
                </a:cubicBezTo>
                <a:cubicBezTo>
                  <a:pt x="167699" y="62843"/>
                  <a:pt x="170127" y="63315"/>
                  <a:pt x="172545" y="63315"/>
                </a:cubicBezTo>
                <a:cubicBezTo>
                  <a:pt x="173158" y="63315"/>
                  <a:pt x="173771" y="63284"/>
                  <a:pt x="174381" y="63223"/>
                </a:cubicBezTo>
                <a:cubicBezTo>
                  <a:pt x="175900" y="63071"/>
                  <a:pt x="177390" y="62736"/>
                  <a:pt x="178788" y="62129"/>
                </a:cubicBezTo>
                <a:cubicBezTo>
                  <a:pt x="180186" y="61551"/>
                  <a:pt x="181463" y="60730"/>
                  <a:pt x="182557" y="59636"/>
                </a:cubicBezTo>
                <a:lnTo>
                  <a:pt x="182527" y="59606"/>
                </a:lnTo>
                <a:cubicBezTo>
                  <a:pt x="181432" y="60670"/>
                  <a:pt x="180156" y="61490"/>
                  <a:pt x="178758" y="62068"/>
                </a:cubicBezTo>
                <a:cubicBezTo>
                  <a:pt x="177359" y="62645"/>
                  <a:pt x="175870" y="62980"/>
                  <a:pt x="174381" y="63101"/>
                </a:cubicBezTo>
                <a:cubicBezTo>
                  <a:pt x="173831" y="63151"/>
                  <a:pt x="173279" y="63176"/>
                  <a:pt x="172728" y="63176"/>
                </a:cubicBezTo>
                <a:cubicBezTo>
                  <a:pt x="170260" y="63176"/>
                  <a:pt x="167796" y="62683"/>
                  <a:pt x="165535" y="61764"/>
                </a:cubicBezTo>
                <a:cubicBezTo>
                  <a:pt x="162739" y="60639"/>
                  <a:pt x="160216" y="58907"/>
                  <a:pt x="158028" y="56840"/>
                </a:cubicBezTo>
                <a:cubicBezTo>
                  <a:pt x="155809" y="54803"/>
                  <a:pt x="153924" y="52432"/>
                  <a:pt x="152161" y="50001"/>
                </a:cubicBezTo>
                <a:cubicBezTo>
                  <a:pt x="150368" y="47539"/>
                  <a:pt x="148727" y="45016"/>
                  <a:pt x="146933" y="42584"/>
                </a:cubicBezTo>
                <a:cubicBezTo>
                  <a:pt x="145170" y="40122"/>
                  <a:pt x="143255" y="37751"/>
                  <a:pt x="141036" y="35684"/>
                </a:cubicBezTo>
                <a:cubicBezTo>
                  <a:pt x="136568" y="31551"/>
                  <a:pt x="130884" y="28815"/>
                  <a:pt x="124927" y="27660"/>
                </a:cubicBezTo>
                <a:lnTo>
                  <a:pt x="123802" y="27417"/>
                </a:lnTo>
                <a:cubicBezTo>
                  <a:pt x="123437" y="27356"/>
                  <a:pt x="123073" y="27326"/>
                  <a:pt x="122677" y="27265"/>
                </a:cubicBezTo>
                <a:lnTo>
                  <a:pt x="121553" y="27113"/>
                </a:lnTo>
                <a:cubicBezTo>
                  <a:pt x="121370" y="27113"/>
                  <a:pt x="121188" y="27082"/>
                  <a:pt x="121006" y="27052"/>
                </a:cubicBezTo>
                <a:lnTo>
                  <a:pt x="120428" y="27022"/>
                </a:lnTo>
                <a:cubicBezTo>
                  <a:pt x="119668" y="26991"/>
                  <a:pt x="118908" y="26930"/>
                  <a:pt x="118149" y="26900"/>
                </a:cubicBezTo>
                <a:lnTo>
                  <a:pt x="115869" y="26900"/>
                </a:lnTo>
                <a:cubicBezTo>
                  <a:pt x="112829" y="27052"/>
                  <a:pt x="109820" y="27538"/>
                  <a:pt x="106902" y="28389"/>
                </a:cubicBezTo>
                <a:cubicBezTo>
                  <a:pt x="106203" y="28633"/>
                  <a:pt x="105474" y="28845"/>
                  <a:pt x="104744" y="29089"/>
                </a:cubicBezTo>
                <a:lnTo>
                  <a:pt x="102647" y="29970"/>
                </a:lnTo>
                <a:cubicBezTo>
                  <a:pt x="101279" y="30639"/>
                  <a:pt x="99911" y="31338"/>
                  <a:pt x="98665" y="32159"/>
                </a:cubicBezTo>
                <a:cubicBezTo>
                  <a:pt x="96112" y="33830"/>
                  <a:pt x="93771" y="35776"/>
                  <a:pt x="91583" y="37873"/>
                </a:cubicBezTo>
                <a:cubicBezTo>
                  <a:pt x="87236" y="42067"/>
                  <a:pt x="83437" y="46809"/>
                  <a:pt x="78999" y="50882"/>
                </a:cubicBezTo>
                <a:cubicBezTo>
                  <a:pt x="77874" y="51916"/>
                  <a:pt x="76719" y="52888"/>
                  <a:pt x="75564" y="53831"/>
                </a:cubicBezTo>
                <a:cubicBezTo>
                  <a:pt x="74348" y="54742"/>
                  <a:pt x="73132" y="55654"/>
                  <a:pt x="71856" y="56414"/>
                </a:cubicBezTo>
                <a:cubicBezTo>
                  <a:pt x="69303" y="57995"/>
                  <a:pt x="66506" y="59271"/>
                  <a:pt x="63558" y="59849"/>
                </a:cubicBezTo>
                <a:cubicBezTo>
                  <a:pt x="62457" y="60065"/>
                  <a:pt x="61335" y="60170"/>
                  <a:pt x="60212" y="60170"/>
                </a:cubicBezTo>
                <a:cubicBezTo>
                  <a:pt x="58328" y="60170"/>
                  <a:pt x="56442" y="59873"/>
                  <a:pt x="54652" y="59302"/>
                </a:cubicBezTo>
                <a:cubicBezTo>
                  <a:pt x="51795" y="58390"/>
                  <a:pt x="49150" y="56840"/>
                  <a:pt x="46688" y="55107"/>
                </a:cubicBezTo>
                <a:cubicBezTo>
                  <a:pt x="41795" y="51551"/>
                  <a:pt x="37570" y="47174"/>
                  <a:pt x="33010" y="43223"/>
                </a:cubicBezTo>
                <a:cubicBezTo>
                  <a:pt x="30730" y="41247"/>
                  <a:pt x="28360" y="39332"/>
                  <a:pt x="25776" y="37751"/>
                </a:cubicBezTo>
                <a:cubicBezTo>
                  <a:pt x="24238" y="36799"/>
                  <a:pt x="22601" y="35969"/>
                  <a:pt x="20892" y="35332"/>
                </a:cubicBezTo>
                <a:lnTo>
                  <a:pt x="20892" y="35332"/>
                </a:lnTo>
                <a:cubicBezTo>
                  <a:pt x="21461" y="32369"/>
                  <a:pt x="21611" y="29346"/>
                  <a:pt x="21551" y="26323"/>
                </a:cubicBezTo>
                <a:cubicBezTo>
                  <a:pt x="21460" y="23313"/>
                  <a:pt x="21125" y="20274"/>
                  <a:pt x="20578" y="17295"/>
                </a:cubicBezTo>
                <a:cubicBezTo>
                  <a:pt x="19514" y="11338"/>
                  <a:pt x="17630" y="5562"/>
                  <a:pt x="15289" y="0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1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7;p3"/>
          <p:cNvPicPr/>
          <p:nvPr/>
        </p:nvPicPr>
        <p:blipFill>
          <a:blip r:embed="rId14"/>
          <a:srcRect b="13690"/>
          <a:stretch/>
        </p:blipFill>
        <p:spPr>
          <a:xfrm>
            <a:off x="-110160" y="-56880"/>
            <a:ext cx="9363960" cy="5256360"/>
          </a:xfrm>
          <a:prstGeom prst="rect">
            <a:avLst/>
          </a:prstGeom>
          <a:ln w="0">
            <a:noFill/>
          </a:ln>
        </p:spPr>
      </p:pic>
      <p:sp>
        <p:nvSpPr>
          <p:cNvPr id="132" name="Google Shape;18;p3"/>
          <p:cNvSpPr/>
          <p:nvPr/>
        </p:nvSpPr>
        <p:spPr>
          <a:xfrm rot="19800000">
            <a:off x="8122680" y="-1171440"/>
            <a:ext cx="2001240" cy="6199920"/>
          </a:xfrm>
          <a:custGeom>
            <a:avLst/>
            <a:gdLst/>
            <a:ahLst/>
            <a:cxnLst/>
            <a:rect l="l" t="t" r="r" b="b"/>
            <a:pathLst>
              <a:path w="57571" h="178332">
                <a:moveTo>
                  <a:pt x="17623" y="94521"/>
                </a:moveTo>
                <a:cubicBezTo>
                  <a:pt x="17687" y="94521"/>
                  <a:pt x="17750" y="94524"/>
                  <a:pt x="17813" y="94531"/>
                </a:cubicBezTo>
                <a:cubicBezTo>
                  <a:pt x="18390" y="94562"/>
                  <a:pt x="18876" y="94987"/>
                  <a:pt x="19059" y="95534"/>
                </a:cubicBezTo>
                <a:cubicBezTo>
                  <a:pt x="19272" y="96081"/>
                  <a:pt x="19211" y="96720"/>
                  <a:pt x="19028" y="97297"/>
                </a:cubicBezTo>
                <a:cubicBezTo>
                  <a:pt x="18603" y="98422"/>
                  <a:pt x="17600" y="99273"/>
                  <a:pt x="16536" y="99790"/>
                </a:cubicBezTo>
                <a:cubicBezTo>
                  <a:pt x="15442" y="100367"/>
                  <a:pt x="14226" y="100641"/>
                  <a:pt x="12980" y="100762"/>
                </a:cubicBezTo>
                <a:cubicBezTo>
                  <a:pt x="12918" y="100768"/>
                  <a:pt x="12857" y="100773"/>
                  <a:pt x="12795" y="100777"/>
                </a:cubicBezTo>
                <a:lnTo>
                  <a:pt x="12795" y="100777"/>
                </a:lnTo>
                <a:cubicBezTo>
                  <a:pt x="12928" y="100384"/>
                  <a:pt x="13070" y="99994"/>
                  <a:pt x="13223" y="99607"/>
                </a:cubicBezTo>
                <a:cubicBezTo>
                  <a:pt x="13709" y="98483"/>
                  <a:pt x="14226" y="97328"/>
                  <a:pt x="14925" y="96355"/>
                </a:cubicBezTo>
                <a:cubicBezTo>
                  <a:pt x="15290" y="95869"/>
                  <a:pt x="15715" y="95413"/>
                  <a:pt x="16202" y="95048"/>
                </a:cubicBezTo>
                <a:cubicBezTo>
                  <a:pt x="16606" y="94725"/>
                  <a:pt x="17129" y="94521"/>
                  <a:pt x="17623" y="94521"/>
                </a:cubicBezTo>
                <a:close/>
                <a:moveTo>
                  <a:pt x="15381" y="1"/>
                </a:moveTo>
                <a:lnTo>
                  <a:pt x="15350" y="31"/>
                </a:lnTo>
                <a:cubicBezTo>
                  <a:pt x="17387" y="1490"/>
                  <a:pt x="19302" y="3071"/>
                  <a:pt x="21004" y="4895"/>
                </a:cubicBezTo>
                <a:cubicBezTo>
                  <a:pt x="22706" y="6688"/>
                  <a:pt x="24196" y="8694"/>
                  <a:pt x="25320" y="10913"/>
                </a:cubicBezTo>
                <a:cubicBezTo>
                  <a:pt x="26445" y="13132"/>
                  <a:pt x="27144" y="15533"/>
                  <a:pt x="27448" y="17995"/>
                </a:cubicBezTo>
                <a:cubicBezTo>
                  <a:pt x="27722" y="20457"/>
                  <a:pt x="27570" y="22950"/>
                  <a:pt x="27144" y="25381"/>
                </a:cubicBezTo>
                <a:cubicBezTo>
                  <a:pt x="26718" y="27813"/>
                  <a:pt x="25989" y="30214"/>
                  <a:pt x="25107" y="32524"/>
                </a:cubicBezTo>
                <a:cubicBezTo>
                  <a:pt x="24226" y="34834"/>
                  <a:pt x="23193" y="37084"/>
                  <a:pt x="22068" y="39302"/>
                </a:cubicBezTo>
                <a:cubicBezTo>
                  <a:pt x="19819" y="43740"/>
                  <a:pt x="17235" y="47996"/>
                  <a:pt x="14651" y="52251"/>
                </a:cubicBezTo>
                <a:cubicBezTo>
                  <a:pt x="12068" y="56476"/>
                  <a:pt x="9454" y="60701"/>
                  <a:pt x="7052" y="65078"/>
                </a:cubicBezTo>
                <a:cubicBezTo>
                  <a:pt x="4682" y="69455"/>
                  <a:pt x="2493" y="73953"/>
                  <a:pt x="1186" y="78786"/>
                </a:cubicBezTo>
                <a:cubicBezTo>
                  <a:pt x="517" y="81188"/>
                  <a:pt x="92" y="83650"/>
                  <a:pt x="61" y="86142"/>
                </a:cubicBezTo>
                <a:cubicBezTo>
                  <a:pt x="1" y="88634"/>
                  <a:pt x="396" y="91157"/>
                  <a:pt x="1247" y="93498"/>
                </a:cubicBezTo>
                <a:cubicBezTo>
                  <a:pt x="1672" y="94683"/>
                  <a:pt x="2250" y="95777"/>
                  <a:pt x="3040" y="96780"/>
                </a:cubicBezTo>
                <a:cubicBezTo>
                  <a:pt x="3800" y="97783"/>
                  <a:pt x="4742" y="98635"/>
                  <a:pt x="5806" y="99303"/>
                </a:cubicBezTo>
                <a:cubicBezTo>
                  <a:pt x="7646" y="100433"/>
                  <a:pt x="9827" y="101018"/>
                  <a:pt x="11995" y="101018"/>
                </a:cubicBezTo>
                <a:cubicBezTo>
                  <a:pt x="12119" y="101018"/>
                  <a:pt x="12243" y="101016"/>
                  <a:pt x="12367" y="101012"/>
                </a:cubicBezTo>
                <a:lnTo>
                  <a:pt x="12367" y="101012"/>
                </a:lnTo>
                <a:cubicBezTo>
                  <a:pt x="12144" y="101692"/>
                  <a:pt x="11950" y="102382"/>
                  <a:pt x="11794" y="103072"/>
                </a:cubicBezTo>
                <a:cubicBezTo>
                  <a:pt x="11217" y="105504"/>
                  <a:pt x="10943" y="107996"/>
                  <a:pt x="10943" y="110489"/>
                </a:cubicBezTo>
                <a:cubicBezTo>
                  <a:pt x="11004" y="115504"/>
                  <a:pt x="12189" y="120519"/>
                  <a:pt x="14651" y="124896"/>
                </a:cubicBezTo>
                <a:cubicBezTo>
                  <a:pt x="15867" y="127085"/>
                  <a:pt x="17387" y="129091"/>
                  <a:pt x="19211" y="130823"/>
                </a:cubicBezTo>
                <a:cubicBezTo>
                  <a:pt x="21004" y="132556"/>
                  <a:pt x="23041" y="134045"/>
                  <a:pt x="25168" y="135352"/>
                </a:cubicBezTo>
                <a:cubicBezTo>
                  <a:pt x="29424" y="137966"/>
                  <a:pt x="34013" y="139942"/>
                  <a:pt x="38451" y="142131"/>
                </a:cubicBezTo>
                <a:cubicBezTo>
                  <a:pt x="40700" y="143225"/>
                  <a:pt x="42889" y="144410"/>
                  <a:pt x="44956" y="145748"/>
                </a:cubicBezTo>
                <a:cubicBezTo>
                  <a:pt x="47023" y="147116"/>
                  <a:pt x="48999" y="148666"/>
                  <a:pt x="50640" y="150489"/>
                </a:cubicBezTo>
                <a:cubicBezTo>
                  <a:pt x="51461" y="151401"/>
                  <a:pt x="52220" y="152404"/>
                  <a:pt x="52889" y="153438"/>
                </a:cubicBezTo>
                <a:cubicBezTo>
                  <a:pt x="53558" y="154471"/>
                  <a:pt x="54105" y="155596"/>
                  <a:pt x="54622" y="156721"/>
                </a:cubicBezTo>
                <a:cubicBezTo>
                  <a:pt x="55655" y="158970"/>
                  <a:pt x="56415" y="161341"/>
                  <a:pt x="56871" y="163803"/>
                </a:cubicBezTo>
                <a:cubicBezTo>
                  <a:pt x="57297" y="166234"/>
                  <a:pt x="57418" y="168727"/>
                  <a:pt x="57145" y="171189"/>
                </a:cubicBezTo>
                <a:cubicBezTo>
                  <a:pt x="56841" y="173651"/>
                  <a:pt x="56172" y="176082"/>
                  <a:pt x="55017" y="178301"/>
                </a:cubicBezTo>
                <a:lnTo>
                  <a:pt x="55047" y="178332"/>
                </a:lnTo>
                <a:cubicBezTo>
                  <a:pt x="56202" y="176113"/>
                  <a:pt x="56932" y="173681"/>
                  <a:pt x="57236" y="171219"/>
                </a:cubicBezTo>
                <a:cubicBezTo>
                  <a:pt x="57570" y="168727"/>
                  <a:pt x="57479" y="166234"/>
                  <a:pt x="57023" y="163772"/>
                </a:cubicBezTo>
                <a:cubicBezTo>
                  <a:pt x="56597" y="161310"/>
                  <a:pt x="55838" y="158909"/>
                  <a:pt x="54834" y="156629"/>
                </a:cubicBezTo>
                <a:cubicBezTo>
                  <a:pt x="54318" y="155505"/>
                  <a:pt x="53771" y="154380"/>
                  <a:pt x="53102" y="153316"/>
                </a:cubicBezTo>
                <a:cubicBezTo>
                  <a:pt x="52433" y="152252"/>
                  <a:pt x="51673" y="151249"/>
                  <a:pt x="50822" y="150337"/>
                </a:cubicBezTo>
                <a:cubicBezTo>
                  <a:pt x="49181" y="148453"/>
                  <a:pt x="47205" y="146872"/>
                  <a:pt x="45138" y="145505"/>
                </a:cubicBezTo>
                <a:cubicBezTo>
                  <a:pt x="43041" y="144137"/>
                  <a:pt x="40852" y="142951"/>
                  <a:pt x="38634" y="141827"/>
                </a:cubicBezTo>
                <a:cubicBezTo>
                  <a:pt x="34165" y="139577"/>
                  <a:pt x="29576" y="137632"/>
                  <a:pt x="25351" y="135048"/>
                </a:cubicBezTo>
                <a:cubicBezTo>
                  <a:pt x="23253" y="133741"/>
                  <a:pt x="21247" y="132282"/>
                  <a:pt x="19454" y="130550"/>
                </a:cubicBezTo>
                <a:cubicBezTo>
                  <a:pt x="17691" y="128848"/>
                  <a:pt x="16171" y="126872"/>
                  <a:pt x="14955" y="124714"/>
                </a:cubicBezTo>
                <a:cubicBezTo>
                  <a:pt x="12524" y="120398"/>
                  <a:pt x="11369" y="115443"/>
                  <a:pt x="11308" y="110489"/>
                </a:cubicBezTo>
                <a:cubicBezTo>
                  <a:pt x="11277" y="108027"/>
                  <a:pt x="11551" y="105534"/>
                  <a:pt x="12129" y="103133"/>
                </a:cubicBezTo>
                <a:cubicBezTo>
                  <a:pt x="12293" y="102419"/>
                  <a:pt x="12491" y="101704"/>
                  <a:pt x="12723" y="100996"/>
                </a:cubicBezTo>
                <a:lnTo>
                  <a:pt x="12723" y="100996"/>
                </a:lnTo>
                <a:cubicBezTo>
                  <a:pt x="12819" y="100990"/>
                  <a:pt x="12914" y="100983"/>
                  <a:pt x="13010" y="100975"/>
                </a:cubicBezTo>
                <a:cubicBezTo>
                  <a:pt x="14256" y="100884"/>
                  <a:pt x="15502" y="100580"/>
                  <a:pt x="16627" y="100033"/>
                </a:cubicBezTo>
                <a:cubicBezTo>
                  <a:pt x="17205" y="99729"/>
                  <a:pt x="17752" y="99394"/>
                  <a:pt x="18208" y="98969"/>
                </a:cubicBezTo>
                <a:cubicBezTo>
                  <a:pt x="18664" y="98513"/>
                  <a:pt x="19059" y="97996"/>
                  <a:pt x="19272" y="97358"/>
                </a:cubicBezTo>
                <a:cubicBezTo>
                  <a:pt x="19484" y="96780"/>
                  <a:pt x="19545" y="96081"/>
                  <a:pt x="19332" y="95443"/>
                </a:cubicBezTo>
                <a:cubicBezTo>
                  <a:pt x="19120" y="94835"/>
                  <a:pt x="18542" y="94288"/>
                  <a:pt x="17843" y="94227"/>
                </a:cubicBezTo>
                <a:cubicBezTo>
                  <a:pt x="17780" y="94221"/>
                  <a:pt x="17717" y="94219"/>
                  <a:pt x="17655" y="94219"/>
                </a:cubicBezTo>
                <a:cubicBezTo>
                  <a:pt x="17055" y="94219"/>
                  <a:pt x="16487" y="94474"/>
                  <a:pt x="16019" y="94805"/>
                </a:cubicBezTo>
                <a:cubicBezTo>
                  <a:pt x="15502" y="95169"/>
                  <a:pt x="15047" y="95656"/>
                  <a:pt x="14682" y="96173"/>
                </a:cubicBezTo>
                <a:cubicBezTo>
                  <a:pt x="13922" y="97176"/>
                  <a:pt x="13405" y="98331"/>
                  <a:pt x="12919" y="99486"/>
                </a:cubicBezTo>
                <a:cubicBezTo>
                  <a:pt x="12749" y="99915"/>
                  <a:pt x="12588" y="100354"/>
                  <a:pt x="12438" y="100797"/>
                </a:cubicBezTo>
                <a:lnTo>
                  <a:pt x="12438" y="100797"/>
                </a:lnTo>
                <a:cubicBezTo>
                  <a:pt x="12277" y="100804"/>
                  <a:pt x="12115" y="100807"/>
                  <a:pt x="11953" y="100807"/>
                </a:cubicBezTo>
                <a:cubicBezTo>
                  <a:pt x="9842" y="100807"/>
                  <a:pt x="7701" y="100245"/>
                  <a:pt x="5897" y="99121"/>
                </a:cubicBezTo>
                <a:cubicBezTo>
                  <a:pt x="4864" y="98483"/>
                  <a:pt x="3922" y="97632"/>
                  <a:pt x="3162" y="96659"/>
                </a:cubicBezTo>
                <a:cubicBezTo>
                  <a:pt x="2402" y="95717"/>
                  <a:pt x="1824" y="94592"/>
                  <a:pt x="1368" y="93437"/>
                </a:cubicBezTo>
                <a:cubicBezTo>
                  <a:pt x="517" y="91127"/>
                  <a:pt x="153" y="88634"/>
                  <a:pt x="183" y="86142"/>
                </a:cubicBezTo>
                <a:cubicBezTo>
                  <a:pt x="213" y="83680"/>
                  <a:pt x="639" y="81188"/>
                  <a:pt x="1308" y="78817"/>
                </a:cubicBezTo>
                <a:cubicBezTo>
                  <a:pt x="2645" y="74014"/>
                  <a:pt x="4834" y="69516"/>
                  <a:pt x="7235" y="65169"/>
                </a:cubicBezTo>
                <a:cubicBezTo>
                  <a:pt x="9636" y="60822"/>
                  <a:pt x="12281" y="56628"/>
                  <a:pt x="14895" y="52373"/>
                </a:cubicBezTo>
                <a:cubicBezTo>
                  <a:pt x="17509" y="48148"/>
                  <a:pt x="20092" y="43892"/>
                  <a:pt x="22341" y="39454"/>
                </a:cubicBezTo>
                <a:cubicBezTo>
                  <a:pt x="23466" y="37236"/>
                  <a:pt x="24500" y="34956"/>
                  <a:pt x="25381" y="32615"/>
                </a:cubicBezTo>
                <a:cubicBezTo>
                  <a:pt x="26263" y="30275"/>
                  <a:pt x="26962" y="27874"/>
                  <a:pt x="27418" y="25412"/>
                </a:cubicBezTo>
                <a:cubicBezTo>
                  <a:pt x="27843" y="22980"/>
                  <a:pt x="27965" y="20457"/>
                  <a:pt x="27661" y="17965"/>
                </a:cubicBezTo>
                <a:cubicBezTo>
                  <a:pt x="27357" y="15472"/>
                  <a:pt x="26627" y="13041"/>
                  <a:pt x="25472" y="10822"/>
                </a:cubicBezTo>
                <a:cubicBezTo>
                  <a:pt x="24348" y="8603"/>
                  <a:pt x="22828" y="6597"/>
                  <a:pt x="21095" y="4803"/>
                </a:cubicBezTo>
                <a:cubicBezTo>
                  <a:pt x="19363" y="3010"/>
                  <a:pt x="17417" y="1430"/>
                  <a:pt x="15381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33" name="Google Shape;19;p3"/>
          <p:cNvGrpSpPr/>
          <p:nvPr/>
        </p:nvGrpSpPr>
        <p:grpSpPr>
          <a:xfrm>
            <a:off x="713160" y="628560"/>
            <a:ext cx="360" cy="3758760"/>
            <a:chOff x="713160" y="628560"/>
            <a:chExt cx="360" cy="3758760"/>
          </a:xfrm>
        </p:grpSpPr>
        <p:sp>
          <p:nvSpPr>
            <p:cNvPr id="134" name="Google Shape;20;p3"/>
            <p:cNvSpPr/>
            <p:nvPr/>
          </p:nvSpPr>
          <p:spPr>
            <a:xfrm>
              <a:off x="713160" y="628560"/>
              <a:ext cx="360" cy="37587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" name="Google Shape;21;p3"/>
            <p:cNvSpPr/>
            <p:nvPr/>
          </p:nvSpPr>
          <p:spPr>
            <a:xfrm>
              <a:off x="713160" y="2950920"/>
              <a:ext cx="360" cy="12891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" name="Google Shape;22;p3"/>
            <p:cNvSpPr/>
            <p:nvPr/>
          </p:nvSpPr>
          <p:spPr>
            <a:xfrm>
              <a:off x="713160" y="1905480"/>
              <a:ext cx="360" cy="6267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1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301;p33"/>
          <p:cNvPicPr/>
          <p:nvPr/>
        </p:nvPicPr>
        <p:blipFill>
          <a:blip r:embed="rId14"/>
          <a:srcRect b="13690"/>
          <a:stretch/>
        </p:blipFill>
        <p:spPr>
          <a:xfrm>
            <a:off x="-110160" y="-56880"/>
            <a:ext cx="9363960" cy="5256360"/>
          </a:xfrm>
          <a:prstGeom prst="rect">
            <a:avLst/>
          </a:prstGeom>
          <a:ln w="0">
            <a:noFill/>
          </a:ln>
        </p:spPr>
      </p:pic>
      <p:sp>
        <p:nvSpPr>
          <p:cNvPr id="176" name="Google Shape;302;p33"/>
          <p:cNvSpPr/>
          <p:nvPr/>
        </p:nvSpPr>
        <p:spPr>
          <a:xfrm rot="16876200">
            <a:off x="-3810240" y="1263600"/>
            <a:ext cx="6890760" cy="2389320"/>
          </a:xfrm>
          <a:custGeom>
            <a:avLst/>
            <a:gdLst/>
            <a:ahLst/>
            <a:cxnLst/>
            <a:rect l="l" t="t" r="r" b="b"/>
            <a:pathLst>
              <a:path w="182557" h="63315">
                <a:moveTo>
                  <a:pt x="13634" y="34215"/>
                </a:moveTo>
                <a:cubicBezTo>
                  <a:pt x="14881" y="34215"/>
                  <a:pt x="16129" y="34332"/>
                  <a:pt x="17356" y="34560"/>
                </a:cubicBezTo>
                <a:cubicBezTo>
                  <a:pt x="18459" y="34762"/>
                  <a:pt x="19536" y="35060"/>
                  <a:pt x="20585" y="35434"/>
                </a:cubicBezTo>
                <a:lnTo>
                  <a:pt x="20585" y="35434"/>
                </a:lnTo>
                <a:cubicBezTo>
                  <a:pt x="20441" y="36128"/>
                  <a:pt x="20294" y="36846"/>
                  <a:pt x="20092" y="37508"/>
                </a:cubicBezTo>
                <a:cubicBezTo>
                  <a:pt x="19910" y="38238"/>
                  <a:pt x="19666" y="38967"/>
                  <a:pt x="19423" y="39666"/>
                </a:cubicBezTo>
                <a:cubicBezTo>
                  <a:pt x="18876" y="41064"/>
                  <a:pt x="18268" y="42432"/>
                  <a:pt x="17478" y="43709"/>
                </a:cubicBezTo>
                <a:cubicBezTo>
                  <a:pt x="16657" y="44985"/>
                  <a:pt x="15715" y="46140"/>
                  <a:pt x="14560" y="47113"/>
                </a:cubicBezTo>
                <a:cubicBezTo>
                  <a:pt x="13435" y="48086"/>
                  <a:pt x="12128" y="48846"/>
                  <a:pt x="10700" y="49302"/>
                </a:cubicBezTo>
                <a:cubicBezTo>
                  <a:pt x="9608" y="49657"/>
                  <a:pt x="8443" y="49828"/>
                  <a:pt x="7276" y="49828"/>
                </a:cubicBezTo>
                <a:cubicBezTo>
                  <a:pt x="6948" y="49828"/>
                  <a:pt x="6619" y="49815"/>
                  <a:pt x="6292" y="49788"/>
                </a:cubicBezTo>
                <a:cubicBezTo>
                  <a:pt x="4833" y="49636"/>
                  <a:pt x="3374" y="49150"/>
                  <a:pt x="2250" y="48177"/>
                </a:cubicBezTo>
                <a:cubicBezTo>
                  <a:pt x="1155" y="47204"/>
                  <a:pt x="487" y="45776"/>
                  <a:pt x="365" y="44317"/>
                </a:cubicBezTo>
                <a:cubicBezTo>
                  <a:pt x="304" y="43587"/>
                  <a:pt x="396" y="42827"/>
                  <a:pt x="548" y="42098"/>
                </a:cubicBezTo>
                <a:cubicBezTo>
                  <a:pt x="730" y="41399"/>
                  <a:pt x="1003" y="40700"/>
                  <a:pt x="1368" y="40061"/>
                </a:cubicBezTo>
                <a:cubicBezTo>
                  <a:pt x="1733" y="39393"/>
                  <a:pt x="2189" y="38785"/>
                  <a:pt x="2706" y="38268"/>
                </a:cubicBezTo>
                <a:cubicBezTo>
                  <a:pt x="3192" y="37721"/>
                  <a:pt x="3800" y="37235"/>
                  <a:pt x="4408" y="36809"/>
                </a:cubicBezTo>
                <a:cubicBezTo>
                  <a:pt x="5624" y="35958"/>
                  <a:pt x="7022" y="35350"/>
                  <a:pt x="8450" y="34925"/>
                </a:cubicBezTo>
                <a:cubicBezTo>
                  <a:pt x="10136" y="34445"/>
                  <a:pt x="11884" y="34215"/>
                  <a:pt x="13634" y="34215"/>
                </a:cubicBezTo>
                <a:close/>
                <a:moveTo>
                  <a:pt x="15259" y="0"/>
                </a:moveTo>
                <a:cubicBezTo>
                  <a:pt x="16384" y="2796"/>
                  <a:pt x="17417" y="5654"/>
                  <a:pt x="18299" y="8541"/>
                </a:cubicBezTo>
                <a:cubicBezTo>
                  <a:pt x="19180" y="11429"/>
                  <a:pt x="19879" y="14377"/>
                  <a:pt x="20396" y="17356"/>
                </a:cubicBezTo>
                <a:cubicBezTo>
                  <a:pt x="20913" y="20304"/>
                  <a:pt x="21247" y="23313"/>
                  <a:pt x="21338" y="26323"/>
                </a:cubicBezTo>
                <a:cubicBezTo>
                  <a:pt x="21368" y="29303"/>
                  <a:pt x="21219" y="32313"/>
                  <a:pt x="20626" y="35235"/>
                </a:cubicBezTo>
                <a:lnTo>
                  <a:pt x="20626" y="35235"/>
                </a:lnTo>
                <a:cubicBezTo>
                  <a:pt x="19581" y="34860"/>
                  <a:pt x="18509" y="34559"/>
                  <a:pt x="17417" y="34347"/>
                </a:cubicBezTo>
                <a:cubicBezTo>
                  <a:pt x="16155" y="34102"/>
                  <a:pt x="14866" y="33978"/>
                  <a:pt x="13577" y="33978"/>
                </a:cubicBezTo>
                <a:cubicBezTo>
                  <a:pt x="11824" y="33978"/>
                  <a:pt x="10071" y="34208"/>
                  <a:pt x="8390" y="34681"/>
                </a:cubicBezTo>
                <a:cubicBezTo>
                  <a:pt x="6900" y="35107"/>
                  <a:pt x="5502" y="35715"/>
                  <a:pt x="4256" y="36596"/>
                </a:cubicBezTo>
                <a:cubicBezTo>
                  <a:pt x="3617" y="37022"/>
                  <a:pt x="3010" y="37508"/>
                  <a:pt x="2493" y="38086"/>
                </a:cubicBezTo>
                <a:cubicBezTo>
                  <a:pt x="1976" y="38633"/>
                  <a:pt x="1520" y="39241"/>
                  <a:pt x="1125" y="39909"/>
                </a:cubicBezTo>
                <a:cubicBezTo>
                  <a:pt x="730" y="40578"/>
                  <a:pt x="456" y="41308"/>
                  <a:pt x="274" y="42037"/>
                </a:cubicBezTo>
                <a:cubicBezTo>
                  <a:pt x="92" y="42797"/>
                  <a:pt x="0" y="43557"/>
                  <a:pt x="61" y="44347"/>
                </a:cubicBezTo>
                <a:cubicBezTo>
                  <a:pt x="183" y="45867"/>
                  <a:pt x="882" y="47387"/>
                  <a:pt x="2037" y="48420"/>
                </a:cubicBezTo>
                <a:cubicBezTo>
                  <a:pt x="3222" y="49454"/>
                  <a:pt x="4742" y="49970"/>
                  <a:pt x="6262" y="50122"/>
                </a:cubicBezTo>
                <a:cubicBezTo>
                  <a:pt x="6622" y="50158"/>
                  <a:pt x="6982" y="50175"/>
                  <a:pt x="7341" y="50175"/>
                </a:cubicBezTo>
                <a:cubicBezTo>
                  <a:pt x="8527" y="50175"/>
                  <a:pt x="9701" y="49986"/>
                  <a:pt x="10821" y="49636"/>
                </a:cubicBezTo>
                <a:cubicBezTo>
                  <a:pt x="12280" y="49150"/>
                  <a:pt x="13618" y="48359"/>
                  <a:pt x="14773" y="47356"/>
                </a:cubicBezTo>
                <a:cubicBezTo>
                  <a:pt x="15928" y="46353"/>
                  <a:pt x="16900" y="45168"/>
                  <a:pt x="17721" y="43861"/>
                </a:cubicBezTo>
                <a:cubicBezTo>
                  <a:pt x="18511" y="42584"/>
                  <a:pt x="19150" y="41186"/>
                  <a:pt x="19666" y="39757"/>
                </a:cubicBezTo>
                <a:cubicBezTo>
                  <a:pt x="19910" y="39028"/>
                  <a:pt x="20183" y="38329"/>
                  <a:pt x="20366" y="37599"/>
                </a:cubicBezTo>
                <a:cubicBezTo>
                  <a:pt x="20564" y="36920"/>
                  <a:pt x="20709" y="36214"/>
                  <a:pt x="20851" y="35531"/>
                </a:cubicBezTo>
                <a:lnTo>
                  <a:pt x="20851" y="35531"/>
                </a:lnTo>
                <a:cubicBezTo>
                  <a:pt x="22541" y="36156"/>
                  <a:pt x="24156" y="36975"/>
                  <a:pt x="25685" y="37903"/>
                </a:cubicBezTo>
                <a:cubicBezTo>
                  <a:pt x="28268" y="39484"/>
                  <a:pt x="30639" y="41368"/>
                  <a:pt x="32919" y="43344"/>
                </a:cubicBezTo>
                <a:cubicBezTo>
                  <a:pt x="35199" y="45320"/>
                  <a:pt x="37418" y="47356"/>
                  <a:pt x="39667" y="49393"/>
                </a:cubicBezTo>
                <a:cubicBezTo>
                  <a:pt x="41886" y="51429"/>
                  <a:pt x="44165" y="53435"/>
                  <a:pt x="46597" y="55229"/>
                </a:cubicBezTo>
                <a:cubicBezTo>
                  <a:pt x="49059" y="56992"/>
                  <a:pt x="51704" y="58542"/>
                  <a:pt x="54591" y="59454"/>
                </a:cubicBezTo>
                <a:cubicBezTo>
                  <a:pt x="56412" y="60048"/>
                  <a:pt x="58330" y="60364"/>
                  <a:pt x="60246" y="60364"/>
                </a:cubicBezTo>
                <a:cubicBezTo>
                  <a:pt x="61367" y="60364"/>
                  <a:pt x="62488" y="60256"/>
                  <a:pt x="63588" y="60031"/>
                </a:cubicBezTo>
                <a:cubicBezTo>
                  <a:pt x="66597" y="59484"/>
                  <a:pt x="69394" y="58208"/>
                  <a:pt x="71977" y="56627"/>
                </a:cubicBezTo>
                <a:cubicBezTo>
                  <a:pt x="73284" y="55867"/>
                  <a:pt x="74500" y="54955"/>
                  <a:pt x="75716" y="54043"/>
                </a:cubicBezTo>
                <a:cubicBezTo>
                  <a:pt x="76902" y="53101"/>
                  <a:pt x="78087" y="52128"/>
                  <a:pt x="79181" y="51095"/>
                </a:cubicBezTo>
                <a:cubicBezTo>
                  <a:pt x="83680" y="47022"/>
                  <a:pt x="87479" y="42311"/>
                  <a:pt x="91826" y="38116"/>
                </a:cubicBezTo>
                <a:cubicBezTo>
                  <a:pt x="94014" y="36049"/>
                  <a:pt x="96324" y="34104"/>
                  <a:pt x="98847" y="32462"/>
                </a:cubicBezTo>
                <a:cubicBezTo>
                  <a:pt x="100093" y="31642"/>
                  <a:pt x="101431" y="30943"/>
                  <a:pt x="102799" y="30304"/>
                </a:cubicBezTo>
                <a:lnTo>
                  <a:pt x="104866" y="29423"/>
                </a:lnTo>
                <a:cubicBezTo>
                  <a:pt x="105565" y="29180"/>
                  <a:pt x="106294" y="28967"/>
                  <a:pt x="107024" y="28724"/>
                </a:cubicBezTo>
                <a:cubicBezTo>
                  <a:pt x="109911" y="27873"/>
                  <a:pt x="112890" y="27417"/>
                  <a:pt x="115899" y="27265"/>
                </a:cubicBezTo>
                <a:lnTo>
                  <a:pt x="118149" y="27265"/>
                </a:lnTo>
                <a:cubicBezTo>
                  <a:pt x="118908" y="27295"/>
                  <a:pt x="119638" y="27356"/>
                  <a:pt x="120398" y="27386"/>
                </a:cubicBezTo>
                <a:lnTo>
                  <a:pt x="120945" y="27417"/>
                </a:lnTo>
                <a:cubicBezTo>
                  <a:pt x="121158" y="27447"/>
                  <a:pt x="121340" y="27478"/>
                  <a:pt x="121522" y="27478"/>
                </a:cubicBezTo>
                <a:lnTo>
                  <a:pt x="122647" y="27630"/>
                </a:lnTo>
                <a:cubicBezTo>
                  <a:pt x="123012" y="27690"/>
                  <a:pt x="123377" y="27721"/>
                  <a:pt x="123741" y="27782"/>
                </a:cubicBezTo>
                <a:lnTo>
                  <a:pt x="124866" y="28025"/>
                </a:lnTo>
                <a:cubicBezTo>
                  <a:pt x="127784" y="28633"/>
                  <a:pt x="130702" y="29545"/>
                  <a:pt x="133377" y="30882"/>
                </a:cubicBezTo>
                <a:cubicBezTo>
                  <a:pt x="136082" y="32219"/>
                  <a:pt x="138574" y="33921"/>
                  <a:pt x="140793" y="35928"/>
                </a:cubicBezTo>
                <a:cubicBezTo>
                  <a:pt x="142982" y="37994"/>
                  <a:pt x="144897" y="40335"/>
                  <a:pt x="146690" y="42767"/>
                </a:cubicBezTo>
                <a:cubicBezTo>
                  <a:pt x="148453" y="45198"/>
                  <a:pt x="150125" y="47721"/>
                  <a:pt x="151918" y="50153"/>
                </a:cubicBezTo>
                <a:cubicBezTo>
                  <a:pt x="153711" y="52584"/>
                  <a:pt x="155626" y="54955"/>
                  <a:pt x="157876" y="57022"/>
                </a:cubicBezTo>
                <a:cubicBezTo>
                  <a:pt x="160095" y="59089"/>
                  <a:pt x="162648" y="60791"/>
                  <a:pt x="165444" y="61946"/>
                </a:cubicBezTo>
                <a:cubicBezTo>
                  <a:pt x="167699" y="62843"/>
                  <a:pt x="170127" y="63315"/>
                  <a:pt x="172545" y="63315"/>
                </a:cubicBezTo>
                <a:cubicBezTo>
                  <a:pt x="173158" y="63315"/>
                  <a:pt x="173771" y="63284"/>
                  <a:pt x="174381" y="63223"/>
                </a:cubicBezTo>
                <a:cubicBezTo>
                  <a:pt x="175900" y="63071"/>
                  <a:pt x="177390" y="62736"/>
                  <a:pt x="178788" y="62129"/>
                </a:cubicBezTo>
                <a:cubicBezTo>
                  <a:pt x="180186" y="61551"/>
                  <a:pt x="181463" y="60730"/>
                  <a:pt x="182557" y="59636"/>
                </a:cubicBezTo>
                <a:lnTo>
                  <a:pt x="182527" y="59606"/>
                </a:lnTo>
                <a:cubicBezTo>
                  <a:pt x="181432" y="60670"/>
                  <a:pt x="180156" y="61490"/>
                  <a:pt x="178758" y="62068"/>
                </a:cubicBezTo>
                <a:cubicBezTo>
                  <a:pt x="177359" y="62645"/>
                  <a:pt x="175870" y="62980"/>
                  <a:pt x="174381" y="63101"/>
                </a:cubicBezTo>
                <a:cubicBezTo>
                  <a:pt x="173831" y="63151"/>
                  <a:pt x="173279" y="63176"/>
                  <a:pt x="172728" y="63176"/>
                </a:cubicBezTo>
                <a:cubicBezTo>
                  <a:pt x="170260" y="63176"/>
                  <a:pt x="167796" y="62683"/>
                  <a:pt x="165535" y="61764"/>
                </a:cubicBezTo>
                <a:cubicBezTo>
                  <a:pt x="162739" y="60639"/>
                  <a:pt x="160216" y="58907"/>
                  <a:pt x="158028" y="56840"/>
                </a:cubicBezTo>
                <a:cubicBezTo>
                  <a:pt x="155809" y="54803"/>
                  <a:pt x="153924" y="52432"/>
                  <a:pt x="152161" y="50001"/>
                </a:cubicBezTo>
                <a:cubicBezTo>
                  <a:pt x="150368" y="47539"/>
                  <a:pt x="148727" y="45016"/>
                  <a:pt x="146933" y="42584"/>
                </a:cubicBezTo>
                <a:cubicBezTo>
                  <a:pt x="145170" y="40122"/>
                  <a:pt x="143255" y="37751"/>
                  <a:pt x="141036" y="35684"/>
                </a:cubicBezTo>
                <a:cubicBezTo>
                  <a:pt x="136568" y="31551"/>
                  <a:pt x="130884" y="28815"/>
                  <a:pt x="124927" y="27660"/>
                </a:cubicBezTo>
                <a:lnTo>
                  <a:pt x="123802" y="27417"/>
                </a:lnTo>
                <a:cubicBezTo>
                  <a:pt x="123437" y="27356"/>
                  <a:pt x="123073" y="27326"/>
                  <a:pt x="122677" y="27265"/>
                </a:cubicBezTo>
                <a:lnTo>
                  <a:pt x="121553" y="27113"/>
                </a:lnTo>
                <a:cubicBezTo>
                  <a:pt x="121370" y="27113"/>
                  <a:pt x="121188" y="27082"/>
                  <a:pt x="121006" y="27052"/>
                </a:cubicBezTo>
                <a:lnTo>
                  <a:pt x="120428" y="27022"/>
                </a:lnTo>
                <a:cubicBezTo>
                  <a:pt x="119668" y="26991"/>
                  <a:pt x="118908" y="26930"/>
                  <a:pt x="118149" y="26900"/>
                </a:cubicBezTo>
                <a:lnTo>
                  <a:pt x="115869" y="26900"/>
                </a:lnTo>
                <a:cubicBezTo>
                  <a:pt x="112829" y="27052"/>
                  <a:pt x="109820" y="27538"/>
                  <a:pt x="106902" y="28389"/>
                </a:cubicBezTo>
                <a:cubicBezTo>
                  <a:pt x="106203" y="28633"/>
                  <a:pt x="105474" y="28845"/>
                  <a:pt x="104744" y="29089"/>
                </a:cubicBezTo>
                <a:lnTo>
                  <a:pt x="102647" y="29970"/>
                </a:lnTo>
                <a:cubicBezTo>
                  <a:pt x="101279" y="30639"/>
                  <a:pt x="99911" y="31338"/>
                  <a:pt x="98665" y="32159"/>
                </a:cubicBezTo>
                <a:cubicBezTo>
                  <a:pt x="96112" y="33830"/>
                  <a:pt x="93771" y="35776"/>
                  <a:pt x="91583" y="37873"/>
                </a:cubicBezTo>
                <a:cubicBezTo>
                  <a:pt x="87236" y="42067"/>
                  <a:pt x="83437" y="46809"/>
                  <a:pt x="78999" y="50882"/>
                </a:cubicBezTo>
                <a:cubicBezTo>
                  <a:pt x="77874" y="51916"/>
                  <a:pt x="76719" y="52888"/>
                  <a:pt x="75564" y="53831"/>
                </a:cubicBezTo>
                <a:cubicBezTo>
                  <a:pt x="74348" y="54742"/>
                  <a:pt x="73132" y="55654"/>
                  <a:pt x="71856" y="56414"/>
                </a:cubicBezTo>
                <a:cubicBezTo>
                  <a:pt x="69303" y="57995"/>
                  <a:pt x="66506" y="59271"/>
                  <a:pt x="63558" y="59849"/>
                </a:cubicBezTo>
                <a:cubicBezTo>
                  <a:pt x="62457" y="60065"/>
                  <a:pt x="61335" y="60170"/>
                  <a:pt x="60212" y="60170"/>
                </a:cubicBezTo>
                <a:cubicBezTo>
                  <a:pt x="58328" y="60170"/>
                  <a:pt x="56442" y="59873"/>
                  <a:pt x="54652" y="59302"/>
                </a:cubicBezTo>
                <a:cubicBezTo>
                  <a:pt x="51795" y="58390"/>
                  <a:pt x="49150" y="56840"/>
                  <a:pt x="46688" y="55107"/>
                </a:cubicBezTo>
                <a:cubicBezTo>
                  <a:pt x="41795" y="51551"/>
                  <a:pt x="37570" y="47174"/>
                  <a:pt x="33010" y="43223"/>
                </a:cubicBezTo>
                <a:cubicBezTo>
                  <a:pt x="30730" y="41247"/>
                  <a:pt x="28360" y="39332"/>
                  <a:pt x="25776" y="37751"/>
                </a:cubicBezTo>
                <a:cubicBezTo>
                  <a:pt x="24238" y="36799"/>
                  <a:pt x="22601" y="35969"/>
                  <a:pt x="20892" y="35332"/>
                </a:cubicBezTo>
                <a:lnTo>
                  <a:pt x="20892" y="35332"/>
                </a:lnTo>
                <a:cubicBezTo>
                  <a:pt x="21461" y="32369"/>
                  <a:pt x="21611" y="29346"/>
                  <a:pt x="21551" y="26323"/>
                </a:cubicBezTo>
                <a:cubicBezTo>
                  <a:pt x="21460" y="23313"/>
                  <a:pt x="21125" y="20274"/>
                  <a:pt x="20578" y="17295"/>
                </a:cubicBezTo>
                <a:cubicBezTo>
                  <a:pt x="19514" y="11338"/>
                  <a:pt x="17630" y="5562"/>
                  <a:pt x="15289" y="0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Google Shape;303;p33"/>
          <p:cNvSpPr/>
          <p:nvPr/>
        </p:nvSpPr>
        <p:spPr>
          <a:xfrm rot="10800000" flipH="1">
            <a:off x="3998520" y="4488120"/>
            <a:ext cx="2577960" cy="1222200"/>
          </a:xfrm>
          <a:custGeom>
            <a:avLst/>
            <a:gdLst/>
            <a:ahLst/>
            <a:cxnLst/>
            <a:rect l="l" t="t" r="r" b="b"/>
            <a:pathLst>
              <a:path w="65595" h="31104">
                <a:moveTo>
                  <a:pt x="64744" y="0"/>
                </a:moveTo>
                <a:lnTo>
                  <a:pt x="64713" y="31"/>
                </a:lnTo>
                <a:cubicBezTo>
                  <a:pt x="65291" y="2219"/>
                  <a:pt x="65443" y="4529"/>
                  <a:pt x="65108" y="6778"/>
                </a:cubicBezTo>
                <a:cubicBezTo>
                  <a:pt x="64774" y="8997"/>
                  <a:pt x="63984" y="11155"/>
                  <a:pt x="62768" y="13070"/>
                </a:cubicBezTo>
                <a:cubicBezTo>
                  <a:pt x="60367" y="16900"/>
                  <a:pt x="56415" y="19697"/>
                  <a:pt x="52008" y="20608"/>
                </a:cubicBezTo>
                <a:cubicBezTo>
                  <a:pt x="50931" y="20848"/>
                  <a:pt x="49825" y="20962"/>
                  <a:pt x="48719" y="20962"/>
                </a:cubicBezTo>
                <a:cubicBezTo>
                  <a:pt x="47576" y="20962"/>
                  <a:pt x="46433" y="20840"/>
                  <a:pt x="45321" y="20608"/>
                </a:cubicBezTo>
                <a:cubicBezTo>
                  <a:pt x="44227" y="20396"/>
                  <a:pt x="43132" y="20031"/>
                  <a:pt x="42099" y="19605"/>
                </a:cubicBezTo>
                <a:cubicBezTo>
                  <a:pt x="41065" y="19149"/>
                  <a:pt x="40093" y="18602"/>
                  <a:pt x="39059" y="18086"/>
                </a:cubicBezTo>
                <a:cubicBezTo>
                  <a:pt x="38026" y="17599"/>
                  <a:pt x="36962" y="17113"/>
                  <a:pt x="35837" y="16870"/>
                </a:cubicBezTo>
                <a:cubicBezTo>
                  <a:pt x="35359" y="16769"/>
                  <a:pt x="34880" y="16710"/>
                  <a:pt x="34402" y="16710"/>
                </a:cubicBezTo>
                <a:cubicBezTo>
                  <a:pt x="34303" y="16710"/>
                  <a:pt x="34204" y="16713"/>
                  <a:pt x="34105" y="16718"/>
                </a:cubicBezTo>
                <a:cubicBezTo>
                  <a:pt x="33527" y="16748"/>
                  <a:pt x="32950" y="16870"/>
                  <a:pt x="32403" y="17052"/>
                </a:cubicBezTo>
                <a:cubicBezTo>
                  <a:pt x="31278" y="17417"/>
                  <a:pt x="30305" y="18055"/>
                  <a:pt x="29424" y="18754"/>
                </a:cubicBezTo>
                <a:cubicBezTo>
                  <a:pt x="28512" y="19484"/>
                  <a:pt x="27722" y="20304"/>
                  <a:pt x="26962" y="21156"/>
                </a:cubicBezTo>
                <a:cubicBezTo>
                  <a:pt x="26202" y="22007"/>
                  <a:pt x="25533" y="22918"/>
                  <a:pt x="24773" y="23770"/>
                </a:cubicBezTo>
                <a:cubicBezTo>
                  <a:pt x="24044" y="24621"/>
                  <a:pt x="23254" y="25441"/>
                  <a:pt x="22402" y="26201"/>
                </a:cubicBezTo>
                <a:cubicBezTo>
                  <a:pt x="20731" y="27751"/>
                  <a:pt x="18846" y="29058"/>
                  <a:pt x="16749" y="29909"/>
                </a:cubicBezTo>
                <a:cubicBezTo>
                  <a:pt x="15240" y="30544"/>
                  <a:pt x="13621" y="30894"/>
                  <a:pt x="12006" y="30894"/>
                </a:cubicBezTo>
                <a:cubicBezTo>
                  <a:pt x="11375" y="30894"/>
                  <a:pt x="10745" y="30841"/>
                  <a:pt x="10123" y="30730"/>
                </a:cubicBezTo>
                <a:cubicBezTo>
                  <a:pt x="7904" y="30365"/>
                  <a:pt x="5837" y="29241"/>
                  <a:pt x="4287" y="27630"/>
                </a:cubicBezTo>
                <a:cubicBezTo>
                  <a:pt x="2706" y="25988"/>
                  <a:pt x="1703" y="23922"/>
                  <a:pt x="1095" y="21763"/>
                </a:cubicBezTo>
                <a:cubicBezTo>
                  <a:pt x="487" y="19575"/>
                  <a:pt x="305" y="17295"/>
                  <a:pt x="426" y="15046"/>
                </a:cubicBezTo>
                <a:cubicBezTo>
                  <a:pt x="578" y="12797"/>
                  <a:pt x="1034" y="10547"/>
                  <a:pt x="1855" y="8450"/>
                </a:cubicBezTo>
                <a:cubicBezTo>
                  <a:pt x="2676" y="6353"/>
                  <a:pt x="3831" y="4347"/>
                  <a:pt x="5472" y="2736"/>
                </a:cubicBezTo>
                <a:lnTo>
                  <a:pt x="5442" y="2705"/>
                </a:lnTo>
                <a:cubicBezTo>
                  <a:pt x="3770" y="4286"/>
                  <a:pt x="2524" y="6262"/>
                  <a:pt x="1673" y="8359"/>
                </a:cubicBezTo>
                <a:cubicBezTo>
                  <a:pt x="821" y="10487"/>
                  <a:pt x="305" y="12736"/>
                  <a:pt x="153" y="15016"/>
                </a:cubicBezTo>
                <a:cubicBezTo>
                  <a:pt x="1" y="17326"/>
                  <a:pt x="183" y="19636"/>
                  <a:pt x="791" y="21855"/>
                </a:cubicBezTo>
                <a:cubicBezTo>
                  <a:pt x="1369" y="24043"/>
                  <a:pt x="2432" y="26171"/>
                  <a:pt x="4043" y="27843"/>
                </a:cubicBezTo>
                <a:cubicBezTo>
                  <a:pt x="5654" y="29514"/>
                  <a:pt x="7812" y="30609"/>
                  <a:pt x="10062" y="30973"/>
                </a:cubicBezTo>
                <a:cubicBezTo>
                  <a:pt x="10616" y="31062"/>
                  <a:pt x="11175" y="31104"/>
                  <a:pt x="11732" y="31104"/>
                </a:cubicBezTo>
                <a:cubicBezTo>
                  <a:pt x="13468" y="31104"/>
                  <a:pt x="15200" y="30698"/>
                  <a:pt x="16810" y="30031"/>
                </a:cubicBezTo>
                <a:cubicBezTo>
                  <a:pt x="18907" y="29150"/>
                  <a:pt x="20791" y="27812"/>
                  <a:pt x="22494" y="26323"/>
                </a:cubicBezTo>
                <a:cubicBezTo>
                  <a:pt x="23345" y="25563"/>
                  <a:pt x="24135" y="24742"/>
                  <a:pt x="24895" y="23891"/>
                </a:cubicBezTo>
                <a:cubicBezTo>
                  <a:pt x="25685" y="23040"/>
                  <a:pt x="26354" y="22128"/>
                  <a:pt x="27114" y="21277"/>
                </a:cubicBezTo>
                <a:cubicBezTo>
                  <a:pt x="27874" y="20456"/>
                  <a:pt x="28664" y="19636"/>
                  <a:pt x="29545" y="18937"/>
                </a:cubicBezTo>
                <a:cubicBezTo>
                  <a:pt x="30427" y="18238"/>
                  <a:pt x="31400" y="17660"/>
                  <a:pt x="32494" y="17326"/>
                </a:cubicBezTo>
                <a:cubicBezTo>
                  <a:pt x="33011" y="17143"/>
                  <a:pt x="33558" y="17052"/>
                  <a:pt x="34105" y="17022"/>
                </a:cubicBezTo>
                <a:cubicBezTo>
                  <a:pt x="34182" y="17018"/>
                  <a:pt x="34259" y="17016"/>
                  <a:pt x="34335" y="17016"/>
                </a:cubicBezTo>
                <a:cubicBezTo>
                  <a:pt x="34829" y="17016"/>
                  <a:pt x="35303" y="17095"/>
                  <a:pt x="35777" y="17174"/>
                </a:cubicBezTo>
                <a:cubicBezTo>
                  <a:pt x="36871" y="17417"/>
                  <a:pt x="37904" y="17903"/>
                  <a:pt x="38907" y="18420"/>
                </a:cubicBezTo>
                <a:cubicBezTo>
                  <a:pt x="39910" y="18906"/>
                  <a:pt x="40913" y="19484"/>
                  <a:pt x="41947" y="19940"/>
                </a:cubicBezTo>
                <a:cubicBezTo>
                  <a:pt x="43011" y="20396"/>
                  <a:pt x="44105" y="20760"/>
                  <a:pt x="45230" y="21004"/>
                </a:cubicBezTo>
                <a:cubicBezTo>
                  <a:pt x="46354" y="21247"/>
                  <a:pt x="47509" y="21368"/>
                  <a:pt x="48664" y="21368"/>
                </a:cubicBezTo>
                <a:cubicBezTo>
                  <a:pt x="49819" y="21368"/>
                  <a:pt x="50974" y="21247"/>
                  <a:pt x="52099" y="21004"/>
                </a:cubicBezTo>
                <a:cubicBezTo>
                  <a:pt x="54348" y="20517"/>
                  <a:pt x="56476" y="19575"/>
                  <a:pt x="58361" y="18238"/>
                </a:cubicBezTo>
                <a:cubicBezTo>
                  <a:pt x="60215" y="16870"/>
                  <a:pt x="61826" y="15168"/>
                  <a:pt x="63011" y="13222"/>
                </a:cubicBezTo>
                <a:cubicBezTo>
                  <a:pt x="64197" y="11247"/>
                  <a:pt x="64987" y="9058"/>
                  <a:pt x="65291" y="6778"/>
                </a:cubicBezTo>
                <a:cubicBezTo>
                  <a:pt x="65595" y="4529"/>
                  <a:pt x="65382" y="2189"/>
                  <a:pt x="64744" y="0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78" name="Google Shape;307;p33"/>
          <p:cNvGrpSpPr/>
          <p:nvPr/>
        </p:nvGrpSpPr>
        <p:grpSpPr>
          <a:xfrm>
            <a:off x="713160" y="619920"/>
            <a:ext cx="360" cy="3767400"/>
            <a:chOff x="713160" y="619920"/>
            <a:chExt cx="360" cy="3767400"/>
          </a:xfrm>
        </p:grpSpPr>
        <p:grpSp>
          <p:nvGrpSpPr>
            <p:cNvPr id="179" name="Google Shape;308;p33"/>
            <p:cNvGrpSpPr/>
            <p:nvPr/>
          </p:nvGrpSpPr>
          <p:grpSpPr>
            <a:xfrm>
              <a:off x="713160" y="619920"/>
              <a:ext cx="360" cy="3767400"/>
              <a:chOff x="713160" y="619920"/>
              <a:chExt cx="360" cy="3767400"/>
            </a:xfrm>
          </p:grpSpPr>
          <p:sp>
            <p:nvSpPr>
              <p:cNvPr id="180" name="Google Shape;309;p33"/>
              <p:cNvSpPr/>
              <p:nvPr/>
            </p:nvSpPr>
            <p:spPr>
              <a:xfrm>
                <a:off x="713160" y="628560"/>
                <a:ext cx="360" cy="37587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1" name="Google Shape;310;p33"/>
              <p:cNvSpPr/>
              <p:nvPr/>
            </p:nvSpPr>
            <p:spPr>
              <a:xfrm>
                <a:off x="713160" y="1680840"/>
                <a:ext cx="360" cy="99684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3810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2" name="Google Shape;311;p33"/>
              <p:cNvSpPr/>
              <p:nvPr/>
            </p:nvSpPr>
            <p:spPr>
              <a:xfrm>
                <a:off x="713160" y="619920"/>
                <a:ext cx="360" cy="4287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3810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183" name="Google Shape;312;p33"/>
            <p:cNvSpPr/>
            <p:nvPr/>
          </p:nvSpPr>
          <p:spPr>
            <a:xfrm>
              <a:off x="713160" y="3058560"/>
              <a:ext cx="360" cy="9968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1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56;p7"/>
          <p:cNvPicPr/>
          <p:nvPr/>
        </p:nvPicPr>
        <p:blipFill>
          <a:blip r:embed="rId14"/>
          <a:srcRect b="13690"/>
          <a:stretch/>
        </p:blipFill>
        <p:spPr>
          <a:xfrm>
            <a:off x="-110160" y="-56880"/>
            <a:ext cx="9363960" cy="5256360"/>
          </a:xfrm>
          <a:prstGeom prst="rect">
            <a:avLst/>
          </a:prstGeom>
          <a:ln w="0">
            <a:noFill/>
          </a:ln>
        </p:spPr>
      </p:pic>
      <p:sp>
        <p:nvSpPr>
          <p:cNvPr id="223" name="Google Shape;57;p7"/>
          <p:cNvSpPr/>
          <p:nvPr/>
        </p:nvSpPr>
        <p:spPr>
          <a:xfrm rot="11700600">
            <a:off x="-1252800" y="-207360"/>
            <a:ext cx="1772640" cy="5492520"/>
          </a:xfrm>
          <a:custGeom>
            <a:avLst/>
            <a:gdLst/>
            <a:ahLst/>
            <a:cxnLst/>
            <a:rect l="l" t="t" r="r" b="b"/>
            <a:pathLst>
              <a:path w="57571" h="178332">
                <a:moveTo>
                  <a:pt x="17623" y="94521"/>
                </a:moveTo>
                <a:cubicBezTo>
                  <a:pt x="17687" y="94521"/>
                  <a:pt x="17750" y="94524"/>
                  <a:pt x="17813" y="94531"/>
                </a:cubicBezTo>
                <a:cubicBezTo>
                  <a:pt x="18390" y="94562"/>
                  <a:pt x="18876" y="94987"/>
                  <a:pt x="19059" y="95534"/>
                </a:cubicBezTo>
                <a:cubicBezTo>
                  <a:pt x="19272" y="96081"/>
                  <a:pt x="19211" y="96720"/>
                  <a:pt x="19028" y="97297"/>
                </a:cubicBezTo>
                <a:cubicBezTo>
                  <a:pt x="18603" y="98422"/>
                  <a:pt x="17600" y="99273"/>
                  <a:pt x="16536" y="99790"/>
                </a:cubicBezTo>
                <a:cubicBezTo>
                  <a:pt x="15442" y="100367"/>
                  <a:pt x="14226" y="100641"/>
                  <a:pt x="12980" y="100762"/>
                </a:cubicBezTo>
                <a:cubicBezTo>
                  <a:pt x="12918" y="100768"/>
                  <a:pt x="12857" y="100773"/>
                  <a:pt x="12795" y="100777"/>
                </a:cubicBezTo>
                <a:lnTo>
                  <a:pt x="12795" y="100777"/>
                </a:lnTo>
                <a:cubicBezTo>
                  <a:pt x="12928" y="100384"/>
                  <a:pt x="13070" y="99994"/>
                  <a:pt x="13223" y="99607"/>
                </a:cubicBezTo>
                <a:cubicBezTo>
                  <a:pt x="13709" y="98483"/>
                  <a:pt x="14226" y="97328"/>
                  <a:pt x="14925" y="96355"/>
                </a:cubicBezTo>
                <a:cubicBezTo>
                  <a:pt x="15290" y="95869"/>
                  <a:pt x="15715" y="95413"/>
                  <a:pt x="16202" y="95048"/>
                </a:cubicBezTo>
                <a:cubicBezTo>
                  <a:pt x="16606" y="94725"/>
                  <a:pt x="17129" y="94521"/>
                  <a:pt x="17623" y="94521"/>
                </a:cubicBezTo>
                <a:close/>
                <a:moveTo>
                  <a:pt x="15381" y="1"/>
                </a:moveTo>
                <a:lnTo>
                  <a:pt x="15350" y="31"/>
                </a:lnTo>
                <a:cubicBezTo>
                  <a:pt x="17387" y="1490"/>
                  <a:pt x="19302" y="3071"/>
                  <a:pt x="21004" y="4895"/>
                </a:cubicBezTo>
                <a:cubicBezTo>
                  <a:pt x="22706" y="6688"/>
                  <a:pt x="24196" y="8694"/>
                  <a:pt x="25320" y="10913"/>
                </a:cubicBezTo>
                <a:cubicBezTo>
                  <a:pt x="26445" y="13132"/>
                  <a:pt x="27144" y="15533"/>
                  <a:pt x="27448" y="17995"/>
                </a:cubicBezTo>
                <a:cubicBezTo>
                  <a:pt x="27722" y="20457"/>
                  <a:pt x="27570" y="22950"/>
                  <a:pt x="27144" y="25381"/>
                </a:cubicBezTo>
                <a:cubicBezTo>
                  <a:pt x="26718" y="27813"/>
                  <a:pt x="25989" y="30214"/>
                  <a:pt x="25107" y="32524"/>
                </a:cubicBezTo>
                <a:cubicBezTo>
                  <a:pt x="24226" y="34834"/>
                  <a:pt x="23193" y="37084"/>
                  <a:pt x="22068" y="39302"/>
                </a:cubicBezTo>
                <a:cubicBezTo>
                  <a:pt x="19819" y="43740"/>
                  <a:pt x="17235" y="47996"/>
                  <a:pt x="14651" y="52251"/>
                </a:cubicBezTo>
                <a:cubicBezTo>
                  <a:pt x="12068" y="56476"/>
                  <a:pt x="9454" y="60701"/>
                  <a:pt x="7052" y="65078"/>
                </a:cubicBezTo>
                <a:cubicBezTo>
                  <a:pt x="4682" y="69455"/>
                  <a:pt x="2493" y="73953"/>
                  <a:pt x="1186" y="78786"/>
                </a:cubicBezTo>
                <a:cubicBezTo>
                  <a:pt x="517" y="81188"/>
                  <a:pt x="92" y="83650"/>
                  <a:pt x="61" y="86142"/>
                </a:cubicBezTo>
                <a:cubicBezTo>
                  <a:pt x="1" y="88634"/>
                  <a:pt x="396" y="91157"/>
                  <a:pt x="1247" y="93498"/>
                </a:cubicBezTo>
                <a:cubicBezTo>
                  <a:pt x="1672" y="94683"/>
                  <a:pt x="2250" y="95777"/>
                  <a:pt x="3040" y="96780"/>
                </a:cubicBezTo>
                <a:cubicBezTo>
                  <a:pt x="3800" y="97783"/>
                  <a:pt x="4742" y="98635"/>
                  <a:pt x="5806" y="99303"/>
                </a:cubicBezTo>
                <a:cubicBezTo>
                  <a:pt x="7646" y="100433"/>
                  <a:pt x="9827" y="101018"/>
                  <a:pt x="11995" y="101018"/>
                </a:cubicBezTo>
                <a:cubicBezTo>
                  <a:pt x="12119" y="101018"/>
                  <a:pt x="12243" y="101016"/>
                  <a:pt x="12367" y="101012"/>
                </a:cubicBezTo>
                <a:lnTo>
                  <a:pt x="12367" y="101012"/>
                </a:lnTo>
                <a:cubicBezTo>
                  <a:pt x="12144" y="101692"/>
                  <a:pt x="11950" y="102382"/>
                  <a:pt x="11794" y="103072"/>
                </a:cubicBezTo>
                <a:cubicBezTo>
                  <a:pt x="11217" y="105504"/>
                  <a:pt x="10943" y="107996"/>
                  <a:pt x="10943" y="110489"/>
                </a:cubicBezTo>
                <a:cubicBezTo>
                  <a:pt x="11004" y="115504"/>
                  <a:pt x="12189" y="120519"/>
                  <a:pt x="14651" y="124896"/>
                </a:cubicBezTo>
                <a:cubicBezTo>
                  <a:pt x="15867" y="127085"/>
                  <a:pt x="17387" y="129091"/>
                  <a:pt x="19211" y="130823"/>
                </a:cubicBezTo>
                <a:cubicBezTo>
                  <a:pt x="21004" y="132556"/>
                  <a:pt x="23041" y="134045"/>
                  <a:pt x="25168" y="135352"/>
                </a:cubicBezTo>
                <a:cubicBezTo>
                  <a:pt x="29424" y="137966"/>
                  <a:pt x="34013" y="139942"/>
                  <a:pt x="38451" y="142131"/>
                </a:cubicBezTo>
                <a:cubicBezTo>
                  <a:pt x="40700" y="143225"/>
                  <a:pt x="42889" y="144410"/>
                  <a:pt x="44956" y="145748"/>
                </a:cubicBezTo>
                <a:cubicBezTo>
                  <a:pt x="47023" y="147116"/>
                  <a:pt x="48999" y="148666"/>
                  <a:pt x="50640" y="150489"/>
                </a:cubicBezTo>
                <a:cubicBezTo>
                  <a:pt x="51461" y="151401"/>
                  <a:pt x="52220" y="152404"/>
                  <a:pt x="52889" y="153438"/>
                </a:cubicBezTo>
                <a:cubicBezTo>
                  <a:pt x="53558" y="154471"/>
                  <a:pt x="54105" y="155596"/>
                  <a:pt x="54622" y="156721"/>
                </a:cubicBezTo>
                <a:cubicBezTo>
                  <a:pt x="55655" y="158970"/>
                  <a:pt x="56415" y="161341"/>
                  <a:pt x="56871" y="163803"/>
                </a:cubicBezTo>
                <a:cubicBezTo>
                  <a:pt x="57297" y="166234"/>
                  <a:pt x="57418" y="168727"/>
                  <a:pt x="57145" y="171189"/>
                </a:cubicBezTo>
                <a:cubicBezTo>
                  <a:pt x="56841" y="173651"/>
                  <a:pt x="56172" y="176082"/>
                  <a:pt x="55017" y="178301"/>
                </a:cubicBezTo>
                <a:lnTo>
                  <a:pt x="55047" y="178332"/>
                </a:lnTo>
                <a:cubicBezTo>
                  <a:pt x="56202" y="176113"/>
                  <a:pt x="56932" y="173681"/>
                  <a:pt x="57236" y="171219"/>
                </a:cubicBezTo>
                <a:cubicBezTo>
                  <a:pt x="57570" y="168727"/>
                  <a:pt x="57479" y="166234"/>
                  <a:pt x="57023" y="163772"/>
                </a:cubicBezTo>
                <a:cubicBezTo>
                  <a:pt x="56597" y="161310"/>
                  <a:pt x="55838" y="158909"/>
                  <a:pt x="54834" y="156629"/>
                </a:cubicBezTo>
                <a:cubicBezTo>
                  <a:pt x="54318" y="155505"/>
                  <a:pt x="53771" y="154380"/>
                  <a:pt x="53102" y="153316"/>
                </a:cubicBezTo>
                <a:cubicBezTo>
                  <a:pt x="52433" y="152252"/>
                  <a:pt x="51673" y="151249"/>
                  <a:pt x="50822" y="150337"/>
                </a:cubicBezTo>
                <a:cubicBezTo>
                  <a:pt x="49181" y="148453"/>
                  <a:pt x="47205" y="146872"/>
                  <a:pt x="45138" y="145505"/>
                </a:cubicBezTo>
                <a:cubicBezTo>
                  <a:pt x="43041" y="144137"/>
                  <a:pt x="40852" y="142951"/>
                  <a:pt x="38634" y="141827"/>
                </a:cubicBezTo>
                <a:cubicBezTo>
                  <a:pt x="34165" y="139577"/>
                  <a:pt x="29576" y="137632"/>
                  <a:pt x="25351" y="135048"/>
                </a:cubicBezTo>
                <a:cubicBezTo>
                  <a:pt x="23253" y="133741"/>
                  <a:pt x="21247" y="132282"/>
                  <a:pt x="19454" y="130550"/>
                </a:cubicBezTo>
                <a:cubicBezTo>
                  <a:pt x="17691" y="128848"/>
                  <a:pt x="16171" y="126872"/>
                  <a:pt x="14955" y="124714"/>
                </a:cubicBezTo>
                <a:cubicBezTo>
                  <a:pt x="12524" y="120398"/>
                  <a:pt x="11369" y="115443"/>
                  <a:pt x="11308" y="110489"/>
                </a:cubicBezTo>
                <a:cubicBezTo>
                  <a:pt x="11277" y="108027"/>
                  <a:pt x="11551" y="105534"/>
                  <a:pt x="12129" y="103133"/>
                </a:cubicBezTo>
                <a:cubicBezTo>
                  <a:pt x="12293" y="102419"/>
                  <a:pt x="12491" y="101704"/>
                  <a:pt x="12723" y="100996"/>
                </a:cubicBezTo>
                <a:lnTo>
                  <a:pt x="12723" y="100996"/>
                </a:lnTo>
                <a:cubicBezTo>
                  <a:pt x="12819" y="100990"/>
                  <a:pt x="12914" y="100983"/>
                  <a:pt x="13010" y="100975"/>
                </a:cubicBezTo>
                <a:cubicBezTo>
                  <a:pt x="14256" y="100884"/>
                  <a:pt x="15502" y="100580"/>
                  <a:pt x="16627" y="100033"/>
                </a:cubicBezTo>
                <a:cubicBezTo>
                  <a:pt x="17205" y="99729"/>
                  <a:pt x="17752" y="99394"/>
                  <a:pt x="18208" y="98969"/>
                </a:cubicBezTo>
                <a:cubicBezTo>
                  <a:pt x="18664" y="98513"/>
                  <a:pt x="19059" y="97996"/>
                  <a:pt x="19272" y="97358"/>
                </a:cubicBezTo>
                <a:cubicBezTo>
                  <a:pt x="19484" y="96780"/>
                  <a:pt x="19545" y="96081"/>
                  <a:pt x="19332" y="95443"/>
                </a:cubicBezTo>
                <a:cubicBezTo>
                  <a:pt x="19120" y="94835"/>
                  <a:pt x="18542" y="94288"/>
                  <a:pt x="17843" y="94227"/>
                </a:cubicBezTo>
                <a:cubicBezTo>
                  <a:pt x="17780" y="94221"/>
                  <a:pt x="17717" y="94219"/>
                  <a:pt x="17655" y="94219"/>
                </a:cubicBezTo>
                <a:cubicBezTo>
                  <a:pt x="17055" y="94219"/>
                  <a:pt x="16487" y="94474"/>
                  <a:pt x="16019" y="94805"/>
                </a:cubicBezTo>
                <a:cubicBezTo>
                  <a:pt x="15502" y="95169"/>
                  <a:pt x="15047" y="95656"/>
                  <a:pt x="14682" y="96173"/>
                </a:cubicBezTo>
                <a:cubicBezTo>
                  <a:pt x="13922" y="97176"/>
                  <a:pt x="13405" y="98331"/>
                  <a:pt x="12919" y="99486"/>
                </a:cubicBezTo>
                <a:cubicBezTo>
                  <a:pt x="12749" y="99915"/>
                  <a:pt x="12588" y="100354"/>
                  <a:pt x="12438" y="100797"/>
                </a:cubicBezTo>
                <a:lnTo>
                  <a:pt x="12438" y="100797"/>
                </a:lnTo>
                <a:cubicBezTo>
                  <a:pt x="12277" y="100804"/>
                  <a:pt x="12115" y="100807"/>
                  <a:pt x="11953" y="100807"/>
                </a:cubicBezTo>
                <a:cubicBezTo>
                  <a:pt x="9842" y="100807"/>
                  <a:pt x="7701" y="100245"/>
                  <a:pt x="5897" y="99121"/>
                </a:cubicBezTo>
                <a:cubicBezTo>
                  <a:pt x="4864" y="98483"/>
                  <a:pt x="3922" y="97632"/>
                  <a:pt x="3162" y="96659"/>
                </a:cubicBezTo>
                <a:cubicBezTo>
                  <a:pt x="2402" y="95717"/>
                  <a:pt x="1824" y="94592"/>
                  <a:pt x="1368" y="93437"/>
                </a:cubicBezTo>
                <a:cubicBezTo>
                  <a:pt x="517" y="91127"/>
                  <a:pt x="153" y="88634"/>
                  <a:pt x="183" y="86142"/>
                </a:cubicBezTo>
                <a:cubicBezTo>
                  <a:pt x="213" y="83680"/>
                  <a:pt x="639" y="81188"/>
                  <a:pt x="1308" y="78817"/>
                </a:cubicBezTo>
                <a:cubicBezTo>
                  <a:pt x="2645" y="74014"/>
                  <a:pt x="4834" y="69516"/>
                  <a:pt x="7235" y="65169"/>
                </a:cubicBezTo>
                <a:cubicBezTo>
                  <a:pt x="9636" y="60822"/>
                  <a:pt x="12281" y="56628"/>
                  <a:pt x="14895" y="52373"/>
                </a:cubicBezTo>
                <a:cubicBezTo>
                  <a:pt x="17509" y="48148"/>
                  <a:pt x="20092" y="43892"/>
                  <a:pt x="22341" y="39454"/>
                </a:cubicBezTo>
                <a:cubicBezTo>
                  <a:pt x="23466" y="37236"/>
                  <a:pt x="24500" y="34956"/>
                  <a:pt x="25381" y="32615"/>
                </a:cubicBezTo>
                <a:cubicBezTo>
                  <a:pt x="26263" y="30275"/>
                  <a:pt x="26962" y="27874"/>
                  <a:pt x="27418" y="25412"/>
                </a:cubicBezTo>
                <a:cubicBezTo>
                  <a:pt x="27843" y="22980"/>
                  <a:pt x="27965" y="20457"/>
                  <a:pt x="27661" y="17965"/>
                </a:cubicBezTo>
                <a:cubicBezTo>
                  <a:pt x="27357" y="15472"/>
                  <a:pt x="26627" y="13041"/>
                  <a:pt x="25472" y="10822"/>
                </a:cubicBezTo>
                <a:cubicBezTo>
                  <a:pt x="24348" y="8603"/>
                  <a:pt x="22828" y="6597"/>
                  <a:pt x="21095" y="4803"/>
                </a:cubicBezTo>
                <a:cubicBezTo>
                  <a:pt x="19363" y="3010"/>
                  <a:pt x="17417" y="1430"/>
                  <a:pt x="15381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" name="Google Shape;58;p7"/>
          <p:cNvSpPr/>
          <p:nvPr/>
        </p:nvSpPr>
        <p:spPr>
          <a:xfrm rot="2700000">
            <a:off x="4301640" y="-122040"/>
            <a:ext cx="6890760" cy="2389320"/>
          </a:xfrm>
          <a:custGeom>
            <a:avLst/>
            <a:gdLst/>
            <a:ahLst/>
            <a:cxnLst/>
            <a:rect l="l" t="t" r="r" b="b"/>
            <a:pathLst>
              <a:path w="182557" h="63315">
                <a:moveTo>
                  <a:pt x="13634" y="34215"/>
                </a:moveTo>
                <a:cubicBezTo>
                  <a:pt x="14881" y="34215"/>
                  <a:pt x="16129" y="34332"/>
                  <a:pt x="17356" y="34560"/>
                </a:cubicBezTo>
                <a:cubicBezTo>
                  <a:pt x="18459" y="34762"/>
                  <a:pt x="19536" y="35060"/>
                  <a:pt x="20585" y="35434"/>
                </a:cubicBezTo>
                <a:lnTo>
                  <a:pt x="20585" y="35434"/>
                </a:lnTo>
                <a:cubicBezTo>
                  <a:pt x="20441" y="36128"/>
                  <a:pt x="20294" y="36846"/>
                  <a:pt x="20092" y="37508"/>
                </a:cubicBezTo>
                <a:cubicBezTo>
                  <a:pt x="19910" y="38238"/>
                  <a:pt x="19666" y="38967"/>
                  <a:pt x="19423" y="39666"/>
                </a:cubicBezTo>
                <a:cubicBezTo>
                  <a:pt x="18876" y="41064"/>
                  <a:pt x="18268" y="42432"/>
                  <a:pt x="17478" y="43709"/>
                </a:cubicBezTo>
                <a:cubicBezTo>
                  <a:pt x="16657" y="44985"/>
                  <a:pt x="15715" y="46140"/>
                  <a:pt x="14560" y="47113"/>
                </a:cubicBezTo>
                <a:cubicBezTo>
                  <a:pt x="13435" y="48086"/>
                  <a:pt x="12128" y="48846"/>
                  <a:pt x="10700" y="49302"/>
                </a:cubicBezTo>
                <a:cubicBezTo>
                  <a:pt x="9608" y="49657"/>
                  <a:pt x="8443" y="49828"/>
                  <a:pt x="7276" y="49828"/>
                </a:cubicBezTo>
                <a:cubicBezTo>
                  <a:pt x="6948" y="49828"/>
                  <a:pt x="6619" y="49815"/>
                  <a:pt x="6292" y="49788"/>
                </a:cubicBezTo>
                <a:cubicBezTo>
                  <a:pt x="4833" y="49636"/>
                  <a:pt x="3374" y="49150"/>
                  <a:pt x="2250" y="48177"/>
                </a:cubicBezTo>
                <a:cubicBezTo>
                  <a:pt x="1155" y="47204"/>
                  <a:pt x="487" y="45776"/>
                  <a:pt x="365" y="44317"/>
                </a:cubicBezTo>
                <a:cubicBezTo>
                  <a:pt x="304" y="43587"/>
                  <a:pt x="396" y="42827"/>
                  <a:pt x="548" y="42098"/>
                </a:cubicBezTo>
                <a:cubicBezTo>
                  <a:pt x="730" y="41399"/>
                  <a:pt x="1003" y="40700"/>
                  <a:pt x="1368" y="40061"/>
                </a:cubicBezTo>
                <a:cubicBezTo>
                  <a:pt x="1733" y="39393"/>
                  <a:pt x="2189" y="38785"/>
                  <a:pt x="2706" y="38268"/>
                </a:cubicBezTo>
                <a:cubicBezTo>
                  <a:pt x="3192" y="37721"/>
                  <a:pt x="3800" y="37235"/>
                  <a:pt x="4408" y="36809"/>
                </a:cubicBezTo>
                <a:cubicBezTo>
                  <a:pt x="5624" y="35958"/>
                  <a:pt x="7022" y="35350"/>
                  <a:pt x="8450" y="34925"/>
                </a:cubicBezTo>
                <a:cubicBezTo>
                  <a:pt x="10136" y="34445"/>
                  <a:pt x="11884" y="34215"/>
                  <a:pt x="13634" y="34215"/>
                </a:cubicBezTo>
                <a:close/>
                <a:moveTo>
                  <a:pt x="15259" y="0"/>
                </a:moveTo>
                <a:cubicBezTo>
                  <a:pt x="16384" y="2796"/>
                  <a:pt x="17417" y="5654"/>
                  <a:pt x="18299" y="8541"/>
                </a:cubicBezTo>
                <a:cubicBezTo>
                  <a:pt x="19180" y="11429"/>
                  <a:pt x="19879" y="14377"/>
                  <a:pt x="20396" y="17356"/>
                </a:cubicBezTo>
                <a:cubicBezTo>
                  <a:pt x="20913" y="20304"/>
                  <a:pt x="21247" y="23313"/>
                  <a:pt x="21338" y="26323"/>
                </a:cubicBezTo>
                <a:cubicBezTo>
                  <a:pt x="21368" y="29303"/>
                  <a:pt x="21219" y="32313"/>
                  <a:pt x="20626" y="35235"/>
                </a:cubicBezTo>
                <a:lnTo>
                  <a:pt x="20626" y="35235"/>
                </a:lnTo>
                <a:cubicBezTo>
                  <a:pt x="19581" y="34860"/>
                  <a:pt x="18509" y="34559"/>
                  <a:pt x="17417" y="34347"/>
                </a:cubicBezTo>
                <a:cubicBezTo>
                  <a:pt x="16155" y="34102"/>
                  <a:pt x="14866" y="33978"/>
                  <a:pt x="13577" y="33978"/>
                </a:cubicBezTo>
                <a:cubicBezTo>
                  <a:pt x="11824" y="33978"/>
                  <a:pt x="10071" y="34208"/>
                  <a:pt x="8390" y="34681"/>
                </a:cubicBezTo>
                <a:cubicBezTo>
                  <a:pt x="6900" y="35107"/>
                  <a:pt x="5502" y="35715"/>
                  <a:pt x="4256" y="36596"/>
                </a:cubicBezTo>
                <a:cubicBezTo>
                  <a:pt x="3617" y="37022"/>
                  <a:pt x="3010" y="37508"/>
                  <a:pt x="2493" y="38086"/>
                </a:cubicBezTo>
                <a:cubicBezTo>
                  <a:pt x="1976" y="38633"/>
                  <a:pt x="1520" y="39241"/>
                  <a:pt x="1125" y="39909"/>
                </a:cubicBezTo>
                <a:cubicBezTo>
                  <a:pt x="730" y="40578"/>
                  <a:pt x="456" y="41308"/>
                  <a:pt x="274" y="42037"/>
                </a:cubicBezTo>
                <a:cubicBezTo>
                  <a:pt x="92" y="42797"/>
                  <a:pt x="0" y="43557"/>
                  <a:pt x="61" y="44347"/>
                </a:cubicBezTo>
                <a:cubicBezTo>
                  <a:pt x="183" y="45867"/>
                  <a:pt x="882" y="47387"/>
                  <a:pt x="2037" y="48420"/>
                </a:cubicBezTo>
                <a:cubicBezTo>
                  <a:pt x="3222" y="49454"/>
                  <a:pt x="4742" y="49970"/>
                  <a:pt x="6262" y="50122"/>
                </a:cubicBezTo>
                <a:cubicBezTo>
                  <a:pt x="6622" y="50158"/>
                  <a:pt x="6982" y="50175"/>
                  <a:pt x="7341" y="50175"/>
                </a:cubicBezTo>
                <a:cubicBezTo>
                  <a:pt x="8527" y="50175"/>
                  <a:pt x="9701" y="49986"/>
                  <a:pt x="10821" y="49636"/>
                </a:cubicBezTo>
                <a:cubicBezTo>
                  <a:pt x="12280" y="49150"/>
                  <a:pt x="13618" y="48359"/>
                  <a:pt x="14773" y="47356"/>
                </a:cubicBezTo>
                <a:cubicBezTo>
                  <a:pt x="15928" y="46353"/>
                  <a:pt x="16900" y="45168"/>
                  <a:pt x="17721" y="43861"/>
                </a:cubicBezTo>
                <a:cubicBezTo>
                  <a:pt x="18511" y="42584"/>
                  <a:pt x="19150" y="41186"/>
                  <a:pt x="19666" y="39757"/>
                </a:cubicBezTo>
                <a:cubicBezTo>
                  <a:pt x="19910" y="39028"/>
                  <a:pt x="20183" y="38329"/>
                  <a:pt x="20366" y="37599"/>
                </a:cubicBezTo>
                <a:cubicBezTo>
                  <a:pt x="20564" y="36920"/>
                  <a:pt x="20709" y="36214"/>
                  <a:pt x="20851" y="35531"/>
                </a:cubicBezTo>
                <a:lnTo>
                  <a:pt x="20851" y="35531"/>
                </a:lnTo>
                <a:cubicBezTo>
                  <a:pt x="22541" y="36156"/>
                  <a:pt x="24156" y="36975"/>
                  <a:pt x="25685" y="37903"/>
                </a:cubicBezTo>
                <a:cubicBezTo>
                  <a:pt x="28268" y="39484"/>
                  <a:pt x="30639" y="41368"/>
                  <a:pt x="32919" y="43344"/>
                </a:cubicBezTo>
                <a:cubicBezTo>
                  <a:pt x="35199" y="45320"/>
                  <a:pt x="37418" y="47356"/>
                  <a:pt x="39667" y="49393"/>
                </a:cubicBezTo>
                <a:cubicBezTo>
                  <a:pt x="41886" y="51429"/>
                  <a:pt x="44165" y="53435"/>
                  <a:pt x="46597" y="55229"/>
                </a:cubicBezTo>
                <a:cubicBezTo>
                  <a:pt x="49059" y="56992"/>
                  <a:pt x="51704" y="58542"/>
                  <a:pt x="54591" y="59454"/>
                </a:cubicBezTo>
                <a:cubicBezTo>
                  <a:pt x="56412" y="60048"/>
                  <a:pt x="58330" y="60364"/>
                  <a:pt x="60246" y="60364"/>
                </a:cubicBezTo>
                <a:cubicBezTo>
                  <a:pt x="61367" y="60364"/>
                  <a:pt x="62488" y="60256"/>
                  <a:pt x="63588" y="60031"/>
                </a:cubicBezTo>
                <a:cubicBezTo>
                  <a:pt x="66597" y="59484"/>
                  <a:pt x="69394" y="58208"/>
                  <a:pt x="71977" y="56627"/>
                </a:cubicBezTo>
                <a:cubicBezTo>
                  <a:pt x="73284" y="55867"/>
                  <a:pt x="74500" y="54955"/>
                  <a:pt x="75716" y="54043"/>
                </a:cubicBezTo>
                <a:cubicBezTo>
                  <a:pt x="76902" y="53101"/>
                  <a:pt x="78087" y="52128"/>
                  <a:pt x="79181" y="51095"/>
                </a:cubicBezTo>
                <a:cubicBezTo>
                  <a:pt x="83680" y="47022"/>
                  <a:pt x="87479" y="42311"/>
                  <a:pt x="91826" y="38116"/>
                </a:cubicBezTo>
                <a:cubicBezTo>
                  <a:pt x="94014" y="36049"/>
                  <a:pt x="96324" y="34104"/>
                  <a:pt x="98847" y="32462"/>
                </a:cubicBezTo>
                <a:cubicBezTo>
                  <a:pt x="100093" y="31642"/>
                  <a:pt x="101431" y="30943"/>
                  <a:pt x="102799" y="30304"/>
                </a:cubicBezTo>
                <a:lnTo>
                  <a:pt x="104866" y="29423"/>
                </a:lnTo>
                <a:cubicBezTo>
                  <a:pt x="105565" y="29180"/>
                  <a:pt x="106294" y="28967"/>
                  <a:pt x="107024" y="28724"/>
                </a:cubicBezTo>
                <a:cubicBezTo>
                  <a:pt x="109911" y="27873"/>
                  <a:pt x="112890" y="27417"/>
                  <a:pt x="115899" y="27265"/>
                </a:cubicBezTo>
                <a:lnTo>
                  <a:pt x="118149" y="27265"/>
                </a:lnTo>
                <a:cubicBezTo>
                  <a:pt x="118908" y="27295"/>
                  <a:pt x="119638" y="27356"/>
                  <a:pt x="120398" y="27386"/>
                </a:cubicBezTo>
                <a:lnTo>
                  <a:pt x="120945" y="27417"/>
                </a:lnTo>
                <a:cubicBezTo>
                  <a:pt x="121158" y="27447"/>
                  <a:pt x="121340" y="27478"/>
                  <a:pt x="121522" y="27478"/>
                </a:cubicBezTo>
                <a:lnTo>
                  <a:pt x="122647" y="27630"/>
                </a:lnTo>
                <a:cubicBezTo>
                  <a:pt x="123012" y="27690"/>
                  <a:pt x="123377" y="27721"/>
                  <a:pt x="123741" y="27782"/>
                </a:cubicBezTo>
                <a:lnTo>
                  <a:pt x="124866" y="28025"/>
                </a:lnTo>
                <a:cubicBezTo>
                  <a:pt x="127784" y="28633"/>
                  <a:pt x="130702" y="29545"/>
                  <a:pt x="133377" y="30882"/>
                </a:cubicBezTo>
                <a:cubicBezTo>
                  <a:pt x="136082" y="32219"/>
                  <a:pt x="138574" y="33921"/>
                  <a:pt x="140793" y="35928"/>
                </a:cubicBezTo>
                <a:cubicBezTo>
                  <a:pt x="142982" y="37994"/>
                  <a:pt x="144897" y="40335"/>
                  <a:pt x="146690" y="42767"/>
                </a:cubicBezTo>
                <a:cubicBezTo>
                  <a:pt x="148453" y="45198"/>
                  <a:pt x="150125" y="47721"/>
                  <a:pt x="151918" y="50153"/>
                </a:cubicBezTo>
                <a:cubicBezTo>
                  <a:pt x="153711" y="52584"/>
                  <a:pt x="155626" y="54955"/>
                  <a:pt x="157876" y="57022"/>
                </a:cubicBezTo>
                <a:cubicBezTo>
                  <a:pt x="160095" y="59089"/>
                  <a:pt x="162648" y="60791"/>
                  <a:pt x="165444" y="61946"/>
                </a:cubicBezTo>
                <a:cubicBezTo>
                  <a:pt x="167699" y="62843"/>
                  <a:pt x="170127" y="63315"/>
                  <a:pt x="172545" y="63315"/>
                </a:cubicBezTo>
                <a:cubicBezTo>
                  <a:pt x="173158" y="63315"/>
                  <a:pt x="173771" y="63284"/>
                  <a:pt x="174381" y="63223"/>
                </a:cubicBezTo>
                <a:cubicBezTo>
                  <a:pt x="175900" y="63071"/>
                  <a:pt x="177390" y="62736"/>
                  <a:pt x="178788" y="62129"/>
                </a:cubicBezTo>
                <a:cubicBezTo>
                  <a:pt x="180186" y="61551"/>
                  <a:pt x="181463" y="60730"/>
                  <a:pt x="182557" y="59636"/>
                </a:cubicBezTo>
                <a:lnTo>
                  <a:pt x="182527" y="59606"/>
                </a:lnTo>
                <a:cubicBezTo>
                  <a:pt x="181432" y="60670"/>
                  <a:pt x="180156" y="61490"/>
                  <a:pt x="178758" y="62068"/>
                </a:cubicBezTo>
                <a:cubicBezTo>
                  <a:pt x="177359" y="62645"/>
                  <a:pt x="175870" y="62980"/>
                  <a:pt x="174381" y="63101"/>
                </a:cubicBezTo>
                <a:cubicBezTo>
                  <a:pt x="173831" y="63151"/>
                  <a:pt x="173279" y="63176"/>
                  <a:pt x="172728" y="63176"/>
                </a:cubicBezTo>
                <a:cubicBezTo>
                  <a:pt x="170260" y="63176"/>
                  <a:pt x="167796" y="62683"/>
                  <a:pt x="165535" y="61764"/>
                </a:cubicBezTo>
                <a:cubicBezTo>
                  <a:pt x="162739" y="60639"/>
                  <a:pt x="160216" y="58907"/>
                  <a:pt x="158028" y="56840"/>
                </a:cubicBezTo>
                <a:cubicBezTo>
                  <a:pt x="155809" y="54803"/>
                  <a:pt x="153924" y="52432"/>
                  <a:pt x="152161" y="50001"/>
                </a:cubicBezTo>
                <a:cubicBezTo>
                  <a:pt x="150368" y="47539"/>
                  <a:pt x="148727" y="45016"/>
                  <a:pt x="146933" y="42584"/>
                </a:cubicBezTo>
                <a:cubicBezTo>
                  <a:pt x="145170" y="40122"/>
                  <a:pt x="143255" y="37751"/>
                  <a:pt x="141036" y="35684"/>
                </a:cubicBezTo>
                <a:cubicBezTo>
                  <a:pt x="136568" y="31551"/>
                  <a:pt x="130884" y="28815"/>
                  <a:pt x="124927" y="27660"/>
                </a:cubicBezTo>
                <a:lnTo>
                  <a:pt x="123802" y="27417"/>
                </a:lnTo>
                <a:cubicBezTo>
                  <a:pt x="123437" y="27356"/>
                  <a:pt x="123073" y="27326"/>
                  <a:pt x="122677" y="27265"/>
                </a:cubicBezTo>
                <a:lnTo>
                  <a:pt x="121553" y="27113"/>
                </a:lnTo>
                <a:cubicBezTo>
                  <a:pt x="121370" y="27113"/>
                  <a:pt x="121188" y="27082"/>
                  <a:pt x="121006" y="27052"/>
                </a:cubicBezTo>
                <a:lnTo>
                  <a:pt x="120428" y="27022"/>
                </a:lnTo>
                <a:cubicBezTo>
                  <a:pt x="119668" y="26991"/>
                  <a:pt x="118908" y="26930"/>
                  <a:pt x="118149" y="26900"/>
                </a:cubicBezTo>
                <a:lnTo>
                  <a:pt x="115869" y="26900"/>
                </a:lnTo>
                <a:cubicBezTo>
                  <a:pt x="112829" y="27052"/>
                  <a:pt x="109820" y="27538"/>
                  <a:pt x="106902" y="28389"/>
                </a:cubicBezTo>
                <a:cubicBezTo>
                  <a:pt x="106203" y="28633"/>
                  <a:pt x="105474" y="28845"/>
                  <a:pt x="104744" y="29089"/>
                </a:cubicBezTo>
                <a:lnTo>
                  <a:pt x="102647" y="29970"/>
                </a:lnTo>
                <a:cubicBezTo>
                  <a:pt x="101279" y="30639"/>
                  <a:pt x="99911" y="31338"/>
                  <a:pt x="98665" y="32159"/>
                </a:cubicBezTo>
                <a:cubicBezTo>
                  <a:pt x="96112" y="33830"/>
                  <a:pt x="93771" y="35776"/>
                  <a:pt x="91583" y="37873"/>
                </a:cubicBezTo>
                <a:cubicBezTo>
                  <a:pt x="87236" y="42067"/>
                  <a:pt x="83437" y="46809"/>
                  <a:pt x="78999" y="50882"/>
                </a:cubicBezTo>
                <a:cubicBezTo>
                  <a:pt x="77874" y="51916"/>
                  <a:pt x="76719" y="52888"/>
                  <a:pt x="75564" y="53831"/>
                </a:cubicBezTo>
                <a:cubicBezTo>
                  <a:pt x="74348" y="54742"/>
                  <a:pt x="73132" y="55654"/>
                  <a:pt x="71856" y="56414"/>
                </a:cubicBezTo>
                <a:cubicBezTo>
                  <a:pt x="69303" y="57995"/>
                  <a:pt x="66506" y="59271"/>
                  <a:pt x="63558" y="59849"/>
                </a:cubicBezTo>
                <a:cubicBezTo>
                  <a:pt x="62457" y="60065"/>
                  <a:pt x="61335" y="60170"/>
                  <a:pt x="60212" y="60170"/>
                </a:cubicBezTo>
                <a:cubicBezTo>
                  <a:pt x="58328" y="60170"/>
                  <a:pt x="56442" y="59873"/>
                  <a:pt x="54652" y="59302"/>
                </a:cubicBezTo>
                <a:cubicBezTo>
                  <a:pt x="51795" y="58390"/>
                  <a:pt x="49150" y="56840"/>
                  <a:pt x="46688" y="55107"/>
                </a:cubicBezTo>
                <a:cubicBezTo>
                  <a:pt x="41795" y="51551"/>
                  <a:pt x="37570" y="47174"/>
                  <a:pt x="33010" y="43223"/>
                </a:cubicBezTo>
                <a:cubicBezTo>
                  <a:pt x="30730" y="41247"/>
                  <a:pt x="28360" y="39332"/>
                  <a:pt x="25776" y="37751"/>
                </a:cubicBezTo>
                <a:cubicBezTo>
                  <a:pt x="24238" y="36799"/>
                  <a:pt x="22601" y="35969"/>
                  <a:pt x="20892" y="35332"/>
                </a:cubicBezTo>
                <a:lnTo>
                  <a:pt x="20892" y="35332"/>
                </a:lnTo>
                <a:cubicBezTo>
                  <a:pt x="21461" y="32369"/>
                  <a:pt x="21611" y="29346"/>
                  <a:pt x="21551" y="26323"/>
                </a:cubicBezTo>
                <a:cubicBezTo>
                  <a:pt x="21460" y="23313"/>
                  <a:pt x="21125" y="20274"/>
                  <a:pt x="20578" y="17295"/>
                </a:cubicBezTo>
                <a:cubicBezTo>
                  <a:pt x="19514" y="11338"/>
                  <a:pt x="17630" y="5562"/>
                  <a:pt x="15289" y="0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25" name="Google Shape;59;p7"/>
          <p:cNvGrpSpPr/>
          <p:nvPr/>
        </p:nvGrpSpPr>
        <p:grpSpPr>
          <a:xfrm>
            <a:off x="713160" y="619920"/>
            <a:ext cx="360" cy="3767400"/>
            <a:chOff x="713160" y="619920"/>
            <a:chExt cx="360" cy="3767400"/>
          </a:xfrm>
        </p:grpSpPr>
        <p:sp>
          <p:nvSpPr>
            <p:cNvPr id="226" name="Google Shape;60;p7"/>
            <p:cNvSpPr/>
            <p:nvPr/>
          </p:nvSpPr>
          <p:spPr>
            <a:xfrm>
              <a:off x="713160" y="628560"/>
              <a:ext cx="360" cy="37587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" name="Google Shape;61;p7"/>
            <p:cNvSpPr/>
            <p:nvPr/>
          </p:nvSpPr>
          <p:spPr>
            <a:xfrm>
              <a:off x="713160" y="2093040"/>
              <a:ext cx="360" cy="17582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" name="Google Shape;62;p7"/>
            <p:cNvSpPr/>
            <p:nvPr/>
          </p:nvSpPr>
          <p:spPr>
            <a:xfrm>
              <a:off x="713160" y="619920"/>
              <a:ext cx="360" cy="8308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1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117;p14"/>
          <p:cNvPicPr/>
          <p:nvPr/>
        </p:nvPicPr>
        <p:blipFill>
          <a:blip r:embed="rId14"/>
          <a:srcRect b="13690"/>
          <a:stretch/>
        </p:blipFill>
        <p:spPr>
          <a:xfrm>
            <a:off x="-110160" y="-56880"/>
            <a:ext cx="9363960" cy="5256360"/>
          </a:xfrm>
          <a:prstGeom prst="rect">
            <a:avLst/>
          </a:prstGeom>
          <a:ln w="0">
            <a:noFill/>
          </a:ln>
        </p:spPr>
      </p:pic>
      <p:grpSp>
        <p:nvGrpSpPr>
          <p:cNvPr id="268" name="Google Shape;118;p14"/>
          <p:cNvGrpSpPr/>
          <p:nvPr/>
        </p:nvGrpSpPr>
        <p:grpSpPr>
          <a:xfrm>
            <a:off x="713160" y="628560"/>
            <a:ext cx="360" cy="3758760"/>
            <a:chOff x="713160" y="628560"/>
            <a:chExt cx="360" cy="3758760"/>
          </a:xfrm>
        </p:grpSpPr>
        <p:sp>
          <p:nvSpPr>
            <p:cNvPr id="269" name="Google Shape;119;p14"/>
            <p:cNvSpPr/>
            <p:nvPr/>
          </p:nvSpPr>
          <p:spPr>
            <a:xfrm>
              <a:off x="713160" y="628560"/>
              <a:ext cx="360" cy="37587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0" name="Google Shape;120;p14"/>
            <p:cNvSpPr/>
            <p:nvPr/>
          </p:nvSpPr>
          <p:spPr>
            <a:xfrm>
              <a:off x="713160" y="2399040"/>
              <a:ext cx="360" cy="12891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1" name="Google Shape;121;p14"/>
            <p:cNvSpPr/>
            <p:nvPr/>
          </p:nvSpPr>
          <p:spPr>
            <a:xfrm>
              <a:off x="713160" y="1344240"/>
              <a:ext cx="360" cy="6267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72" name="Google Shape;122;p14"/>
          <p:cNvSpPr/>
          <p:nvPr/>
        </p:nvSpPr>
        <p:spPr>
          <a:xfrm rot="900000">
            <a:off x="2497680" y="4276800"/>
            <a:ext cx="5042160" cy="2163240"/>
          </a:xfrm>
          <a:custGeom>
            <a:avLst/>
            <a:gdLst/>
            <a:ahLst/>
            <a:cxnLst/>
            <a:rect l="l" t="t" r="r" b="b"/>
            <a:pathLst>
              <a:path w="189761" h="81434">
                <a:moveTo>
                  <a:pt x="132853" y="0"/>
                </a:moveTo>
                <a:cubicBezTo>
                  <a:pt x="130689" y="0"/>
                  <a:pt x="128529" y="103"/>
                  <a:pt x="126386" y="308"/>
                </a:cubicBezTo>
                <a:cubicBezTo>
                  <a:pt x="125656" y="369"/>
                  <a:pt x="124957" y="490"/>
                  <a:pt x="124228" y="582"/>
                </a:cubicBezTo>
                <a:lnTo>
                  <a:pt x="123164" y="734"/>
                </a:lnTo>
                <a:cubicBezTo>
                  <a:pt x="122799" y="764"/>
                  <a:pt x="122465" y="855"/>
                  <a:pt x="122100" y="916"/>
                </a:cubicBezTo>
                <a:lnTo>
                  <a:pt x="119972" y="1281"/>
                </a:lnTo>
                <a:lnTo>
                  <a:pt x="117875" y="1767"/>
                </a:lnTo>
                <a:lnTo>
                  <a:pt x="116811" y="2010"/>
                </a:lnTo>
                <a:lnTo>
                  <a:pt x="115778" y="2314"/>
                </a:lnTo>
                <a:lnTo>
                  <a:pt x="113711" y="2892"/>
                </a:lnTo>
                <a:lnTo>
                  <a:pt x="111644" y="3560"/>
                </a:lnTo>
                <a:lnTo>
                  <a:pt x="110641" y="3925"/>
                </a:lnTo>
                <a:cubicBezTo>
                  <a:pt x="110306" y="4047"/>
                  <a:pt x="109972" y="4168"/>
                  <a:pt x="109638" y="4290"/>
                </a:cubicBezTo>
                <a:cubicBezTo>
                  <a:pt x="106932" y="5293"/>
                  <a:pt x="104288" y="6448"/>
                  <a:pt x="101704" y="7725"/>
                </a:cubicBezTo>
                <a:cubicBezTo>
                  <a:pt x="99121" y="9001"/>
                  <a:pt x="96628" y="10399"/>
                  <a:pt x="94197" y="11950"/>
                </a:cubicBezTo>
                <a:cubicBezTo>
                  <a:pt x="91765" y="13469"/>
                  <a:pt x="89394" y="15141"/>
                  <a:pt x="87114" y="16874"/>
                </a:cubicBezTo>
                <a:cubicBezTo>
                  <a:pt x="82555" y="20369"/>
                  <a:pt x="78330" y="24260"/>
                  <a:pt x="74227" y="28302"/>
                </a:cubicBezTo>
                <a:cubicBezTo>
                  <a:pt x="70123" y="32315"/>
                  <a:pt x="66172" y="36479"/>
                  <a:pt x="61825" y="40248"/>
                </a:cubicBezTo>
                <a:cubicBezTo>
                  <a:pt x="59667" y="42132"/>
                  <a:pt x="57418" y="43895"/>
                  <a:pt x="54956" y="45415"/>
                </a:cubicBezTo>
                <a:cubicBezTo>
                  <a:pt x="52524" y="46905"/>
                  <a:pt x="49971" y="48242"/>
                  <a:pt x="47266" y="49154"/>
                </a:cubicBezTo>
                <a:cubicBezTo>
                  <a:pt x="44811" y="50009"/>
                  <a:pt x="42231" y="50538"/>
                  <a:pt x="39640" y="50538"/>
                </a:cubicBezTo>
                <a:cubicBezTo>
                  <a:pt x="39376" y="50538"/>
                  <a:pt x="39111" y="50533"/>
                  <a:pt x="38846" y="50522"/>
                </a:cubicBezTo>
                <a:cubicBezTo>
                  <a:pt x="38147" y="50522"/>
                  <a:pt x="37417" y="50430"/>
                  <a:pt x="36718" y="50370"/>
                </a:cubicBezTo>
                <a:cubicBezTo>
                  <a:pt x="36354" y="50339"/>
                  <a:pt x="36019" y="50248"/>
                  <a:pt x="35655" y="50218"/>
                </a:cubicBezTo>
                <a:cubicBezTo>
                  <a:pt x="35503" y="50187"/>
                  <a:pt x="35320" y="50157"/>
                  <a:pt x="35138" y="50126"/>
                </a:cubicBezTo>
                <a:lnTo>
                  <a:pt x="34621" y="50005"/>
                </a:lnTo>
                <a:cubicBezTo>
                  <a:pt x="33223" y="49701"/>
                  <a:pt x="31855" y="49245"/>
                  <a:pt x="30518" y="48698"/>
                </a:cubicBezTo>
                <a:cubicBezTo>
                  <a:pt x="27873" y="47664"/>
                  <a:pt x="25350" y="46266"/>
                  <a:pt x="22797" y="44990"/>
                </a:cubicBezTo>
                <a:cubicBezTo>
                  <a:pt x="20214" y="43683"/>
                  <a:pt x="17569" y="42467"/>
                  <a:pt x="14651" y="42132"/>
                </a:cubicBezTo>
                <a:cubicBezTo>
                  <a:pt x="14155" y="42070"/>
                  <a:pt x="13660" y="42040"/>
                  <a:pt x="13165" y="42040"/>
                </a:cubicBezTo>
                <a:cubicBezTo>
                  <a:pt x="12204" y="42040"/>
                  <a:pt x="11248" y="42155"/>
                  <a:pt x="10305" y="42376"/>
                </a:cubicBezTo>
                <a:cubicBezTo>
                  <a:pt x="9605" y="42558"/>
                  <a:pt x="8937" y="42801"/>
                  <a:pt x="8268" y="43105"/>
                </a:cubicBezTo>
                <a:cubicBezTo>
                  <a:pt x="7599" y="43409"/>
                  <a:pt x="6991" y="43774"/>
                  <a:pt x="6383" y="44199"/>
                </a:cubicBezTo>
                <a:cubicBezTo>
                  <a:pt x="4043" y="45932"/>
                  <a:pt x="2371" y="48455"/>
                  <a:pt x="1368" y="51160"/>
                </a:cubicBezTo>
                <a:cubicBezTo>
                  <a:pt x="396" y="53895"/>
                  <a:pt x="0" y="56813"/>
                  <a:pt x="335" y="59701"/>
                </a:cubicBezTo>
                <a:cubicBezTo>
                  <a:pt x="699" y="62558"/>
                  <a:pt x="1672" y="65324"/>
                  <a:pt x="3010" y="67877"/>
                </a:cubicBezTo>
                <a:cubicBezTo>
                  <a:pt x="3678" y="69154"/>
                  <a:pt x="4438" y="70370"/>
                  <a:pt x="5259" y="71555"/>
                </a:cubicBezTo>
                <a:cubicBezTo>
                  <a:pt x="6049" y="72741"/>
                  <a:pt x="6931" y="73896"/>
                  <a:pt x="7842" y="74990"/>
                </a:cubicBezTo>
                <a:cubicBezTo>
                  <a:pt x="9666" y="77239"/>
                  <a:pt x="11612" y="79337"/>
                  <a:pt x="13587" y="81434"/>
                </a:cubicBezTo>
                <a:lnTo>
                  <a:pt x="13618" y="81403"/>
                </a:lnTo>
                <a:cubicBezTo>
                  <a:pt x="11672" y="79276"/>
                  <a:pt x="9727" y="77178"/>
                  <a:pt x="7934" y="74929"/>
                </a:cubicBezTo>
                <a:cubicBezTo>
                  <a:pt x="7052" y="73805"/>
                  <a:pt x="6171" y="72650"/>
                  <a:pt x="5380" y="71464"/>
                </a:cubicBezTo>
                <a:cubicBezTo>
                  <a:pt x="4590" y="70279"/>
                  <a:pt x="3830" y="69063"/>
                  <a:pt x="3192" y="67786"/>
                </a:cubicBezTo>
                <a:cubicBezTo>
                  <a:pt x="1885" y="65233"/>
                  <a:pt x="912" y="62497"/>
                  <a:pt x="547" y="59671"/>
                </a:cubicBezTo>
                <a:cubicBezTo>
                  <a:pt x="244" y="56844"/>
                  <a:pt x="639" y="53926"/>
                  <a:pt x="1611" y="51251"/>
                </a:cubicBezTo>
                <a:cubicBezTo>
                  <a:pt x="2614" y="48607"/>
                  <a:pt x="4256" y="46114"/>
                  <a:pt x="6566" y="44442"/>
                </a:cubicBezTo>
                <a:cubicBezTo>
                  <a:pt x="7143" y="44047"/>
                  <a:pt x="7751" y="43683"/>
                  <a:pt x="8390" y="43379"/>
                </a:cubicBezTo>
                <a:cubicBezTo>
                  <a:pt x="9028" y="43075"/>
                  <a:pt x="9697" y="42831"/>
                  <a:pt x="10396" y="42680"/>
                </a:cubicBezTo>
                <a:cubicBezTo>
                  <a:pt x="11325" y="42473"/>
                  <a:pt x="12282" y="42351"/>
                  <a:pt x="13249" y="42351"/>
                </a:cubicBezTo>
                <a:cubicBezTo>
                  <a:pt x="13705" y="42351"/>
                  <a:pt x="14163" y="42378"/>
                  <a:pt x="14621" y="42436"/>
                </a:cubicBezTo>
                <a:cubicBezTo>
                  <a:pt x="17447" y="42801"/>
                  <a:pt x="20092" y="43987"/>
                  <a:pt x="22645" y="45263"/>
                </a:cubicBezTo>
                <a:cubicBezTo>
                  <a:pt x="25198" y="46540"/>
                  <a:pt x="27721" y="47938"/>
                  <a:pt x="30426" y="48971"/>
                </a:cubicBezTo>
                <a:cubicBezTo>
                  <a:pt x="31764" y="49488"/>
                  <a:pt x="33132" y="49944"/>
                  <a:pt x="34560" y="50248"/>
                </a:cubicBezTo>
                <a:lnTo>
                  <a:pt x="35077" y="50370"/>
                </a:lnTo>
                <a:cubicBezTo>
                  <a:pt x="35259" y="50400"/>
                  <a:pt x="35442" y="50430"/>
                  <a:pt x="35624" y="50461"/>
                </a:cubicBezTo>
                <a:cubicBezTo>
                  <a:pt x="35958" y="50522"/>
                  <a:pt x="36323" y="50582"/>
                  <a:pt x="36688" y="50643"/>
                </a:cubicBezTo>
                <a:cubicBezTo>
                  <a:pt x="37417" y="50704"/>
                  <a:pt x="38117" y="50795"/>
                  <a:pt x="38846" y="50795"/>
                </a:cubicBezTo>
                <a:cubicBezTo>
                  <a:pt x="39046" y="50801"/>
                  <a:pt x="39246" y="50805"/>
                  <a:pt x="39446" y="50805"/>
                </a:cubicBezTo>
                <a:cubicBezTo>
                  <a:pt x="42133" y="50805"/>
                  <a:pt x="44809" y="50244"/>
                  <a:pt x="47326" y="49367"/>
                </a:cubicBezTo>
                <a:cubicBezTo>
                  <a:pt x="50062" y="48424"/>
                  <a:pt x="52615" y="47087"/>
                  <a:pt x="55047" y="45567"/>
                </a:cubicBezTo>
                <a:cubicBezTo>
                  <a:pt x="57509" y="44047"/>
                  <a:pt x="59789" y="42254"/>
                  <a:pt x="61916" y="40369"/>
                </a:cubicBezTo>
                <a:cubicBezTo>
                  <a:pt x="64105" y="38455"/>
                  <a:pt x="66141" y="36448"/>
                  <a:pt x="68208" y="34442"/>
                </a:cubicBezTo>
                <a:cubicBezTo>
                  <a:pt x="70245" y="32436"/>
                  <a:pt x="72281" y="30400"/>
                  <a:pt x="74318" y="28394"/>
                </a:cubicBezTo>
                <a:cubicBezTo>
                  <a:pt x="78452" y="24381"/>
                  <a:pt x="82677" y="20521"/>
                  <a:pt x="87266" y="17056"/>
                </a:cubicBezTo>
                <a:cubicBezTo>
                  <a:pt x="89546" y="15324"/>
                  <a:pt x="91887" y="13682"/>
                  <a:pt x="94318" y="12162"/>
                </a:cubicBezTo>
                <a:cubicBezTo>
                  <a:pt x="96750" y="10643"/>
                  <a:pt x="99273" y="9244"/>
                  <a:pt x="101826" y="7968"/>
                </a:cubicBezTo>
                <a:cubicBezTo>
                  <a:pt x="104410" y="6722"/>
                  <a:pt x="107054" y="5567"/>
                  <a:pt x="109729" y="4594"/>
                </a:cubicBezTo>
                <a:cubicBezTo>
                  <a:pt x="110063" y="4472"/>
                  <a:pt x="110398" y="4351"/>
                  <a:pt x="110762" y="4229"/>
                </a:cubicBezTo>
                <a:lnTo>
                  <a:pt x="111765" y="3895"/>
                </a:lnTo>
                <a:lnTo>
                  <a:pt x="113802" y="3226"/>
                </a:lnTo>
                <a:lnTo>
                  <a:pt x="115869" y="2649"/>
                </a:lnTo>
                <a:lnTo>
                  <a:pt x="116902" y="2345"/>
                </a:lnTo>
                <a:lnTo>
                  <a:pt x="117966" y="2101"/>
                </a:lnTo>
                <a:lnTo>
                  <a:pt x="120063" y="1645"/>
                </a:lnTo>
                <a:lnTo>
                  <a:pt x="122161" y="1250"/>
                </a:lnTo>
                <a:cubicBezTo>
                  <a:pt x="122525" y="1190"/>
                  <a:pt x="122860" y="1129"/>
                  <a:pt x="123225" y="1068"/>
                </a:cubicBezTo>
                <a:lnTo>
                  <a:pt x="124288" y="916"/>
                </a:lnTo>
                <a:cubicBezTo>
                  <a:pt x="124987" y="855"/>
                  <a:pt x="125717" y="734"/>
                  <a:pt x="126416" y="673"/>
                </a:cubicBezTo>
                <a:cubicBezTo>
                  <a:pt x="128482" y="453"/>
                  <a:pt x="130548" y="360"/>
                  <a:pt x="132613" y="360"/>
                </a:cubicBezTo>
                <a:cubicBezTo>
                  <a:pt x="133405" y="360"/>
                  <a:pt x="134196" y="374"/>
                  <a:pt x="134988" y="399"/>
                </a:cubicBezTo>
                <a:cubicBezTo>
                  <a:pt x="137845" y="521"/>
                  <a:pt x="140702" y="855"/>
                  <a:pt x="143498" y="1402"/>
                </a:cubicBezTo>
                <a:cubicBezTo>
                  <a:pt x="146325" y="1949"/>
                  <a:pt x="149061" y="2740"/>
                  <a:pt x="151766" y="3743"/>
                </a:cubicBezTo>
                <a:cubicBezTo>
                  <a:pt x="154441" y="4746"/>
                  <a:pt x="157025" y="5992"/>
                  <a:pt x="159487" y="7451"/>
                </a:cubicBezTo>
                <a:cubicBezTo>
                  <a:pt x="161949" y="8910"/>
                  <a:pt x="164259" y="10582"/>
                  <a:pt x="166417" y="12466"/>
                </a:cubicBezTo>
                <a:cubicBezTo>
                  <a:pt x="170703" y="16266"/>
                  <a:pt x="174229" y="20916"/>
                  <a:pt x="176630" y="26114"/>
                </a:cubicBezTo>
                <a:cubicBezTo>
                  <a:pt x="177815" y="28698"/>
                  <a:pt x="178697" y="31464"/>
                  <a:pt x="179274" y="34260"/>
                </a:cubicBezTo>
                <a:cubicBezTo>
                  <a:pt x="179609" y="35658"/>
                  <a:pt x="179730" y="37087"/>
                  <a:pt x="179913" y="38485"/>
                </a:cubicBezTo>
                <a:cubicBezTo>
                  <a:pt x="180095" y="39914"/>
                  <a:pt x="180277" y="41342"/>
                  <a:pt x="180520" y="42771"/>
                </a:cubicBezTo>
                <a:cubicBezTo>
                  <a:pt x="181037" y="45597"/>
                  <a:pt x="181736" y="48424"/>
                  <a:pt x="183165" y="50947"/>
                </a:cubicBezTo>
                <a:cubicBezTo>
                  <a:pt x="183499" y="51585"/>
                  <a:pt x="183925" y="52163"/>
                  <a:pt x="184381" y="52740"/>
                </a:cubicBezTo>
                <a:cubicBezTo>
                  <a:pt x="184837" y="53288"/>
                  <a:pt x="185353" y="53804"/>
                  <a:pt x="185900" y="54260"/>
                </a:cubicBezTo>
                <a:cubicBezTo>
                  <a:pt x="187025" y="55172"/>
                  <a:pt x="188363" y="55780"/>
                  <a:pt x="189761" y="56114"/>
                </a:cubicBezTo>
                <a:lnTo>
                  <a:pt x="189761" y="56084"/>
                </a:lnTo>
                <a:cubicBezTo>
                  <a:pt x="188393" y="55750"/>
                  <a:pt x="187056" y="55111"/>
                  <a:pt x="185961" y="54199"/>
                </a:cubicBezTo>
                <a:cubicBezTo>
                  <a:pt x="185384" y="53744"/>
                  <a:pt x="184897" y="53227"/>
                  <a:pt x="184441" y="52680"/>
                </a:cubicBezTo>
                <a:cubicBezTo>
                  <a:pt x="184016" y="52102"/>
                  <a:pt x="183590" y="51525"/>
                  <a:pt x="183256" y="50886"/>
                </a:cubicBezTo>
                <a:cubicBezTo>
                  <a:pt x="181888" y="48394"/>
                  <a:pt x="181220" y="45537"/>
                  <a:pt x="180733" y="42740"/>
                </a:cubicBezTo>
                <a:cubicBezTo>
                  <a:pt x="180490" y="41312"/>
                  <a:pt x="180308" y="39914"/>
                  <a:pt x="180125" y="38485"/>
                </a:cubicBezTo>
                <a:cubicBezTo>
                  <a:pt x="179943" y="37056"/>
                  <a:pt x="179821" y="35628"/>
                  <a:pt x="179487" y="34199"/>
                </a:cubicBezTo>
                <a:cubicBezTo>
                  <a:pt x="178940" y="31403"/>
                  <a:pt x="178058" y="28606"/>
                  <a:pt x="176873" y="25992"/>
                </a:cubicBezTo>
                <a:cubicBezTo>
                  <a:pt x="174502" y="20734"/>
                  <a:pt x="170976" y="16023"/>
                  <a:pt x="166660" y="12193"/>
                </a:cubicBezTo>
                <a:cubicBezTo>
                  <a:pt x="164502" y="10278"/>
                  <a:pt x="162161" y="8606"/>
                  <a:pt x="159669" y="7117"/>
                </a:cubicBezTo>
                <a:cubicBezTo>
                  <a:pt x="157207" y="5658"/>
                  <a:pt x="154593" y="4381"/>
                  <a:pt x="151888" y="3408"/>
                </a:cubicBezTo>
                <a:cubicBezTo>
                  <a:pt x="149182" y="2405"/>
                  <a:pt x="146416" y="1585"/>
                  <a:pt x="143590" y="1038"/>
                </a:cubicBezTo>
                <a:cubicBezTo>
                  <a:pt x="140763" y="490"/>
                  <a:pt x="137875" y="156"/>
                  <a:pt x="135018" y="35"/>
                </a:cubicBezTo>
                <a:cubicBezTo>
                  <a:pt x="134296" y="12"/>
                  <a:pt x="133574" y="0"/>
                  <a:pt x="132853" y="0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1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29;p35"/>
          <p:cNvPicPr/>
          <p:nvPr/>
        </p:nvPicPr>
        <p:blipFill>
          <a:blip r:embed="rId14"/>
          <a:srcRect b="13690"/>
          <a:stretch/>
        </p:blipFill>
        <p:spPr>
          <a:xfrm>
            <a:off x="-110160" y="-56880"/>
            <a:ext cx="9363960" cy="5256360"/>
          </a:xfrm>
          <a:prstGeom prst="rect">
            <a:avLst/>
          </a:prstGeom>
          <a:ln w="0">
            <a:noFill/>
          </a:ln>
        </p:spPr>
      </p:pic>
      <p:sp>
        <p:nvSpPr>
          <p:cNvPr id="312" name="Google Shape;330;p35"/>
          <p:cNvSpPr/>
          <p:nvPr/>
        </p:nvSpPr>
        <p:spPr>
          <a:xfrm rot="18000000" flipH="1">
            <a:off x="-2853360" y="-1031040"/>
            <a:ext cx="6891120" cy="2389320"/>
          </a:xfrm>
          <a:custGeom>
            <a:avLst/>
            <a:gdLst/>
            <a:ahLst/>
            <a:cxnLst/>
            <a:rect l="l" t="t" r="r" b="b"/>
            <a:pathLst>
              <a:path w="182557" h="63315">
                <a:moveTo>
                  <a:pt x="13634" y="34215"/>
                </a:moveTo>
                <a:cubicBezTo>
                  <a:pt x="14881" y="34215"/>
                  <a:pt x="16129" y="34332"/>
                  <a:pt x="17356" y="34560"/>
                </a:cubicBezTo>
                <a:cubicBezTo>
                  <a:pt x="18459" y="34762"/>
                  <a:pt x="19536" y="35060"/>
                  <a:pt x="20585" y="35434"/>
                </a:cubicBezTo>
                <a:lnTo>
                  <a:pt x="20585" y="35434"/>
                </a:lnTo>
                <a:cubicBezTo>
                  <a:pt x="20441" y="36128"/>
                  <a:pt x="20294" y="36846"/>
                  <a:pt x="20092" y="37508"/>
                </a:cubicBezTo>
                <a:cubicBezTo>
                  <a:pt x="19910" y="38238"/>
                  <a:pt x="19666" y="38967"/>
                  <a:pt x="19423" y="39666"/>
                </a:cubicBezTo>
                <a:cubicBezTo>
                  <a:pt x="18876" y="41064"/>
                  <a:pt x="18268" y="42432"/>
                  <a:pt x="17478" y="43709"/>
                </a:cubicBezTo>
                <a:cubicBezTo>
                  <a:pt x="16657" y="44985"/>
                  <a:pt x="15715" y="46140"/>
                  <a:pt x="14560" y="47113"/>
                </a:cubicBezTo>
                <a:cubicBezTo>
                  <a:pt x="13435" y="48086"/>
                  <a:pt x="12128" y="48846"/>
                  <a:pt x="10700" y="49302"/>
                </a:cubicBezTo>
                <a:cubicBezTo>
                  <a:pt x="9608" y="49657"/>
                  <a:pt x="8443" y="49828"/>
                  <a:pt x="7276" y="49828"/>
                </a:cubicBezTo>
                <a:cubicBezTo>
                  <a:pt x="6948" y="49828"/>
                  <a:pt x="6619" y="49815"/>
                  <a:pt x="6292" y="49788"/>
                </a:cubicBezTo>
                <a:cubicBezTo>
                  <a:pt x="4833" y="49636"/>
                  <a:pt x="3374" y="49150"/>
                  <a:pt x="2250" y="48177"/>
                </a:cubicBezTo>
                <a:cubicBezTo>
                  <a:pt x="1155" y="47204"/>
                  <a:pt x="487" y="45776"/>
                  <a:pt x="365" y="44317"/>
                </a:cubicBezTo>
                <a:cubicBezTo>
                  <a:pt x="304" y="43587"/>
                  <a:pt x="396" y="42827"/>
                  <a:pt x="548" y="42098"/>
                </a:cubicBezTo>
                <a:cubicBezTo>
                  <a:pt x="730" y="41399"/>
                  <a:pt x="1003" y="40700"/>
                  <a:pt x="1368" y="40061"/>
                </a:cubicBezTo>
                <a:cubicBezTo>
                  <a:pt x="1733" y="39393"/>
                  <a:pt x="2189" y="38785"/>
                  <a:pt x="2706" y="38268"/>
                </a:cubicBezTo>
                <a:cubicBezTo>
                  <a:pt x="3192" y="37721"/>
                  <a:pt x="3800" y="37235"/>
                  <a:pt x="4408" y="36809"/>
                </a:cubicBezTo>
                <a:cubicBezTo>
                  <a:pt x="5624" y="35958"/>
                  <a:pt x="7022" y="35350"/>
                  <a:pt x="8450" y="34925"/>
                </a:cubicBezTo>
                <a:cubicBezTo>
                  <a:pt x="10136" y="34445"/>
                  <a:pt x="11884" y="34215"/>
                  <a:pt x="13634" y="34215"/>
                </a:cubicBezTo>
                <a:close/>
                <a:moveTo>
                  <a:pt x="15259" y="0"/>
                </a:moveTo>
                <a:cubicBezTo>
                  <a:pt x="16384" y="2796"/>
                  <a:pt x="17417" y="5654"/>
                  <a:pt x="18299" y="8541"/>
                </a:cubicBezTo>
                <a:cubicBezTo>
                  <a:pt x="19180" y="11429"/>
                  <a:pt x="19879" y="14377"/>
                  <a:pt x="20396" y="17356"/>
                </a:cubicBezTo>
                <a:cubicBezTo>
                  <a:pt x="20913" y="20304"/>
                  <a:pt x="21247" y="23313"/>
                  <a:pt x="21338" y="26323"/>
                </a:cubicBezTo>
                <a:cubicBezTo>
                  <a:pt x="21368" y="29303"/>
                  <a:pt x="21219" y="32313"/>
                  <a:pt x="20626" y="35235"/>
                </a:cubicBezTo>
                <a:lnTo>
                  <a:pt x="20626" y="35235"/>
                </a:lnTo>
                <a:cubicBezTo>
                  <a:pt x="19581" y="34860"/>
                  <a:pt x="18509" y="34559"/>
                  <a:pt x="17417" y="34347"/>
                </a:cubicBezTo>
                <a:cubicBezTo>
                  <a:pt x="16155" y="34102"/>
                  <a:pt x="14866" y="33978"/>
                  <a:pt x="13577" y="33978"/>
                </a:cubicBezTo>
                <a:cubicBezTo>
                  <a:pt x="11824" y="33978"/>
                  <a:pt x="10071" y="34208"/>
                  <a:pt x="8390" y="34681"/>
                </a:cubicBezTo>
                <a:cubicBezTo>
                  <a:pt x="6900" y="35107"/>
                  <a:pt x="5502" y="35715"/>
                  <a:pt x="4256" y="36596"/>
                </a:cubicBezTo>
                <a:cubicBezTo>
                  <a:pt x="3617" y="37022"/>
                  <a:pt x="3010" y="37508"/>
                  <a:pt x="2493" y="38086"/>
                </a:cubicBezTo>
                <a:cubicBezTo>
                  <a:pt x="1976" y="38633"/>
                  <a:pt x="1520" y="39241"/>
                  <a:pt x="1125" y="39909"/>
                </a:cubicBezTo>
                <a:cubicBezTo>
                  <a:pt x="730" y="40578"/>
                  <a:pt x="456" y="41308"/>
                  <a:pt x="274" y="42037"/>
                </a:cubicBezTo>
                <a:cubicBezTo>
                  <a:pt x="92" y="42797"/>
                  <a:pt x="0" y="43557"/>
                  <a:pt x="61" y="44347"/>
                </a:cubicBezTo>
                <a:cubicBezTo>
                  <a:pt x="183" y="45867"/>
                  <a:pt x="882" y="47387"/>
                  <a:pt x="2037" y="48420"/>
                </a:cubicBezTo>
                <a:cubicBezTo>
                  <a:pt x="3222" y="49454"/>
                  <a:pt x="4742" y="49970"/>
                  <a:pt x="6262" y="50122"/>
                </a:cubicBezTo>
                <a:cubicBezTo>
                  <a:pt x="6622" y="50158"/>
                  <a:pt x="6982" y="50175"/>
                  <a:pt x="7341" y="50175"/>
                </a:cubicBezTo>
                <a:cubicBezTo>
                  <a:pt x="8527" y="50175"/>
                  <a:pt x="9701" y="49986"/>
                  <a:pt x="10821" y="49636"/>
                </a:cubicBezTo>
                <a:cubicBezTo>
                  <a:pt x="12280" y="49150"/>
                  <a:pt x="13618" y="48359"/>
                  <a:pt x="14773" y="47356"/>
                </a:cubicBezTo>
                <a:cubicBezTo>
                  <a:pt x="15928" y="46353"/>
                  <a:pt x="16900" y="45168"/>
                  <a:pt x="17721" y="43861"/>
                </a:cubicBezTo>
                <a:cubicBezTo>
                  <a:pt x="18511" y="42584"/>
                  <a:pt x="19150" y="41186"/>
                  <a:pt x="19666" y="39757"/>
                </a:cubicBezTo>
                <a:cubicBezTo>
                  <a:pt x="19910" y="39028"/>
                  <a:pt x="20183" y="38329"/>
                  <a:pt x="20366" y="37599"/>
                </a:cubicBezTo>
                <a:cubicBezTo>
                  <a:pt x="20564" y="36920"/>
                  <a:pt x="20709" y="36214"/>
                  <a:pt x="20851" y="35531"/>
                </a:cubicBezTo>
                <a:lnTo>
                  <a:pt x="20851" y="35531"/>
                </a:lnTo>
                <a:cubicBezTo>
                  <a:pt x="22541" y="36156"/>
                  <a:pt x="24156" y="36975"/>
                  <a:pt x="25685" y="37903"/>
                </a:cubicBezTo>
                <a:cubicBezTo>
                  <a:pt x="28268" y="39484"/>
                  <a:pt x="30639" y="41368"/>
                  <a:pt x="32919" y="43344"/>
                </a:cubicBezTo>
                <a:cubicBezTo>
                  <a:pt x="35199" y="45320"/>
                  <a:pt x="37418" y="47356"/>
                  <a:pt x="39667" y="49393"/>
                </a:cubicBezTo>
                <a:cubicBezTo>
                  <a:pt x="41886" y="51429"/>
                  <a:pt x="44165" y="53435"/>
                  <a:pt x="46597" y="55229"/>
                </a:cubicBezTo>
                <a:cubicBezTo>
                  <a:pt x="49059" y="56992"/>
                  <a:pt x="51704" y="58542"/>
                  <a:pt x="54591" y="59454"/>
                </a:cubicBezTo>
                <a:cubicBezTo>
                  <a:pt x="56412" y="60048"/>
                  <a:pt x="58330" y="60364"/>
                  <a:pt x="60246" y="60364"/>
                </a:cubicBezTo>
                <a:cubicBezTo>
                  <a:pt x="61367" y="60364"/>
                  <a:pt x="62488" y="60256"/>
                  <a:pt x="63588" y="60031"/>
                </a:cubicBezTo>
                <a:cubicBezTo>
                  <a:pt x="66597" y="59484"/>
                  <a:pt x="69394" y="58208"/>
                  <a:pt x="71977" y="56627"/>
                </a:cubicBezTo>
                <a:cubicBezTo>
                  <a:pt x="73284" y="55867"/>
                  <a:pt x="74500" y="54955"/>
                  <a:pt x="75716" y="54043"/>
                </a:cubicBezTo>
                <a:cubicBezTo>
                  <a:pt x="76902" y="53101"/>
                  <a:pt x="78087" y="52128"/>
                  <a:pt x="79181" y="51095"/>
                </a:cubicBezTo>
                <a:cubicBezTo>
                  <a:pt x="83680" y="47022"/>
                  <a:pt x="87479" y="42311"/>
                  <a:pt x="91826" y="38116"/>
                </a:cubicBezTo>
                <a:cubicBezTo>
                  <a:pt x="94014" y="36049"/>
                  <a:pt x="96324" y="34104"/>
                  <a:pt x="98847" y="32462"/>
                </a:cubicBezTo>
                <a:cubicBezTo>
                  <a:pt x="100093" y="31642"/>
                  <a:pt x="101431" y="30943"/>
                  <a:pt x="102799" y="30304"/>
                </a:cubicBezTo>
                <a:lnTo>
                  <a:pt x="104866" y="29423"/>
                </a:lnTo>
                <a:cubicBezTo>
                  <a:pt x="105565" y="29180"/>
                  <a:pt x="106294" y="28967"/>
                  <a:pt x="107024" y="28724"/>
                </a:cubicBezTo>
                <a:cubicBezTo>
                  <a:pt x="109911" y="27873"/>
                  <a:pt x="112890" y="27417"/>
                  <a:pt x="115899" y="27265"/>
                </a:cubicBezTo>
                <a:lnTo>
                  <a:pt x="118149" y="27265"/>
                </a:lnTo>
                <a:cubicBezTo>
                  <a:pt x="118908" y="27295"/>
                  <a:pt x="119638" y="27356"/>
                  <a:pt x="120398" y="27386"/>
                </a:cubicBezTo>
                <a:lnTo>
                  <a:pt x="120945" y="27417"/>
                </a:lnTo>
                <a:cubicBezTo>
                  <a:pt x="121158" y="27447"/>
                  <a:pt x="121340" y="27478"/>
                  <a:pt x="121522" y="27478"/>
                </a:cubicBezTo>
                <a:lnTo>
                  <a:pt x="122647" y="27630"/>
                </a:lnTo>
                <a:cubicBezTo>
                  <a:pt x="123012" y="27690"/>
                  <a:pt x="123377" y="27721"/>
                  <a:pt x="123741" y="27782"/>
                </a:cubicBezTo>
                <a:lnTo>
                  <a:pt x="124866" y="28025"/>
                </a:lnTo>
                <a:cubicBezTo>
                  <a:pt x="127784" y="28633"/>
                  <a:pt x="130702" y="29545"/>
                  <a:pt x="133377" y="30882"/>
                </a:cubicBezTo>
                <a:cubicBezTo>
                  <a:pt x="136082" y="32219"/>
                  <a:pt x="138574" y="33921"/>
                  <a:pt x="140793" y="35928"/>
                </a:cubicBezTo>
                <a:cubicBezTo>
                  <a:pt x="142982" y="37994"/>
                  <a:pt x="144897" y="40335"/>
                  <a:pt x="146690" y="42767"/>
                </a:cubicBezTo>
                <a:cubicBezTo>
                  <a:pt x="148453" y="45198"/>
                  <a:pt x="150125" y="47721"/>
                  <a:pt x="151918" y="50153"/>
                </a:cubicBezTo>
                <a:cubicBezTo>
                  <a:pt x="153711" y="52584"/>
                  <a:pt x="155626" y="54955"/>
                  <a:pt x="157876" y="57022"/>
                </a:cubicBezTo>
                <a:cubicBezTo>
                  <a:pt x="160095" y="59089"/>
                  <a:pt x="162648" y="60791"/>
                  <a:pt x="165444" y="61946"/>
                </a:cubicBezTo>
                <a:cubicBezTo>
                  <a:pt x="167699" y="62843"/>
                  <a:pt x="170127" y="63315"/>
                  <a:pt x="172545" y="63315"/>
                </a:cubicBezTo>
                <a:cubicBezTo>
                  <a:pt x="173158" y="63315"/>
                  <a:pt x="173771" y="63284"/>
                  <a:pt x="174381" y="63223"/>
                </a:cubicBezTo>
                <a:cubicBezTo>
                  <a:pt x="175900" y="63071"/>
                  <a:pt x="177390" y="62736"/>
                  <a:pt x="178788" y="62129"/>
                </a:cubicBezTo>
                <a:cubicBezTo>
                  <a:pt x="180186" y="61551"/>
                  <a:pt x="181463" y="60730"/>
                  <a:pt x="182557" y="59636"/>
                </a:cubicBezTo>
                <a:lnTo>
                  <a:pt x="182527" y="59606"/>
                </a:lnTo>
                <a:cubicBezTo>
                  <a:pt x="181432" y="60670"/>
                  <a:pt x="180156" y="61490"/>
                  <a:pt x="178758" y="62068"/>
                </a:cubicBezTo>
                <a:cubicBezTo>
                  <a:pt x="177359" y="62645"/>
                  <a:pt x="175870" y="62980"/>
                  <a:pt x="174381" y="63101"/>
                </a:cubicBezTo>
                <a:cubicBezTo>
                  <a:pt x="173831" y="63151"/>
                  <a:pt x="173279" y="63176"/>
                  <a:pt x="172728" y="63176"/>
                </a:cubicBezTo>
                <a:cubicBezTo>
                  <a:pt x="170260" y="63176"/>
                  <a:pt x="167796" y="62683"/>
                  <a:pt x="165535" y="61764"/>
                </a:cubicBezTo>
                <a:cubicBezTo>
                  <a:pt x="162739" y="60639"/>
                  <a:pt x="160216" y="58907"/>
                  <a:pt x="158028" y="56840"/>
                </a:cubicBezTo>
                <a:cubicBezTo>
                  <a:pt x="155809" y="54803"/>
                  <a:pt x="153924" y="52432"/>
                  <a:pt x="152161" y="50001"/>
                </a:cubicBezTo>
                <a:cubicBezTo>
                  <a:pt x="150368" y="47539"/>
                  <a:pt x="148727" y="45016"/>
                  <a:pt x="146933" y="42584"/>
                </a:cubicBezTo>
                <a:cubicBezTo>
                  <a:pt x="145170" y="40122"/>
                  <a:pt x="143255" y="37751"/>
                  <a:pt x="141036" y="35684"/>
                </a:cubicBezTo>
                <a:cubicBezTo>
                  <a:pt x="136568" y="31551"/>
                  <a:pt x="130884" y="28815"/>
                  <a:pt x="124927" y="27660"/>
                </a:cubicBezTo>
                <a:lnTo>
                  <a:pt x="123802" y="27417"/>
                </a:lnTo>
                <a:cubicBezTo>
                  <a:pt x="123437" y="27356"/>
                  <a:pt x="123073" y="27326"/>
                  <a:pt x="122677" y="27265"/>
                </a:cubicBezTo>
                <a:lnTo>
                  <a:pt x="121553" y="27113"/>
                </a:lnTo>
                <a:cubicBezTo>
                  <a:pt x="121370" y="27113"/>
                  <a:pt x="121188" y="27082"/>
                  <a:pt x="121006" y="27052"/>
                </a:cubicBezTo>
                <a:lnTo>
                  <a:pt x="120428" y="27022"/>
                </a:lnTo>
                <a:cubicBezTo>
                  <a:pt x="119668" y="26991"/>
                  <a:pt x="118908" y="26930"/>
                  <a:pt x="118149" y="26900"/>
                </a:cubicBezTo>
                <a:lnTo>
                  <a:pt x="115869" y="26900"/>
                </a:lnTo>
                <a:cubicBezTo>
                  <a:pt x="112829" y="27052"/>
                  <a:pt x="109820" y="27538"/>
                  <a:pt x="106902" y="28389"/>
                </a:cubicBezTo>
                <a:cubicBezTo>
                  <a:pt x="106203" y="28633"/>
                  <a:pt x="105474" y="28845"/>
                  <a:pt x="104744" y="29089"/>
                </a:cubicBezTo>
                <a:lnTo>
                  <a:pt x="102647" y="29970"/>
                </a:lnTo>
                <a:cubicBezTo>
                  <a:pt x="101279" y="30639"/>
                  <a:pt x="99911" y="31338"/>
                  <a:pt x="98665" y="32159"/>
                </a:cubicBezTo>
                <a:cubicBezTo>
                  <a:pt x="96112" y="33830"/>
                  <a:pt x="93771" y="35776"/>
                  <a:pt x="91583" y="37873"/>
                </a:cubicBezTo>
                <a:cubicBezTo>
                  <a:pt x="87236" y="42067"/>
                  <a:pt x="83437" y="46809"/>
                  <a:pt x="78999" y="50882"/>
                </a:cubicBezTo>
                <a:cubicBezTo>
                  <a:pt x="77874" y="51916"/>
                  <a:pt x="76719" y="52888"/>
                  <a:pt x="75564" y="53831"/>
                </a:cubicBezTo>
                <a:cubicBezTo>
                  <a:pt x="74348" y="54742"/>
                  <a:pt x="73132" y="55654"/>
                  <a:pt x="71856" y="56414"/>
                </a:cubicBezTo>
                <a:cubicBezTo>
                  <a:pt x="69303" y="57995"/>
                  <a:pt x="66506" y="59271"/>
                  <a:pt x="63558" y="59849"/>
                </a:cubicBezTo>
                <a:cubicBezTo>
                  <a:pt x="62457" y="60065"/>
                  <a:pt x="61335" y="60170"/>
                  <a:pt x="60212" y="60170"/>
                </a:cubicBezTo>
                <a:cubicBezTo>
                  <a:pt x="58328" y="60170"/>
                  <a:pt x="56442" y="59873"/>
                  <a:pt x="54652" y="59302"/>
                </a:cubicBezTo>
                <a:cubicBezTo>
                  <a:pt x="51795" y="58390"/>
                  <a:pt x="49150" y="56840"/>
                  <a:pt x="46688" y="55107"/>
                </a:cubicBezTo>
                <a:cubicBezTo>
                  <a:pt x="41795" y="51551"/>
                  <a:pt x="37570" y="47174"/>
                  <a:pt x="33010" y="43223"/>
                </a:cubicBezTo>
                <a:cubicBezTo>
                  <a:pt x="30730" y="41247"/>
                  <a:pt x="28360" y="39332"/>
                  <a:pt x="25776" y="37751"/>
                </a:cubicBezTo>
                <a:cubicBezTo>
                  <a:pt x="24238" y="36799"/>
                  <a:pt x="22601" y="35969"/>
                  <a:pt x="20892" y="35332"/>
                </a:cubicBezTo>
                <a:lnTo>
                  <a:pt x="20892" y="35332"/>
                </a:lnTo>
                <a:cubicBezTo>
                  <a:pt x="21461" y="32369"/>
                  <a:pt x="21611" y="29346"/>
                  <a:pt x="21551" y="26323"/>
                </a:cubicBezTo>
                <a:cubicBezTo>
                  <a:pt x="21460" y="23313"/>
                  <a:pt x="21125" y="20274"/>
                  <a:pt x="20578" y="17295"/>
                </a:cubicBezTo>
                <a:cubicBezTo>
                  <a:pt x="19514" y="11338"/>
                  <a:pt x="17630" y="5562"/>
                  <a:pt x="15289" y="0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13" name="Google Shape;331;p35"/>
          <p:cNvGrpSpPr/>
          <p:nvPr/>
        </p:nvGrpSpPr>
        <p:grpSpPr>
          <a:xfrm>
            <a:off x="713160" y="619920"/>
            <a:ext cx="720" cy="3767400"/>
            <a:chOff x="713160" y="619920"/>
            <a:chExt cx="720" cy="3767400"/>
          </a:xfrm>
        </p:grpSpPr>
        <p:sp>
          <p:nvSpPr>
            <p:cNvPr id="314" name="Google Shape;332;p35"/>
            <p:cNvSpPr/>
            <p:nvPr/>
          </p:nvSpPr>
          <p:spPr>
            <a:xfrm>
              <a:off x="713520" y="3304800"/>
              <a:ext cx="360" cy="740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5" name="Google Shape;333;p35"/>
            <p:cNvSpPr/>
            <p:nvPr/>
          </p:nvSpPr>
          <p:spPr>
            <a:xfrm>
              <a:off x="713160" y="628560"/>
              <a:ext cx="360" cy="37587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6" name="Google Shape;334;p35"/>
            <p:cNvSpPr/>
            <p:nvPr/>
          </p:nvSpPr>
          <p:spPr>
            <a:xfrm>
              <a:off x="713520" y="2025720"/>
              <a:ext cx="360" cy="740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7" name="Google Shape;335;p35"/>
            <p:cNvSpPr/>
            <p:nvPr/>
          </p:nvSpPr>
          <p:spPr>
            <a:xfrm>
              <a:off x="713520" y="619920"/>
              <a:ext cx="360" cy="4287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18" name="Google Shape;336;p35"/>
          <p:cNvSpPr/>
          <p:nvPr/>
        </p:nvSpPr>
        <p:spPr>
          <a:xfrm>
            <a:off x="8123040" y="-257760"/>
            <a:ext cx="2000880" cy="6199920"/>
          </a:xfrm>
          <a:custGeom>
            <a:avLst/>
            <a:gdLst/>
            <a:ahLst/>
            <a:cxnLst/>
            <a:rect l="l" t="t" r="r" b="b"/>
            <a:pathLst>
              <a:path w="57571" h="178332">
                <a:moveTo>
                  <a:pt x="17623" y="94521"/>
                </a:moveTo>
                <a:cubicBezTo>
                  <a:pt x="17687" y="94521"/>
                  <a:pt x="17750" y="94524"/>
                  <a:pt x="17813" y="94531"/>
                </a:cubicBezTo>
                <a:cubicBezTo>
                  <a:pt x="18390" y="94562"/>
                  <a:pt x="18876" y="94987"/>
                  <a:pt x="19059" y="95534"/>
                </a:cubicBezTo>
                <a:cubicBezTo>
                  <a:pt x="19272" y="96081"/>
                  <a:pt x="19211" y="96720"/>
                  <a:pt x="19028" y="97297"/>
                </a:cubicBezTo>
                <a:cubicBezTo>
                  <a:pt x="18603" y="98422"/>
                  <a:pt x="17600" y="99273"/>
                  <a:pt x="16536" y="99790"/>
                </a:cubicBezTo>
                <a:cubicBezTo>
                  <a:pt x="15442" y="100367"/>
                  <a:pt x="14226" y="100641"/>
                  <a:pt x="12980" y="100762"/>
                </a:cubicBezTo>
                <a:cubicBezTo>
                  <a:pt x="12918" y="100768"/>
                  <a:pt x="12857" y="100773"/>
                  <a:pt x="12795" y="100777"/>
                </a:cubicBezTo>
                <a:lnTo>
                  <a:pt x="12795" y="100777"/>
                </a:lnTo>
                <a:cubicBezTo>
                  <a:pt x="12928" y="100384"/>
                  <a:pt x="13070" y="99994"/>
                  <a:pt x="13223" y="99607"/>
                </a:cubicBezTo>
                <a:cubicBezTo>
                  <a:pt x="13709" y="98483"/>
                  <a:pt x="14226" y="97328"/>
                  <a:pt x="14925" y="96355"/>
                </a:cubicBezTo>
                <a:cubicBezTo>
                  <a:pt x="15290" y="95869"/>
                  <a:pt x="15715" y="95413"/>
                  <a:pt x="16202" y="95048"/>
                </a:cubicBezTo>
                <a:cubicBezTo>
                  <a:pt x="16606" y="94725"/>
                  <a:pt x="17129" y="94521"/>
                  <a:pt x="17623" y="94521"/>
                </a:cubicBezTo>
                <a:close/>
                <a:moveTo>
                  <a:pt x="15381" y="1"/>
                </a:moveTo>
                <a:lnTo>
                  <a:pt x="15350" y="31"/>
                </a:lnTo>
                <a:cubicBezTo>
                  <a:pt x="17387" y="1490"/>
                  <a:pt x="19302" y="3071"/>
                  <a:pt x="21004" y="4895"/>
                </a:cubicBezTo>
                <a:cubicBezTo>
                  <a:pt x="22706" y="6688"/>
                  <a:pt x="24196" y="8694"/>
                  <a:pt x="25320" y="10913"/>
                </a:cubicBezTo>
                <a:cubicBezTo>
                  <a:pt x="26445" y="13132"/>
                  <a:pt x="27144" y="15533"/>
                  <a:pt x="27448" y="17995"/>
                </a:cubicBezTo>
                <a:cubicBezTo>
                  <a:pt x="27722" y="20457"/>
                  <a:pt x="27570" y="22950"/>
                  <a:pt x="27144" y="25381"/>
                </a:cubicBezTo>
                <a:cubicBezTo>
                  <a:pt x="26718" y="27813"/>
                  <a:pt x="25989" y="30214"/>
                  <a:pt x="25107" y="32524"/>
                </a:cubicBezTo>
                <a:cubicBezTo>
                  <a:pt x="24226" y="34834"/>
                  <a:pt x="23193" y="37084"/>
                  <a:pt x="22068" y="39302"/>
                </a:cubicBezTo>
                <a:cubicBezTo>
                  <a:pt x="19819" y="43740"/>
                  <a:pt x="17235" y="47996"/>
                  <a:pt x="14651" y="52251"/>
                </a:cubicBezTo>
                <a:cubicBezTo>
                  <a:pt x="12068" y="56476"/>
                  <a:pt x="9454" y="60701"/>
                  <a:pt x="7052" y="65078"/>
                </a:cubicBezTo>
                <a:cubicBezTo>
                  <a:pt x="4682" y="69455"/>
                  <a:pt x="2493" y="73953"/>
                  <a:pt x="1186" y="78786"/>
                </a:cubicBezTo>
                <a:cubicBezTo>
                  <a:pt x="517" y="81188"/>
                  <a:pt x="92" y="83650"/>
                  <a:pt x="61" y="86142"/>
                </a:cubicBezTo>
                <a:cubicBezTo>
                  <a:pt x="1" y="88634"/>
                  <a:pt x="396" y="91157"/>
                  <a:pt x="1247" y="93498"/>
                </a:cubicBezTo>
                <a:cubicBezTo>
                  <a:pt x="1672" y="94683"/>
                  <a:pt x="2250" y="95777"/>
                  <a:pt x="3040" y="96780"/>
                </a:cubicBezTo>
                <a:cubicBezTo>
                  <a:pt x="3800" y="97783"/>
                  <a:pt x="4742" y="98635"/>
                  <a:pt x="5806" y="99303"/>
                </a:cubicBezTo>
                <a:cubicBezTo>
                  <a:pt x="7646" y="100433"/>
                  <a:pt x="9827" y="101018"/>
                  <a:pt x="11995" y="101018"/>
                </a:cubicBezTo>
                <a:cubicBezTo>
                  <a:pt x="12119" y="101018"/>
                  <a:pt x="12243" y="101016"/>
                  <a:pt x="12367" y="101012"/>
                </a:cubicBezTo>
                <a:lnTo>
                  <a:pt x="12367" y="101012"/>
                </a:lnTo>
                <a:cubicBezTo>
                  <a:pt x="12144" y="101692"/>
                  <a:pt x="11950" y="102382"/>
                  <a:pt x="11794" y="103072"/>
                </a:cubicBezTo>
                <a:cubicBezTo>
                  <a:pt x="11217" y="105504"/>
                  <a:pt x="10943" y="107996"/>
                  <a:pt x="10943" y="110489"/>
                </a:cubicBezTo>
                <a:cubicBezTo>
                  <a:pt x="11004" y="115504"/>
                  <a:pt x="12189" y="120519"/>
                  <a:pt x="14651" y="124896"/>
                </a:cubicBezTo>
                <a:cubicBezTo>
                  <a:pt x="15867" y="127085"/>
                  <a:pt x="17387" y="129091"/>
                  <a:pt x="19211" y="130823"/>
                </a:cubicBezTo>
                <a:cubicBezTo>
                  <a:pt x="21004" y="132556"/>
                  <a:pt x="23041" y="134045"/>
                  <a:pt x="25168" y="135352"/>
                </a:cubicBezTo>
                <a:cubicBezTo>
                  <a:pt x="29424" y="137966"/>
                  <a:pt x="34013" y="139942"/>
                  <a:pt x="38451" y="142131"/>
                </a:cubicBezTo>
                <a:cubicBezTo>
                  <a:pt x="40700" y="143225"/>
                  <a:pt x="42889" y="144410"/>
                  <a:pt x="44956" y="145748"/>
                </a:cubicBezTo>
                <a:cubicBezTo>
                  <a:pt x="47023" y="147116"/>
                  <a:pt x="48999" y="148666"/>
                  <a:pt x="50640" y="150489"/>
                </a:cubicBezTo>
                <a:cubicBezTo>
                  <a:pt x="51461" y="151401"/>
                  <a:pt x="52220" y="152404"/>
                  <a:pt x="52889" y="153438"/>
                </a:cubicBezTo>
                <a:cubicBezTo>
                  <a:pt x="53558" y="154471"/>
                  <a:pt x="54105" y="155596"/>
                  <a:pt x="54622" y="156721"/>
                </a:cubicBezTo>
                <a:cubicBezTo>
                  <a:pt x="55655" y="158970"/>
                  <a:pt x="56415" y="161341"/>
                  <a:pt x="56871" y="163803"/>
                </a:cubicBezTo>
                <a:cubicBezTo>
                  <a:pt x="57297" y="166234"/>
                  <a:pt x="57418" y="168727"/>
                  <a:pt x="57145" y="171189"/>
                </a:cubicBezTo>
                <a:cubicBezTo>
                  <a:pt x="56841" y="173651"/>
                  <a:pt x="56172" y="176082"/>
                  <a:pt x="55017" y="178301"/>
                </a:cubicBezTo>
                <a:lnTo>
                  <a:pt x="55047" y="178332"/>
                </a:lnTo>
                <a:cubicBezTo>
                  <a:pt x="56202" y="176113"/>
                  <a:pt x="56932" y="173681"/>
                  <a:pt x="57236" y="171219"/>
                </a:cubicBezTo>
                <a:cubicBezTo>
                  <a:pt x="57570" y="168727"/>
                  <a:pt x="57479" y="166234"/>
                  <a:pt x="57023" y="163772"/>
                </a:cubicBezTo>
                <a:cubicBezTo>
                  <a:pt x="56597" y="161310"/>
                  <a:pt x="55838" y="158909"/>
                  <a:pt x="54834" y="156629"/>
                </a:cubicBezTo>
                <a:cubicBezTo>
                  <a:pt x="54318" y="155505"/>
                  <a:pt x="53771" y="154380"/>
                  <a:pt x="53102" y="153316"/>
                </a:cubicBezTo>
                <a:cubicBezTo>
                  <a:pt x="52433" y="152252"/>
                  <a:pt x="51673" y="151249"/>
                  <a:pt x="50822" y="150337"/>
                </a:cubicBezTo>
                <a:cubicBezTo>
                  <a:pt x="49181" y="148453"/>
                  <a:pt x="47205" y="146872"/>
                  <a:pt x="45138" y="145505"/>
                </a:cubicBezTo>
                <a:cubicBezTo>
                  <a:pt x="43041" y="144137"/>
                  <a:pt x="40852" y="142951"/>
                  <a:pt x="38634" y="141827"/>
                </a:cubicBezTo>
                <a:cubicBezTo>
                  <a:pt x="34165" y="139577"/>
                  <a:pt x="29576" y="137632"/>
                  <a:pt x="25351" y="135048"/>
                </a:cubicBezTo>
                <a:cubicBezTo>
                  <a:pt x="23253" y="133741"/>
                  <a:pt x="21247" y="132282"/>
                  <a:pt x="19454" y="130550"/>
                </a:cubicBezTo>
                <a:cubicBezTo>
                  <a:pt x="17691" y="128848"/>
                  <a:pt x="16171" y="126872"/>
                  <a:pt x="14955" y="124714"/>
                </a:cubicBezTo>
                <a:cubicBezTo>
                  <a:pt x="12524" y="120398"/>
                  <a:pt x="11369" y="115443"/>
                  <a:pt x="11308" y="110489"/>
                </a:cubicBezTo>
                <a:cubicBezTo>
                  <a:pt x="11277" y="108027"/>
                  <a:pt x="11551" y="105534"/>
                  <a:pt x="12129" y="103133"/>
                </a:cubicBezTo>
                <a:cubicBezTo>
                  <a:pt x="12293" y="102419"/>
                  <a:pt x="12491" y="101704"/>
                  <a:pt x="12723" y="100996"/>
                </a:cubicBezTo>
                <a:lnTo>
                  <a:pt x="12723" y="100996"/>
                </a:lnTo>
                <a:cubicBezTo>
                  <a:pt x="12819" y="100990"/>
                  <a:pt x="12914" y="100983"/>
                  <a:pt x="13010" y="100975"/>
                </a:cubicBezTo>
                <a:cubicBezTo>
                  <a:pt x="14256" y="100884"/>
                  <a:pt x="15502" y="100580"/>
                  <a:pt x="16627" y="100033"/>
                </a:cubicBezTo>
                <a:cubicBezTo>
                  <a:pt x="17205" y="99729"/>
                  <a:pt x="17752" y="99394"/>
                  <a:pt x="18208" y="98969"/>
                </a:cubicBezTo>
                <a:cubicBezTo>
                  <a:pt x="18664" y="98513"/>
                  <a:pt x="19059" y="97996"/>
                  <a:pt x="19272" y="97358"/>
                </a:cubicBezTo>
                <a:cubicBezTo>
                  <a:pt x="19484" y="96780"/>
                  <a:pt x="19545" y="96081"/>
                  <a:pt x="19332" y="95443"/>
                </a:cubicBezTo>
                <a:cubicBezTo>
                  <a:pt x="19120" y="94835"/>
                  <a:pt x="18542" y="94288"/>
                  <a:pt x="17843" y="94227"/>
                </a:cubicBezTo>
                <a:cubicBezTo>
                  <a:pt x="17780" y="94221"/>
                  <a:pt x="17717" y="94219"/>
                  <a:pt x="17655" y="94219"/>
                </a:cubicBezTo>
                <a:cubicBezTo>
                  <a:pt x="17055" y="94219"/>
                  <a:pt x="16487" y="94474"/>
                  <a:pt x="16019" y="94805"/>
                </a:cubicBezTo>
                <a:cubicBezTo>
                  <a:pt x="15502" y="95169"/>
                  <a:pt x="15047" y="95656"/>
                  <a:pt x="14682" y="96173"/>
                </a:cubicBezTo>
                <a:cubicBezTo>
                  <a:pt x="13922" y="97176"/>
                  <a:pt x="13405" y="98331"/>
                  <a:pt x="12919" y="99486"/>
                </a:cubicBezTo>
                <a:cubicBezTo>
                  <a:pt x="12749" y="99915"/>
                  <a:pt x="12588" y="100354"/>
                  <a:pt x="12438" y="100797"/>
                </a:cubicBezTo>
                <a:lnTo>
                  <a:pt x="12438" y="100797"/>
                </a:lnTo>
                <a:cubicBezTo>
                  <a:pt x="12277" y="100804"/>
                  <a:pt x="12115" y="100807"/>
                  <a:pt x="11953" y="100807"/>
                </a:cubicBezTo>
                <a:cubicBezTo>
                  <a:pt x="9842" y="100807"/>
                  <a:pt x="7701" y="100245"/>
                  <a:pt x="5897" y="99121"/>
                </a:cubicBezTo>
                <a:cubicBezTo>
                  <a:pt x="4864" y="98483"/>
                  <a:pt x="3922" y="97632"/>
                  <a:pt x="3162" y="96659"/>
                </a:cubicBezTo>
                <a:cubicBezTo>
                  <a:pt x="2402" y="95717"/>
                  <a:pt x="1824" y="94592"/>
                  <a:pt x="1368" y="93437"/>
                </a:cubicBezTo>
                <a:cubicBezTo>
                  <a:pt x="517" y="91127"/>
                  <a:pt x="153" y="88634"/>
                  <a:pt x="183" y="86142"/>
                </a:cubicBezTo>
                <a:cubicBezTo>
                  <a:pt x="213" y="83680"/>
                  <a:pt x="639" y="81188"/>
                  <a:pt x="1308" y="78817"/>
                </a:cubicBezTo>
                <a:cubicBezTo>
                  <a:pt x="2645" y="74014"/>
                  <a:pt x="4834" y="69516"/>
                  <a:pt x="7235" y="65169"/>
                </a:cubicBezTo>
                <a:cubicBezTo>
                  <a:pt x="9636" y="60822"/>
                  <a:pt x="12281" y="56628"/>
                  <a:pt x="14895" y="52373"/>
                </a:cubicBezTo>
                <a:cubicBezTo>
                  <a:pt x="17509" y="48148"/>
                  <a:pt x="20092" y="43892"/>
                  <a:pt x="22341" y="39454"/>
                </a:cubicBezTo>
                <a:cubicBezTo>
                  <a:pt x="23466" y="37236"/>
                  <a:pt x="24500" y="34956"/>
                  <a:pt x="25381" y="32615"/>
                </a:cubicBezTo>
                <a:cubicBezTo>
                  <a:pt x="26263" y="30275"/>
                  <a:pt x="26962" y="27874"/>
                  <a:pt x="27418" y="25412"/>
                </a:cubicBezTo>
                <a:cubicBezTo>
                  <a:pt x="27843" y="22980"/>
                  <a:pt x="27965" y="20457"/>
                  <a:pt x="27661" y="17965"/>
                </a:cubicBezTo>
                <a:cubicBezTo>
                  <a:pt x="27357" y="15472"/>
                  <a:pt x="26627" y="13041"/>
                  <a:pt x="25472" y="10822"/>
                </a:cubicBezTo>
                <a:cubicBezTo>
                  <a:pt x="24348" y="8603"/>
                  <a:pt x="22828" y="6597"/>
                  <a:pt x="21095" y="4803"/>
                </a:cubicBezTo>
                <a:cubicBezTo>
                  <a:pt x="19363" y="3010"/>
                  <a:pt x="17417" y="1430"/>
                  <a:pt x="15381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9" name="Google Shape;337;p35"/>
          <p:cNvSpPr/>
          <p:nvPr/>
        </p:nvSpPr>
        <p:spPr>
          <a:xfrm rot="597000">
            <a:off x="1267560" y="4289760"/>
            <a:ext cx="7211160" cy="2163240"/>
          </a:xfrm>
          <a:custGeom>
            <a:avLst/>
            <a:gdLst/>
            <a:ahLst/>
            <a:cxnLst/>
            <a:rect l="l" t="t" r="r" b="b"/>
            <a:pathLst>
              <a:path w="189761" h="81434">
                <a:moveTo>
                  <a:pt x="132853" y="0"/>
                </a:moveTo>
                <a:cubicBezTo>
                  <a:pt x="130689" y="0"/>
                  <a:pt x="128529" y="103"/>
                  <a:pt x="126386" y="308"/>
                </a:cubicBezTo>
                <a:cubicBezTo>
                  <a:pt x="125656" y="369"/>
                  <a:pt x="124957" y="490"/>
                  <a:pt x="124228" y="582"/>
                </a:cubicBezTo>
                <a:lnTo>
                  <a:pt x="123164" y="734"/>
                </a:lnTo>
                <a:cubicBezTo>
                  <a:pt x="122799" y="764"/>
                  <a:pt x="122465" y="855"/>
                  <a:pt x="122100" y="916"/>
                </a:cubicBezTo>
                <a:lnTo>
                  <a:pt x="119972" y="1281"/>
                </a:lnTo>
                <a:lnTo>
                  <a:pt x="117875" y="1767"/>
                </a:lnTo>
                <a:lnTo>
                  <a:pt x="116811" y="2010"/>
                </a:lnTo>
                <a:lnTo>
                  <a:pt x="115778" y="2314"/>
                </a:lnTo>
                <a:lnTo>
                  <a:pt x="113711" y="2892"/>
                </a:lnTo>
                <a:lnTo>
                  <a:pt x="111644" y="3560"/>
                </a:lnTo>
                <a:lnTo>
                  <a:pt x="110641" y="3925"/>
                </a:lnTo>
                <a:cubicBezTo>
                  <a:pt x="110306" y="4047"/>
                  <a:pt x="109972" y="4168"/>
                  <a:pt x="109638" y="4290"/>
                </a:cubicBezTo>
                <a:cubicBezTo>
                  <a:pt x="106932" y="5293"/>
                  <a:pt x="104288" y="6448"/>
                  <a:pt x="101704" y="7725"/>
                </a:cubicBezTo>
                <a:cubicBezTo>
                  <a:pt x="99121" y="9001"/>
                  <a:pt x="96628" y="10399"/>
                  <a:pt x="94197" y="11950"/>
                </a:cubicBezTo>
                <a:cubicBezTo>
                  <a:pt x="91765" y="13469"/>
                  <a:pt x="89394" y="15141"/>
                  <a:pt x="87114" y="16874"/>
                </a:cubicBezTo>
                <a:cubicBezTo>
                  <a:pt x="82555" y="20369"/>
                  <a:pt x="78330" y="24260"/>
                  <a:pt x="74227" y="28302"/>
                </a:cubicBezTo>
                <a:cubicBezTo>
                  <a:pt x="70123" y="32315"/>
                  <a:pt x="66172" y="36479"/>
                  <a:pt x="61825" y="40248"/>
                </a:cubicBezTo>
                <a:cubicBezTo>
                  <a:pt x="59667" y="42132"/>
                  <a:pt x="57418" y="43895"/>
                  <a:pt x="54956" y="45415"/>
                </a:cubicBezTo>
                <a:cubicBezTo>
                  <a:pt x="52524" y="46905"/>
                  <a:pt x="49971" y="48242"/>
                  <a:pt x="47266" y="49154"/>
                </a:cubicBezTo>
                <a:cubicBezTo>
                  <a:pt x="44811" y="50009"/>
                  <a:pt x="42231" y="50538"/>
                  <a:pt x="39640" y="50538"/>
                </a:cubicBezTo>
                <a:cubicBezTo>
                  <a:pt x="39376" y="50538"/>
                  <a:pt x="39111" y="50533"/>
                  <a:pt x="38846" y="50522"/>
                </a:cubicBezTo>
                <a:cubicBezTo>
                  <a:pt x="38147" y="50522"/>
                  <a:pt x="37417" y="50430"/>
                  <a:pt x="36718" y="50370"/>
                </a:cubicBezTo>
                <a:cubicBezTo>
                  <a:pt x="36354" y="50339"/>
                  <a:pt x="36019" y="50248"/>
                  <a:pt x="35655" y="50218"/>
                </a:cubicBezTo>
                <a:cubicBezTo>
                  <a:pt x="35503" y="50187"/>
                  <a:pt x="35320" y="50157"/>
                  <a:pt x="35138" y="50126"/>
                </a:cubicBezTo>
                <a:lnTo>
                  <a:pt x="34621" y="50005"/>
                </a:lnTo>
                <a:cubicBezTo>
                  <a:pt x="33223" y="49701"/>
                  <a:pt x="31855" y="49245"/>
                  <a:pt x="30518" y="48698"/>
                </a:cubicBezTo>
                <a:cubicBezTo>
                  <a:pt x="27873" y="47664"/>
                  <a:pt x="25350" y="46266"/>
                  <a:pt x="22797" y="44990"/>
                </a:cubicBezTo>
                <a:cubicBezTo>
                  <a:pt x="20214" y="43683"/>
                  <a:pt x="17569" y="42467"/>
                  <a:pt x="14651" y="42132"/>
                </a:cubicBezTo>
                <a:cubicBezTo>
                  <a:pt x="14155" y="42070"/>
                  <a:pt x="13660" y="42040"/>
                  <a:pt x="13165" y="42040"/>
                </a:cubicBezTo>
                <a:cubicBezTo>
                  <a:pt x="12204" y="42040"/>
                  <a:pt x="11248" y="42155"/>
                  <a:pt x="10305" y="42376"/>
                </a:cubicBezTo>
                <a:cubicBezTo>
                  <a:pt x="9605" y="42558"/>
                  <a:pt x="8937" y="42801"/>
                  <a:pt x="8268" y="43105"/>
                </a:cubicBezTo>
                <a:cubicBezTo>
                  <a:pt x="7599" y="43409"/>
                  <a:pt x="6991" y="43774"/>
                  <a:pt x="6383" y="44199"/>
                </a:cubicBezTo>
                <a:cubicBezTo>
                  <a:pt x="4043" y="45932"/>
                  <a:pt x="2371" y="48455"/>
                  <a:pt x="1368" y="51160"/>
                </a:cubicBezTo>
                <a:cubicBezTo>
                  <a:pt x="396" y="53895"/>
                  <a:pt x="0" y="56813"/>
                  <a:pt x="335" y="59701"/>
                </a:cubicBezTo>
                <a:cubicBezTo>
                  <a:pt x="699" y="62558"/>
                  <a:pt x="1672" y="65324"/>
                  <a:pt x="3010" y="67877"/>
                </a:cubicBezTo>
                <a:cubicBezTo>
                  <a:pt x="3678" y="69154"/>
                  <a:pt x="4438" y="70370"/>
                  <a:pt x="5259" y="71555"/>
                </a:cubicBezTo>
                <a:cubicBezTo>
                  <a:pt x="6049" y="72741"/>
                  <a:pt x="6931" y="73896"/>
                  <a:pt x="7842" y="74990"/>
                </a:cubicBezTo>
                <a:cubicBezTo>
                  <a:pt x="9666" y="77239"/>
                  <a:pt x="11612" y="79337"/>
                  <a:pt x="13587" y="81434"/>
                </a:cubicBezTo>
                <a:lnTo>
                  <a:pt x="13618" y="81403"/>
                </a:lnTo>
                <a:cubicBezTo>
                  <a:pt x="11672" y="79276"/>
                  <a:pt x="9727" y="77178"/>
                  <a:pt x="7934" y="74929"/>
                </a:cubicBezTo>
                <a:cubicBezTo>
                  <a:pt x="7052" y="73805"/>
                  <a:pt x="6171" y="72650"/>
                  <a:pt x="5380" y="71464"/>
                </a:cubicBezTo>
                <a:cubicBezTo>
                  <a:pt x="4590" y="70279"/>
                  <a:pt x="3830" y="69063"/>
                  <a:pt x="3192" y="67786"/>
                </a:cubicBezTo>
                <a:cubicBezTo>
                  <a:pt x="1885" y="65233"/>
                  <a:pt x="912" y="62497"/>
                  <a:pt x="547" y="59671"/>
                </a:cubicBezTo>
                <a:cubicBezTo>
                  <a:pt x="244" y="56844"/>
                  <a:pt x="639" y="53926"/>
                  <a:pt x="1611" y="51251"/>
                </a:cubicBezTo>
                <a:cubicBezTo>
                  <a:pt x="2614" y="48607"/>
                  <a:pt x="4256" y="46114"/>
                  <a:pt x="6566" y="44442"/>
                </a:cubicBezTo>
                <a:cubicBezTo>
                  <a:pt x="7143" y="44047"/>
                  <a:pt x="7751" y="43683"/>
                  <a:pt x="8390" y="43379"/>
                </a:cubicBezTo>
                <a:cubicBezTo>
                  <a:pt x="9028" y="43075"/>
                  <a:pt x="9697" y="42831"/>
                  <a:pt x="10396" y="42680"/>
                </a:cubicBezTo>
                <a:cubicBezTo>
                  <a:pt x="11325" y="42473"/>
                  <a:pt x="12282" y="42351"/>
                  <a:pt x="13249" y="42351"/>
                </a:cubicBezTo>
                <a:cubicBezTo>
                  <a:pt x="13705" y="42351"/>
                  <a:pt x="14163" y="42378"/>
                  <a:pt x="14621" y="42436"/>
                </a:cubicBezTo>
                <a:cubicBezTo>
                  <a:pt x="17447" y="42801"/>
                  <a:pt x="20092" y="43987"/>
                  <a:pt x="22645" y="45263"/>
                </a:cubicBezTo>
                <a:cubicBezTo>
                  <a:pt x="25198" y="46540"/>
                  <a:pt x="27721" y="47938"/>
                  <a:pt x="30426" y="48971"/>
                </a:cubicBezTo>
                <a:cubicBezTo>
                  <a:pt x="31764" y="49488"/>
                  <a:pt x="33132" y="49944"/>
                  <a:pt x="34560" y="50248"/>
                </a:cubicBezTo>
                <a:lnTo>
                  <a:pt x="35077" y="50370"/>
                </a:lnTo>
                <a:cubicBezTo>
                  <a:pt x="35259" y="50400"/>
                  <a:pt x="35442" y="50430"/>
                  <a:pt x="35624" y="50461"/>
                </a:cubicBezTo>
                <a:cubicBezTo>
                  <a:pt x="35958" y="50522"/>
                  <a:pt x="36323" y="50582"/>
                  <a:pt x="36688" y="50643"/>
                </a:cubicBezTo>
                <a:cubicBezTo>
                  <a:pt x="37417" y="50704"/>
                  <a:pt x="38117" y="50795"/>
                  <a:pt x="38846" y="50795"/>
                </a:cubicBezTo>
                <a:cubicBezTo>
                  <a:pt x="39046" y="50801"/>
                  <a:pt x="39246" y="50805"/>
                  <a:pt x="39446" y="50805"/>
                </a:cubicBezTo>
                <a:cubicBezTo>
                  <a:pt x="42133" y="50805"/>
                  <a:pt x="44809" y="50244"/>
                  <a:pt x="47326" y="49367"/>
                </a:cubicBezTo>
                <a:cubicBezTo>
                  <a:pt x="50062" y="48424"/>
                  <a:pt x="52615" y="47087"/>
                  <a:pt x="55047" y="45567"/>
                </a:cubicBezTo>
                <a:cubicBezTo>
                  <a:pt x="57509" y="44047"/>
                  <a:pt x="59789" y="42254"/>
                  <a:pt x="61916" y="40369"/>
                </a:cubicBezTo>
                <a:cubicBezTo>
                  <a:pt x="64105" y="38455"/>
                  <a:pt x="66141" y="36448"/>
                  <a:pt x="68208" y="34442"/>
                </a:cubicBezTo>
                <a:cubicBezTo>
                  <a:pt x="70245" y="32436"/>
                  <a:pt x="72281" y="30400"/>
                  <a:pt x="74318" y="28394"/>
                </a:cubicBezTo>
                <a:cubicBezTo>
                  <a:pt x="78452" y="24381"/>
                  <a:pt x="82677" y="20521"/>
                  <a:pt x="87266" y="17056"/>
                </a:cubicBezTo>
                <a:cubicBezTo>
                  <a:pt x="89546" y="15324"/>
                  <a:pt x="91887" y="13682"/>
                  <a:pt x="94318" y="12162"/>
                </a:cubicBezTo>
                <a:cubicBezTo>
                  <a:pt x="96750" y="10643"/>
                  <a:pt x="99273" y="9244"/>
                  <a:pt x="101826" y="7968"/>
                </a:cubicBezTo>
                <a:cubicBezTo>
                  <a:pt x="104410" y="6722"/>
                  <a:pt x="107054" y="5567"/>
                  <a:pt x="109729" y="4594"/>
                </a:cubicBezTo>
                <a:cubicBezTo>
                  <a:pt x="110063" y="4472"/>
                  <a:pt x="110398" y="4351"/>
                  <a:pt x="110762" y="4229"/>
                </a:cubicBezTo>
                <a:lnTo>
                  <a:pt x="111765" y="3895"/>
                </a:lnTo>
                <a:lnTo>
                  <a:pt x="113802" y="3226"/>
                </a:lnTo>
                <a:lnTo>
                  <a:pt x="115869" y="2649"/>
                </a:lnTo>
                <a:lnTo>
                  <a:pt x="116902" y="2345"/>
                </a:lnTo>
                <a:lnTo>
                  <a:pt x="117966" y="2101"/>
                </a:lnTo>
                <a:lnTo>
                  <a:pt x="120063" y="1645"/>
                </a:lnTo>
                <a:lnTo>
                  <a:pt x="122161" y="1250"/>
                </a:lnTo>
                <a:cubicBezTo>
                  <a:pt x="122525" y="1190"/>
                  <a:pt x="122860" y="1129"/>
                  <a:pt x="123225" y="1068"/>
                </a:cubicBezTo>
                <a:lnTo>
                  <a:pt x="124288" y="916"/>
                </a:lnTo>
                <a:cubicBezTo>
                  <a:pt x="124987" y="855"/>
                  <a:pt x="125717" y="734"/>
                  <a:pt x="126416" y="673"/>
                </a:cubicBezTo>
                <a:cubicBezTo>
                  <a:pt x="128482" y="453"/>
                  <a:pt x="130548" y="360"/>
                  <a:pt x="132613" y="360"/>
                </a:cubicBezTo>
                <a:cubicBezTo>
                  <a:pt x="133405" y="360"/>
                  <a:pt x="134196" y="374"/>
                  <a:pt x="134988" y="399"/>
                </a:cubicBezTo>
                <a:cubicBezTo>
                  <a:pt x="137845" y="521"/>
                  <a:pt x="140702" y="855"/>
                  <a:pt x="143498" y="1402"/>
                </a:cubicBezTo>
                <a:cubicBezTo>
                  <a:pt x="146325" y="1949"/>
                  <a:pt x="149061" y="2740"/>
                  <a:pt x="151766" y="3743"/>
                </a:cubicBezTo>
                <a:cubicBezTo>
                  <a:pt x="154441" y="4746"/>
                  <a:pt x="157025" y="5992"/>
                  <a:pt x="159487" y="7451"/>
                </a:cubicBezTo>
                <a:cubicBezTo>
                  <a:pt x="161949" y="8910"/>
                  <a:pt x="164259" y="10582"/>
                  <a:pt x="166417" y="12466"/>
                </a:cubicBezTo>
                <a:cubicBezTo>
                  <a:pt x="170703" y="16266"/>
                  <a:pt x="174229" y="20916"/>
                  <a:pt x="176630" y="26114"/>
                </a:cubicBezTo>
                <a:cubicBezTo>
                  <a:pt x="177815" y="28698"/>
                  <a:pt x="178697" y="31464"/>
                  <a:pt x="179274" y="34260"/>
                </a:cubicBezTo>
                <a:cubicBezTo>
                  <a:pt x="179609" y="35658"/>
                  <a:pt x="179730" y="37087"/>
                  <a:pt x="179913" y="38485"/>
                </a:cubicBezTo>
                <a:cubicBezTo>
                  <a:pt x="180095" y="39914"/>
                  <a:pt x="180277" y="41342"/>
                  <a:pt x="180520" y="42771"/>
                </a:cubicBezTo>
                <a:cubicBezTo>
                  <a:pt x="181037" y="45597"/>
                  <a:pt x="181736" y="48424"/>
                  <a:pt x="183165" y="50947"/>
                </a:cubicBezTo>
                <a:cubicBezTo>
                  <a:pt x="183499" y="51585"/>
                  <a:pt x="183925" y="52163"/>
                  <a:pt x="184381" y="52740"/>
                </a:cubicBezTo>
                <a:cubicBezTo>
                  <a:pt x="184837" y="53288"/>
                  <a:pt x="185353" y="53804"/>
                  <a:pt x="185900" y="54260"/>
                </a:cubicBezTo>
                <a:cubicBezTo>
                  <a:pt x="187025" y="55172"/>
                  <a:pt x="188363" y="55780"/>
                  <a:pt x="189761" y="56114"/>
                </a:cubicBezTo>
                <a:lnTo>
                  <a:pt x="189761" y="56084"/>
                </a:lnTo>
                <a:cubicBezTo>
                  <a:pt x="188393" y="55750"/>
                  <a:pt x="187056" y="55111"/>
                  <a:pt x="185961" y="54199"/>
                </a:cubicBezTo>
                <a:cubicBezTo>
                  <a:pt x="185384" y="53744"/>
                  <a:pt x="184897" y="53227"/>
                  <a:pt x="184441" y="52680"/>
                </a:cubicBezTo>
                <a:cubicBezTo>
                  <a:pt x="184016" y="52102"/>
                  <a:pt x="183590" y="51525"/>
                  <a:pt x="183256" y="50886"/>
                </a:cubicBezTo>
                <a:cubicBezTo>
                  <a:pt x="181888" y="48394"/>
                  <a:pt x="181220" y="45537"/>
                  <a:pt x="180733" y="42740"/>
                </a:cubicBezTo>
                <a:cubicBezTo>
                  <a:pt x="180490" y="41312"/>
                  <a:pt x="180308" y="39914"/>
                  <a:pt x="180125" y="38485"/>
                </a:cubicBezTo>
                <a:cubicBezTo>
                  <a:pt x="179943" y="37056"/>
                  <a:pt x="179821" y="35628"/>
                  <a:pt x="179487" y="34199"/>
                </a:cubicBezTo>
                <a:cubicBezTo>
                  <a:pt x="178940" y="31403"/>
                  <a:pt x="178058" y="28606"/>
                  <a:pt x="176873" y="25992"/>
                </a:cubicBezTo>
                <a:cubicBezTo>
                  <a:pt x="174502" y="20734"/>
                  <a:pt x="170976" y="16023"/>
                  <a:pt x="166660" y="12193"/>
                </a:cubicBezTo>
                <a:cubicBezTo>
                  <a:pt x="164502" y="10278"/>
                  <a:pt x="162161" y="8606"/>
                  <a:pt x="159669" y="7117"/>
                </a:cubicBezTo>
                <a:cubicBezTo>
                  <a:pt x="157207" y="5658"/>
                  <a:pt x="154593" y="4381"/>
                  <a:pt x="151888" y="3408"/>
                </a:cubicBezTo>
                <a:cubicBezTo>
                  <a:pt x="149182" y="2405"/>
                  <a:pt x="146416" y="1585"/>
                  <a:pt x="143590" y="1038"/>
                </a:cubicBezTo>
                <a:cubicBezTo>
                  <a:pt x="140763" y="490"/>
                  <a:pt x="137875" y="156"/>
                  <a:pt x="135018" y="35"/>
                </a:cubicBezTo>
                <a:cubicBezTo>
                  <a:pt x="134296" y="12"/>
                  <a:pt x="133574" y="0"/>
                  <a:pt x="132853" y="0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1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159;p18"/>
          <p:cNvPicPr/>
          <p:nvPr/>
        </p:nvPicPr>
        <p:blipFill>
          <a:blip r:embed="rId14"/>
          <a:srcRect b="13690"/>
          <a:stretch/>
        </p:blipFill>
        <p:spPr>
          <a:xfrm>
            <a:off x="-110160" y="-56880"/>
            <a:ext cx="9363960" cy="5256360"/>
          </a:xfrm>
          <a:prstGeom prst="rect">
            <a:avLst/>
          </a:prstGeom>
          <a:ln w="0">
            <a:noFill/>
          </a:ln>
        </p:spPr>
      </p:pic>
      <p:sp>
        <p:nvSpPr>
          <p:cNvPr id="359" name="Google Shape;160;p18"/>
          <p:cNvSpPr/>
          <p:nvPr/>
        </p:nvSpPr>
        <p:spPr>
          <a:xfrm rot="16876200">
            <a:off x="-3433680" y="1110600"/>
            <a:ext cx="6890400" cy="2389320"/>
          </a:xfrm>
          <a:custGeom>
            <a:avLst/>
            <a:gdLst/>
            <a:ahLst/>
            <a:cxnLst/>
            <a:rect l="l" t="t" r="r" b="b"/>
            <a:pathLst>
              <a:path w="182557" h="63315">
                <a:moveTo>
                  <a:pt x="13634" y="34215"/>
                </a:moveTo>
                <a:cubicBezTo>
                  <a:pt x="14881" y="34215"/>
                  <a:pt x="16129" y="34332"/>
                  <a:pt x="17356" y="34560"/>
                </a:cubicBezTo>
                <a:cubicBezTo>
                  <a:pt x="18459" y="34762"/>
                  <a:pt x="19536" y="35060"/>
                  <a:pt x="20585" y="35434"/>
                </a:cubicBezTo>
                <a:lnTo>
                  <a:pt x="20585" y="35434"/>
                </a:lnTo>
                <a:cubicBezTo>
                  <a:pt x="20441" y="36128"/>
                  <a:pt x="20294" y="36846"/>
                  <a:pt x="20092" y="37508"/>
                </a:cubicBezTo>
                <a:cubicBezTo>
                  <a:pt x="19910" y="38238"/>
                  <a:pt x="19666" y="38967"/>
                  <a:pt x="19423" y="39666"/>
                </a:cubicBezTo>
                <a:cubicBezTo>
                  <a:pt x="18876" y="41064"/>
                  <a:pt x="18268" y="42432"/>
                  <a:pt x="17478" y="43709"/>
                </a:cubicBezTo>
                <a:cubicBezTo>
                  <a:pt x="16657" y="44985"/>
                  <a:pt x="15715" y="46140"/>
                  <a:pt x="14560" y="47113"/>
                </a:cubicBezTo>
                <a:cubicBezTo>
                  <a:pt x="13435" y="48086"/>
                  <a:pt x="12128" y="48846"/>
                  <a:pt x="10700" y="49302"/>
                </a:cubicBezTo>
                <a:cubicBezTo>
                  <a:pt x="9608" y="49657"/>
                  <a:pt x="8443" y="49828"/>
                  <a:pt x="7276" y="49828"/>
                </a:cubicBezTo>
                <a:cubicBezTo>
                  <a:pt x="6948" y="49828"/>
                  <a:pt x="6619" y="49815"/>
                  <a:pt x="6292" y="49788"/>
                </a:cubicBezTo>
                <a:cubicBezTo>
                  <a:pt x="4833" y="49636"/>
                  <a:pt x="3374" y="49150"/>
                  <a:pt x="2250" y="48177"/>
                </a:cubicBezTo>
                <a:cubicBezTo>
                  <a:pt x="1155" y="47204"/>
                  <a:pt x="487" y="45776"/>
                  <a:pt x="365" y="44317"/>
                </a:cubicBezTo>
                <a:cubicBezTo>
                  <a:pt x="304" y="43587"/>
                  <a:pt x="396" y="42827"/>
                  <a:pt x="548" y="42098"/>
                </a:cubicBezTo>
                <a:cubicBezTo>
                  <a:pt x="730" y="41399"/>
                  <a:pt x="1003" y="40700"/>
                  <a:pt x="1368" y="40061"/>
                </a:cubicBezTo>
                <a:cubicBezTo>
                  <a:pt x="1733" y="39393"/>
                  <a:pt x="2189" y="38785"/>
                  <a:pt x="2706" y="38268"/>
                </a:cubicBezTo>
                <a:cubicBezTo>
                  <a:pt x="3192" y="37721"/>
                  <a:pt x="3800" y="37235"/>
                  <a:pt x="4408" y="36809"/>
                </a:cubicBezTo>
                <a:cubicBezTo>
                  <a:pt x="5624" y="35958"/>
                  <a:pt x="7022" y="35350"/>
                  <a:pt x="8450" y="34925"/>
                </a:cubicBezTo>
                <a:cubicBezTo>
                  <a:pt x="10136" y="34445"/>
                  <a:pt x="11884" y="34215"/>
                  <a:pt x="13634" y="34215"/>
                </a:cubicBezTo>
                <a:close/>
                <a:moveTo>
                  <a:pt x="15259" y="0"/>
                </a:moveTo>
                <a:cubicBezTo>
                  <a:pt x="16384" y="2796"/>
                  <a:pt x="17417" y="5654"/>
                  <a:pt x="18299" y="8541"/>
                </a:cubicBezTo>
                <a:cubicBezTo>
                  <a:pt x="19180" y="11429"/>
                  <a:pt x="19879" y="14377"/>
                  <a:pt x="20396" y="17356"/>
                </a:cubicBezTo>
                <a:cubicBezTo>
                  <a:pt x="20913" y="20304"/>
                  <a:pt x="21247" y="23313"/>
                  <a:pt x="21338" y="26323"/>
                </a:cubicBezTo>
                <a:cubicBezTo>
                  <a:pt x="21368" y="29303"/>
                  <a:pt x="21219" y="32313"/>
                  <a:pt x="20626" y="35235"/>
                </a:cubicBezTo>
                <a:lnTo>
                  <a:pt x="20626" y="35235"/>
                </a:lnTo>
                <a:cubicBezTo>
                  <a:pt x="19581" y="34860"/>
                  <a:pt x="18509" y="34559"/>
                  <a:pt x="17417" y="34347"/>
                </a:cubicBezTo>
                <a:cubicBezTo>
                  <a:pt x="16155" y="34102"/>
                  <a:pt x="14866" y="33978"/>
                  <a:pt x="13577" y="33978"/>
                </a:cubicBezTo>
                <a:cubicBezTo>
                  <a:pt x="11824" y="33978"/>
                  <a:pt x="10071" y="34208"/>
                  <a:pt x="8390" y="34681"/>
                </a:cubicBezTo>
                <a:cubicBezTo>
                  <a:pt x="6900" y="35107"/>
                  <a:pt x="5502" y="35715"/>
                  <a:pt x="4256" y="36596"/>
                </a:cubicBezTo>
                <a:cubicBezTo>
                  <a:pt x="3617" y="37022"/>
                  <a:pt x="3010" y="37508"/>
                  <a:pt x="2493" y="38086"/>
                </a:cubicBezTo>
                <a:cubicBezTo>
                  <a:pt x="1976" y="38633"/>
                  <a:pt x="1520" y="39241"/>
                  <a:pt x="1125" y="39909"/>
                </a:cubicBezTo>
                <a:cubicBezTo>
                  <a:pt x="730" y="40578"/>
                  <a:pt x="456" y="41308"/>
                  <a:pt x="274" y="42037"/>
                </a:cubicBezTo>
                <a:cubicBezTo>
                  <a:pt x="92" y="42797"/>
                  <a:pt x="0" y="43557"/>
                  <a:pt x="61" y="44347"/>
                </a:cubicBezTo>
                <a:cubicBezTo>
                  <a:pt x="183" y="45867"/>
                  <a:pt x="882" y="47387"/>
                  <a:pt x="2037" y="48420"/>
                </a:cubicBezTo>
                <a:cubicBezTo>
                  <a:pt x="3222" y="49454"/>
                  <a:pt x="4742" y="49970"/>
                  <a:pt x="6262" y="50122"/>
                </a:cubicBezTo>
                <a:cubicBezTo>
                  <a:pt x="6622" y="50158"/>
                  <a:pt x="6982" y="50175"/>
                  <a:pt x="7341" y="50175"/>
                </a:cubicBezTo>
                <a:cubicBezTo>
                  <a:pt x="8527" y="50175"/>
                  <a:pt x="9701" y="49986"/>
                  <a:pt x="10821" y="49636"/>
                </a:cubicBezTo>
                <a:cubicBezTo>
                  <a:pt x="12280" y="49150"/>
                  <a:pt x="13618" y="48359"/>
                  <a:pt x="14773" y="47356"/>
                </a:cubicBezTo>
                <a:cubicBezTo>
                  <a:pt x="15928" y="46353"/>
                  <a:pt x="16900" y="45168"/>
                  <a:pt x="17721" y="43861"/>
                </a:cubicBezTo>
                <a:cubicBezTo>
                  <a:pt x="18511" y="42584"/>
                  <a:pt x="19150" y="41186"/>
                  <a:pt x="19666" y="39757"/>
                </a:cubicBezTo>
                <a:cubicBezTo>
                  <a:pt x="19910" y="39028"/>
                  <a:pt x="20183" y="38329"/>
                  <a:pt x="20366" y="37599"/>
                </a:cubicBezTo>
                <a:cubicBezTo>
                  <a:pt x="20564" y="36920"/>
                  <a:pt x="20709" y="36214"/>
                  <a:pt x="20851" y="35531"/>
                </a:cubicBezTo>
                <a:lnTo>
                  <a:pt x="20851" y="35531"/>
                </a:lnTo>
                <a:cubicBezTo>
                  <a:pt x="22541" y="36156"/>
                  <a:pt x="24156" y="36975"/>
                  <a:pt x="25685" y="37903"/>
                </a:cubicBezTo>
                <a:cubicBezTo>
                  <a:pt x="28268" y="39484"/>
                  <a:pt x="30639" y="41368"/>
                  <a:pt x="32919" y="43344"/>
                </a:cubicBezTo>
                <a:cubicBezTo>
                  <a:pt x="35199" y="45320"/>
                  <a:pt x="37418" y="47356"/>
                  <a:pt x="39667" y="49393"/>
                </a:cubicBezTo>
                <a:cubicBezTo>
                  <a:pt x="41886" y="51429"/>
                  <a:pt x="44165" y="53435"/>
                  <a:pt x="46597" y="55229"/>
                </a:cubicBezTo>
                <a:cubicBezTo>
                  <a:pt x="49059" y="56992"/>
                  <a:pt x="51704" y="58542"/>
                  <a:pt x="54591" y="59454"/>
                </a:cubicBezTo>
                <a:cubicBezTo>
                  <a:pt x="56412" y="60048"/>
                  <a:pt x="58330" y="60364"/>
                  <a:pt x="60246" y="60364"/>
                </a:cubicBezTo>
                <a:cubicBezTo>
                  <a:pt x="61367" y="60364"/>
                  <a:pt x="62488" y="60256"/>
                  <a:pt x="63588" y="60031"/>
                </a:cubicBezTo>
                <a:cubicBezTo>
                  <a:pt x="66597" y="59484"/>
                  <a:pt x="69394" y="58208"/>
                  <a:pt x="71977" y="56627"/>
                </a:cubicBezTo>
                <a:cubicBezTo>
                  <a:pt x="73284" y="55867"/>
                  <a:pt x="74500" y="54955"/>
                  <a:pt x="75716" y="54043"/>
                </a:cubicBezTo>
                <a:cubicBezTo>
                  <a:pt x="76902" y="53101"/>
                  <a:pt x="78087" y="52128"/>
                  <a:pt x="79181" y="51095"/>
                </a:cubicBezTo>
                <a:cubicBezTo>
                  <a:pt x="83680" y="47022"/>
                  <a:pt x="87479" y="42311"/>
                  <a:pt x="91826" y="38116"/>
                </a:cubicBezTo>
                <a:cubicBezTo>
                  <a:pt x="94014" y="36049"/>
                  <a:pt x="96324" y="34104"/>
                  <a:pt x="98847" y="32462"/>
                </a:cubicBezTo>
                <a:cubicBezTo>
                  <a:pt x="100093" y="31642"/>
                  <a:pt x="101431" y="30943"/>
                  <a:pt x="102799" y="30304"/>
                </a:cubicBezTo>
                <a:lnTo>
                  <a:pt x="104866" y="29423"/>
                </a:lnTo>
                <a:cubicBezTo>
                  <a:pt x="105565" y="29180"/>
                  <a:pt x="106294" y="28967"/>
                  <a:pt x="107024" y="28724"/>
                </a:cubicBezTo>
                <a:cubicBezTo>
                  <a:pt x="109911" y="27873"/>
                  <a:pt x="112890" y="27417"/>
                  <a:pt x="115899" y="27265"/>
                </a:cubicBezTo>
                <a:lnTo>
                  <a:pt x="118149" y="27265"/>
                </a:lnTo>
                <a:cubicBezTo>
                  <a:pt x="118908" y="27295"/>
                  <a:pt x="119638" y="27356"/>
                  <a:pt x="120398" y="27386"/>
                </a:cubicBezTo>
                <a:lnTo>
                  <a:pt x="120945" y="27417"/>
                </a:lnTo>
                <a:cubicBezTo>
                  <a:pt x="121158" y="27447"/>
                  <a:pt x="121340" y="27478"/>
                  <a:pt x="121522" y="27478"/>
                </a:cubicBezTo>
                <a:lnTo>
                  <a:pt x="122647" y="27630"/>
                </a:lnTo>
                <a:cubicBezTo>
                  <a:pt x="123012" y="27690"/>
                  <a:pt x="123377" y="27721"/>
                  <a:pt x="123741" y="27782"/>
                </a:cubicBezTo>
                <a:lnTo>
                  <a:pt x="124866" y="28025"/>
                </a:lnTo>
                <a:cubicBezTo>
                  <a:pt x="127784" y="28633"/>
                  <a:pt x="130702" y="29545"/>
                  <a:pt x="133377" y="30882"/>
                </a:cubicBezTo>
                <a:cubicBezTo>
                  <a:pt x="136082" y="32219"/>
                  <a:pt x="138574" y="33921"/>
                  <a:pt x="140793" y="35928"/>
                </a:cubicBezTo>
                <a:cubicBezTo>
                  <a:pt x="142982" y="37994"/>
                  <a:pt x="144897" y="40335"/>
                  <a:pt x="146690" y="42767"/>
                </a:cubicBezTo>
                <a:cubicBezTo>
                  <a:pt x="148453" y="45198"/>
                  <a:pt x="150125" y="47721"/>
                  <a:pt x="151918" y="50153"/>
                </a:cubicBezTo>
                <a:cubicBezTo>
                  <a:pt x="153711" y="52584"/>
                  <a:pt x="155626" y="54955"/>
                  <a:pt x="157876" y="57022"/>
                </a:cubicBezTo>
                <a:cubicBezTo>
                  <a:pt x="160095" y="59089"/>
                  <a:pt x="162648" y="60791"/>
                  <a:pt x="165444" y="61946"/>
                </a:cubicBezTo>
                <a:cubicBezTo>
                  <a:pt x="167699" y="62843"/>
                  <a:pt x="170127" y="63315"/>
                  <a:pt x="172545" y="63315"/>
                </a:cubicBezTo>
                <a:cubicBezTo>
                  <a:pt x="173158" y="63315"/>
                  <a:pt x="173771" y="63284"/>
                  <a:pt x="174381" y="63223"/>
                </a:cubicBezTo>
                <a:cubicBezTo>
                  <a:pt x="175900" y="63071"/>
                  <a:pt x="177390" y="62736"/>
                  <a:pt x="178788" y="62129"/>
                </a:cubicBezTo>
                <a:cubicBezTo>
                  <a:pt x="180186" y="61551"/>
                  <a:pt x="181463" y="60730"/>
                  <a:pt x="182557" y="59636"/>
                </a:cubicBezTo>
                <a:lnTo>
                  <a:pt x="182527" y="59606"/>
                </a:lnTo>
                <a:cubicBezTo>
                  <a:pt x="181432" y="60670"/>
                  <a:pt x="180156" y="61490"/>
                  <a:pt x="178758" y="62068"/>
                </a:cubicBezTo>
                <a:cubicBezTo>
                  <a:pt x="177359" y="62645"/>
                  <a:pt x="175870" y="62980"/>
                  <a:pt x="174381" y="63101"/>
                </a:cubicBezTo>
                <a:cubicBezTo>
                  <a:pt x="173831" y="63151"/>
                  <a:pt x="173279" y="63176"/>
                  <a:pt x="172728" y="63176"/>
                </a:cubicBezTo>
                <a:cubicBezTo>
                  <a:pt x="170260" y="63176"/>
                  <a:pt x="167796" y="62683"/>
                  <a:pt x="165535" y="61764"/>
                </a:cubicBezTo>
                <a:cubicBezTo>
                  <a:pt x="162739" y="60639"/>
                  <a:pt x="160216" y="58907"/>
                  <a:pt x="158028" y="56840"/>
                </a:cubicBezTo>
                <a:cubicBezTo>
                  <a:pt x="155809" y="54803"/>
                  <a:pt x="153924" y="52432"/>
                  <a:pt x="152161" y="50001"/>
                </a:cubicBezTo>
                <a:cubicBezTo>
                  <a:pt x="150368" y="47539"/>
                  <a:pt x="148727" y="45016"/>
                  <a:pt x="146933" y="42584"/>
                </a:cubicBezTo>
                <a:cubicBezTo>
                  <a:pt x="145170" y="40122"/>
                  <a:pt x="143255" y="37751"/>
                  <a:pt x="141036" y="35684"/>
                </a:cubicBezTo>
                <a:cubicBezTo>
                  <a:pt x="136568" y="31551"/>
                  <a:pt x="130884" y="28815"/>
                  <a:pt x="124927" y="27660"/>
                </a:cubicBezTo>
                <a:lnTo>
                  <a:pt x="123802" y="27417"/>
                </a:lnTo>
                <a:cubicBezTo>
                  <a:pt x="123437" y="27356"/>
                  <a:pt x="123073" y="27326"/>
                  <a:pt x="122677" y="27265"/>
                </a:cubicBezTo>
                <a:lnTo>
                  <a:pt x="121553" y="27113"/>
                </a:lnTo>
                <a:cubicBezTo>
                  <a:pt x="121370" y="27113"/>
                  <a:pt x="121188" y="27082"/>
                  <a:pt x="121006" y="27052"/>
                </a:cubicBezTo>
                <a:lnTo>
                  <a:pt x="120428" y="27022"/>
                </a:lnTo>
                <a:cubicBezTo>
                  <a:pt x="119668" y="26991"/>
                  <a:pt x="118908" y="26930"/>
                  <a:pt x="118149" y="26900"/>
                </a:cubicBezTo>
                <a:lnTo>
                  <a:pt x="115869" y="26900"/>
                </a:lnTo>
                <a:cubicBezTo>
                  <a:pt x="112829" y="27052"/>
                  <a:pt x="109820" y="27538"/>
                  <a:pt x="106902" y="28389"/>
                </a:cubicBezTo>
                <a:cubicBezTo>
                  <a:pt x="106203" y="28633"/>
                  <a:pt x="105474" y="28845"/>
                  <a:pt x="104744" y="29089"/>
                </a:cubicBezTo>
                <a:lnTo>
                  <a:pt x="102647" y="29970"/>
                </a:lnTo>
                <a:cubicBezTo>
                  <a:pt x="101279" y="30639"/>
                  <a:pt x="99911" y="31338"/>
                  <a:pt x="98665" y="32159"/>
                </a:cubicBezTo>
                <a:cubicBezTo>
                  <a:pt x="96112" y="33830"/>
                  <a:pt x="93771" y="35776"/>
                  <a:pt x="91583" y="37873"/>
                </a:cubicBezTo>
                <a:cubicBezTo>
                  <a:pt x="87236" y="42067"/>
                  <a:pt x="83437" y="46809"/>
                  <a:pt x="78999" y="50882"/>
                </a:cubicBezTo>
                <a:cubicBezTo>
                  <a:pt x="77874" y="51916"/>
                  <a:pt x="76719" y="52888"/>
                  <a:pt x="75564" y="53831"/>
                </a:cubicBezTo>
                <a:cubicBezTo>
                  <a:pt x="74348" y="54742"/>
                  <a:pt x="73132" y="55654"/>
                  <a:pt x="71856" y="56414"/>
                </a:cubicBezTo>
                <a:cubicBezTo>
                  <a:pt x="69303" y="57995"/>
                  <a:pt x="66506" y="59271"/>
                  <a:pt x="63558" y="59849"/>
                </a:cubicBezTo>
                <a:cubicBezTo>
                  <a:pt x="62457" y="60065"/>
                  <a:pt x="61335" y="60170"/>
                  <a:pt x="60212" y="60170"/>
                </a:cubicBezTo>
                <a:cubicBezTo>
                  <a:pt x="58328" y="60170"/>
                  <a:pt x="56442" y="59873"/>
                  <a:pt x="54652" y="59302"/>
                </a:cubicBezTo>
                <a:cubicBezTo>
                  <a:pt x="51795" y="58390"/>
                  <a:pt x="49150" y="56840"/>
                  <a:pt x="46688" y="55107"/>
                </a:cubicBezTo>
                <a:cubicBezTo>
                  <a:pt x="41795" y="51551"/>
                  <a:pt x="37570" y="47174"/>
                  <a:pt x="33010" y="43223"/>
                </a:cubicBezTo>
                <a:cubicBezTo>
                  <a:pt x="30730" y="41247"/>
                  <a:pt x="28360" y="39332"/>
                  <a:pt x="25776" y="37751"/>
                </a:cubicBezTo>
                <a:cubicBezTo>
                  <a:pt x="24238" y="36799"/>
                  <a:pt x="22601" y="35969"/>
                  <a:pt x="20892" y="35332"/>
                </a:cubicBezTo>
                <a:lnTo>
                  <a:pt x="20892" y="35332"/>
                </a:lnTo>
                <a:cubicBezTo>
                  <a:pt x="21461" y="32369"/>
                  <a:pt x="21611" y="29346"/>
                  <a:pt x="21551" y="26323"/>
                </a:cubicBezTo>
                <a:cubicBezTo>
                  <a:pt x="21460" y="23313"/>
                  <a:pt x="21125" y="20274"/>
                  <a:pt x="20578" y="17295"/>
                </a:cubicBezTo>
                <a:cubicBezTo>
                  <a:pt x="19514" y="11338"/>
                  <a:pt x="17630" y="5562"/>
                  <a:pt x="15289" y="0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0" name="Google Shape;161;p18"/>
          <p:cNvSpPr/>
          <p:nvPr/>
        </p:nvSpPr>
        <p:spPr>
          <a:xfrm rot="9463200" flipH="1">
            <a:off x="5627880" y="4102560"/>
            <a:ext cx="3881520" cy="1840320"/>
          </a:xfrm>
          <a:custGeom>
            <a:avLst/>
            <a:gdLst/>
            <a:ahLst/>
            <a:cxnLst/>
            <a:rect l="l" t="t" r="r" b="b"/>
            <a:pathLst>
              <a:path w="65595" h="31104">
                <a:moveTo>
                  <a:pt x="64744" y="0"/>
                </a:moveTo>
                <a:lnTo>
                  <a:pt x="64713" y="31"/>
                </a:lnTo>
                <a:cubicBezTo>
                  <a:pt x="65291" y="2219"/>
                  <a:pt x="65443" y="4529"/>
                  <a:pt x="65108" y="6778"/>
                </a:cubicBezTo>
                <a:cubicBezTo>
                  <a:pt x="64774" y="8997"/>
                  <a:pt x="63984" y="11155"/>
                  <a:pt x="62768" y="13070"/>
                </a:cubicBezTo>
                <a:cubicBezTo>
                  <a:pt x="60367" y="16900"/>
                  <a:pt x="56415" y="19697"/>
                  <a:pt x="52008" y="20608"/>
                </a:cubicBezTo>
                <a:cubicBezTo>
                  <a:pt x="50931" y="20848"/>
                  <a:pt x="49825" y="20962"/>
                  <a:pt x="48719" y="20962"/>
                </a:cubicBezTo>
                <a:cubicBezTo>
                  <a:pt x="47576" y="20962"/>
                  <a:pt x="46433" y="20840"/>
                  <a:pt x="45321" y="20608"/>
                </a:cubicBezTo>
                <a:cubicBezTo>
                  <a:pt x="44227" y="20396"/>
                  <a:pt x="43132" y="20031"/>
                  <a:pt x="42099" y="19605"/>
                </a:cubicBezTo>
                <a:cubicBezTo>
                  <a:pt x="41065" y="19149"/>
                  <a:pt x="40093" y="18602"/>
                  <a:pt x="39059" y="18086"/>
                </a:cubicBezTo>
                <a:cubicBezTo>
                  <a:pt x="38026" y="17599"/>
                  <a:pt x="36962" y="17113"/>
                  <a:pt x="35837" y="16870"/>
                </a:cubicBezTo>
                <a:cubicBezTo>
                  <a:pt x="35359" y="16769"/>
                  <a:pt x="34880" y="16710"/>
                  <a:pt x="34402" y="16710"/>
                </a:cubicBezTo>
                <a:cubicBezTo>
                  <a:pt x="34303" y="16710"/>
                  <a:pt x="34204" y="16713"/>
                  <a:pt x="34105" y="16718"/>
                </a:cubicBezTo>
                <a:cubicBezTo>
                  <a:pt x="33527" y="16748"/>
                  <a:pt x="32950" y="16870"/>
                  <a:pt x="32403" y="17052"/>
                </a:cubicBezTo>
                <a:cubicBezTo>
                  <a:pt x="31278" y="17417"/>
                  <a:pt x="30305" y="18055"/>
                  <a:pt x="29424" y="18754"/>
                </a:cubicBezTo>
                <a:cubicBezTo>
                  <a:pt x="28512" y="19484"/>
                  <a:pt x="27722" y="20304"/>
                  <a:pt x="26962" y="21156"/>
                </a:cubicBezTo>
                <a:cubicBezTo>
                  <a:pt x="26202" y="22007"/>
                  <a:pt x="25533" y="22918"/>
                  <a:pt x="24773" y="23770"/>
                </a:cubicBezTo>
                <a:cubicBezTo>
                  <a:pt x="24044" y="24621"/>
                  <a:pt x="23254" y="25441"/>
                  <a:pt x="22402" y="26201"/>
                </a:cubicBezTo>
                <a:cubicBezTo>
                  <a:pt x="20731" y="27751"/>
                  <a:pt x="18846" y="29058"/>
                  <a:pt x="16749" y="29909"/>
                </a:cubicBezTo>
                <a:cubicBezTo>
                  <a:pt x="15240" y="30544"/>
                  <a:pt x="13621" y="30894"/>
                  <a:pt x="12006" y="30894"/>
                </a:cubicBezTo>
                <a:cubicBezTo>
                  <a:pt x="11375" y="30894"/>
                  <a:pt x="10745" y="30841"/>
                  <a:pt x="10123" y="30730"/>
                </a:cubicBezTo>
                <a:cubicBezTo>
                  <a:pt x="7904" y="30365"/>
                  <a:pt x="5837" y="29241"/>
                  <a:pt x="4287" y="27630"/>
                </a:cubicBezTo>
                <a:cubicBezTo>
                  <a:pt x="2706" y="25988"/>
                  <a:pt x="1703" y="23922"/>
                  <a:pt x="1095" y="21763"/>
                </a:cubicBezTo>
                <a:cubicBezTo>
                  <a:pt x="487" y="19575"/>
                  <a:pt x="305" y="17295"/>
                  <a:pt x="426" y="15046"/>
                </a:cubicBezTo>
                <a:cubicBezTo>
                  <a:pt x="578" y="12797"/>
                  <a:pt x="1034" y="10547"/>
                  <a:pt x="1855" y="8450"/>
                </a:cubicBezTo>
                <a:cubicBezTo>
                  <a:pt x="2676" y="6353"/>
                  <a:pt x="3831" y="4347"/>
                  <a:pt x="5472" y="2736"/>
                </a:cubicBezTo>
                <a:lnTo>
                  <a:pt x="5442" y="2705"/>
                </a:lnTo>
                <a:cubicBezTo>
                  <a:pt x="3770" y="4286"/>
                  <a:pt x="2524" y="6262"/>
                  <a:pt x="1673" y="8359"/>
                </a:cubicBezTo>
                <a:cubicBezTo>
                  <a:pt x="821" y="10487"/>
                  <a:pt x="305" y="12736"/>
                  <a:pt x="153" y="15016"/>
                </a:cubicBezTo>
                <a:cubicBezTo>
                  <a:pt x="1" y="17326"/>
                  <a:pt x="183" y="19636"/>
                  <a:pt x="791" y="21855"/>
                </a:cubicBezTo>
                <a:cubicBezTo>
                  <a:pt x="1369" y="24043"/>
                  <a:pt x="2432" y="26171"/>
                  <a:pt x="4043" y="27843"/>
                </a:cubicBezTo>
                <a:cubicBezTo>
                  <a:pt x="5654" y="29514"/>
                  <a:pt x="7812" y="30609"/>
                  <a:pt x="10062" y="30973"/>
                </a:cubicBezTo>
                <a:cubicBezTo>
                  <a:pt x="10616" y="31062"/>
                  <a:pt x="11175" y="31104"/>
                  <a:pt x="11732" y="31104"/>
                </a:cubicBezTo>
                <a:cubicBezTo>
                  <a:pt x="13468" y="31104"/>
                  <a:pt x="15200" y="30698"/>
                  <a:pt x="16810" y="30031"/>
                </a:cubicBezTo>
                <a:cubicBezTo>
                  <a:pt x="18907" y="29150"/>
                  <a:pt x="20791" y="27812"/>
                  <a:pt x="22494" y="26323"/>
                </a:cubicBezTo>
                <a:cubicBezTo>
                  <a:pt x="23345" y="25563"/>
                  <a:pt x="24135" y="24742"/>
                  <a:pt x="24895" y="23891"/>
                </a:cubicBezTo>
                <a:cubicBezTo>
                  <a:pt x="25685" y="23040"/>
                  <a:pt x="26354" y="22128"/>
                  <a:pt x="27114" y="21277"/>
                </a:cubicBezTo>
                <a:cubicBezTo>
                  <a:pt x="27874" y="20456"/>
                  <a:pt x="28664" y="19636"/>
                  <a:pt x="29545" y="18937"/>
                </a:cubicBezTo>
                <a:cubicBezTo>
                  <a:pt x="30427" y="18238"/>
                  <a:pt x="31400" y="17660"/>
                  <a:pt x="32494" y="17326"/>
                </a:cubicBezTo>
                <a:cubicBezTo>
                  <a:pt x="33011" y="17143"/>
                  <a:pt x="33558" y="17052"/>
                  <a:pt x="34105" y="17022"/>
                </a:cubicBezTo>
                <a:cubicBezTo>
                  <a:pt x="34182" y="17018"/>
                  <a:pt x="34259" y="17016"/>
                  <a:pt x="34335" y="17016"/>
                </a:cubicBezTo>
                <a:cubicBezTo>
                  <a:pt x="34829" y="17016"/>
                  <a:pt x="35303" y="17095"/>
                  <a:pt x="35777" y="17174"/>
                </a:cubicBezTo>
                <a:cubicBezTo>
                  <a:pt x="36871" y="17417"/>
                  <a:pt x="37904" y="17903"/>
                  <a:pt x="38907" y="18420"/>
                </a:cubicBezTo>
                <a:cubicBezTo>
                  <a:pt x="39910" y="18906"/>
                  <a:pt x="40913" y="19484"/>
                  <a:pt x="41947" y="19940"/>
                </a:cubicBezTo>
                <a:cubicBezTo>
                  <a:pt x="43011" y="20396"/>
                  <a:pt x="44105" y="20760"/>
                  <a:pt x="45230" y="21004"/>
                </a:cubicBezTo>
                <a:cubicBezTo>
                  <a:pt x="46354" y="21247"/>
                  <a:pt x="47509" y="21368"/>
                  <a:pt x="48664" y="21368"/>
                </a:cubicBezTo>
                <a:cubicBezTo>
                  <a:pt x="49819" y="21368"/>
                  <a:pt x="50974" y="21247"/>
                  <a:pt x="52099" y="21004"/>
                </a:cubicBezTo>
                <a:cubicBezTo>
                  <a:pt x="54348" y="20517"/>
                  <a:pt x="56476" y="19575"/>
                  <a:pt x="58361" y="18238"/>
                </a:cubicBezTo>
                <a:cubicBezTo>
                  <a:pt x="60215" y="16870"/>
                  <a:pt x="61826" y="15168"/>
                  <a:pt x="63011" y="13222"/>
                </a:cubicBezTo>
                <a:cubicBezTo>
                  <a:pt x="64197" y="11247"/>
                  <a:pt x="64987" y="9058"/>
                  <a:pt x="65291" y="6778"/>
                </a:cubicBezTo>
                <a:cubicBezTo>
                  <a:pt x="65595" y="4529"/>
                  <a:pt x="65382" y="2189"/>
                  <a:pt x="64744" y="0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61" name="Google Shape;162;p18"/>
          <p:cNvGrpSpPr/>
          <p:nvPr/>
        </p:nvGrpSpPr>
        <p:grpSpPr>
          <a:xfrm>
            <a:off x="713160" y="619920"/>
            <a:ext cx="360" cy="3767400"/>
            <a:chOff x="713160" y="619920"/>
            <a:chExt cx="360" cy="3767400"/>
          </a:xfrm>
        </p:grpSpPr>
        <p:sp>
          <p:nvSpPr>
            <p:cNvPr id="362" name="Google Shape;163;p18"/>
            <p:cNvSpPr/>
            <p:nvPr/>
          </p:nvSpPr>
          <p:spPr>
            <a:xfrm>
              <a:off x="713160" y="628560"/>
              <a:ext cx="360" cy="37587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3" name="Google Shape;164;p18"/>
            <p:cNvSpPr/>
            <p:nvPr/>
          </p:nvSpPr>
          <p:spPr>
            <a:xfrm>
              <a:off x="713160" y="1808640"/>
              <a:ext cx="360" cy="21999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4" name="Google Shape;165;p18"/>
            <p:cNvSpPr/>
            <p:nvPr/>
          </p:nvSpPr>
          <p:spPr>
            <a:xfrm>
              <a:off x="713160" y="619920"/>
              <a:ext cx="360" cy="4287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65" name="Google Shape;166;p18"/>
          <p:cNvGrpSpPr/>
          <p:nvPr/>
        </p:nvGrpSpPr>
        <p:grpSpPr>
          <a:xfrm>
            <a:off x="8430840" y="619920"/>
            <a:ext cx="360" cy="3767400"/>
            <a:chOff x="8430840" y="619920"/>
            <a:chExt cx="360" cy="3767400"/>
          </a:xfrm>
        </p:grpSpPr>
        <p:sp>
          <p:nvSpPr>
            <p:cNvPr id="366" name="Google Shape;167;p18"/>
            <p:cNvSpPr/>
            <p:nvPr/>
          </p:nvSpPr>
          <p:spPr>
            <a:xfrm>
              <a:off x="8430840" y="628560"/>
              <a:ext cx="360" cy="37587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7" name="Google Shape;168;p18"/>
            <p:cNvSpPr/>
            <p:nvPr/>
          </p:nvSpPr>
          <p:spPr>
            <a:xfrm>
              <a:off x="8430840" y="1808640"/>
              <a:ext cx="360" cy="21999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8" name="Google Shape;169;p18"/>
            <p:cNvSpPr/>
            <p:nvPr/>
          </p:nvSpPr>
          <p:spPr>
            <a:xfrm>
              <a:off x="8430840" y="619920"/>
              <a:ext cx="360" cy="4287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5.xml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7.xml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0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21.xml"/><Relationship Id="rId4" Type="http://schemas.openxmlformats.org/officeDocument/2006/relationships/image" Target="../media/image18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469;p46"/>
          <p:cNvSpPr/>
          <p:nvPr/>
        </p:nvSpPr>
        <p:spPr>
          <a:xfrm>
            <a:off x="2154600" y="2076480"/>
            <a:ext cx="7211160" cy="3094200"/>
          </a:xfrm>
          <a:custGeom>
            <a:avLst/>
            <a:gdLst/>
            <a:ahLst/>
            <a:cxnLst/>
            <a:rect l="l" t="t" r="r" b="b"/>
            <a:pathLst>
              <a:path w="189761" h="81434">
                <a:moveTo>
                  <a:pt x="132853" y="0"/>
                </a:moveTo>
                <a:cubicBezTo>
                  <a:pt x="130689" y="0"/>
                  <a:pt x="128529" y="103"/>
                  <a:pt x="126386" y="308"/>
                </a:cubicBezTo>
                <a:cubicBezTo>
                  <a:pt x="125656" y="369"/>
                  <a:pt x="124957" y="490"/>
                  <a:pt x="124228" y="582"/>
                </a:cubicBezTo>
                <a:lnTo>
                  <a:pt x="123164" y="734"/>
                </a:lnTo>
                <a:cubicBezTo>
                  <a:pt x="122799" y="764"/>
                  <a:pt x="122465" y="855"/>
                  <a:pt x="122100" y="916"/>
                </a:cubicBezTo>
                <a:lnTo>
                  <a:pt x="119972" y="1281"/>
                </a:lnTo>
                <a:lnTo>
                  <a:pt x="117875" y="1767"/>
                </a:lnTo>
                <a:lnTo>
                  <a:pt x="116811" y="2010"/>
                </a:lnTo>
                <a:lnTo>
                  <a:pt x="115778" y="2314"/>
                </a:lnTo>
                <a:lnTo>
                  <a:pt x="113711" y="2892"/>
                </a:lnTo>
                <a:lnTo>
                  <a:pt x="111644" y="3560"/>
                </a:lnTo>
                <a:lnTo>
                  <a:pt x="110641" y="3925"/>
                </a:lnTo>
                <a:cubicBezTo>
                  <a:pt x="110306" y="4047"/>
                  <a:pt x="109972" y="4168"/>
                  <a:pt x="109638" y="4290"/>
                </a:cubicBezTo>
                <a:cubicBezTo>
                  <a:pt x="106932" y="5293"/>
                  <a:pt x="104288" y="6448"/>
                  <a:pt x="101704" y="7725"/>
                </a:cubicBezTo>
                <a:cubicBezTo>
                  <a:pt x="99121" y="9001"/>
                  <a:pt x="96628" y="10399"/>
                  <a:pt x="94197" y="11950"/>
                </a:cubicBezTo>
                <a:cubicBezTo>
                  <a:pt x="91765" y="13469"/>
                  <a:pt x="89394" y="15141"/>
                  <a:pt x="87114" y="16874"/>
                </a:cubicBezTo>
                <a:cubicBezTo>
                  <a:pt x="82555" y="20369"/>
                  <a:pt x="78330" y="24260"/>
                  <a:pt x="74227" y="28302"/>
                </a:cubicBezTo>
                <a:cubicBezTo>
                  <a:pt x="70123" y="32315"/>
                  <a:pt x="66172" y="36479"/>
                  <a:pt x="61825" y="40248"/>
                </a:cubicBezTo>
                <a:cubicBezTo>
                  <a:pt x="59667" y="42132"/>
                  <a:pt x="57418" y="43895"/>
                  <a:pt x="54956" y="45415"/>
                </a:cubicBezTo>
                <a:cubicBezTo>
                  <a:pt x="52524" y="46905"/>
                  <a:pt x="49971" y="48242"/>
                  <a:pt x="47266" y="49154"/>
                </a:cubicBezTo>
                <a:cubicBezTo>
                  <a:pt x="44811" y="50009"/>
                  <a:pt x="42231" y="50538"/>
                  <a:pt x="39640" y="50538"/>
                </a:cubicBezTo>
                <a:cubicBezTo>
                  <a:pt x="39376" y="50538"/>
                  <a:pt x="39111" y="50533"/>
                  <a:pt x="38846" y="50522"/>
                </a:cubicBezTo>
                <a:cubicBezTo>
                  <a:pt x="38147" y="50522"/>
                  <a:pt x="37417" y="50430"/>
                  <a:pt x="36718" y="50370"/>
                </a:cubicBezTo>
                <a:cubicBezTo>
                  <a:pt x="36354" y="50339"/>
                  <a:pt x="36019" y="50248"/>
                  <a:pt x="35655" y="50218"/>
                </a:cubicBezTo>
                <a:cubicBezTo>
                  <a:pt x="35503" y="50187"/>
                  <a:pt x="35320" y="50157"/>
                  <a:pt x="35138" y="50126"/>
                </a:cubicBezTo>
                <a:lnTo>
                  <a:pt x="34621" y="50005"/>
                </a:lnTo>
                <a:cubicBezTo>
                  <a:pt x="33223" y="49701"/>
                  <a:pt x="31855" y="49245"/>
                  <a:pt x="30518" y="48698"/>
                </a:cubicBezTo>
                <a:cubicBezTo>
                  <a:pt x="27873" y="47664"/>
                  <a:pt x="25350" y="46266"/>
                  <a:pt x="22797" y="44990"/>
                </a:cubicBezTo>
                <a:cubicBezTo>
                  <a:pt x="20214" y="43683"/>
                  <a:pt x="17569" y="42467"/>
                  <a:pt x="14651" y="42132"/>
                </a:cubicBezTo>
                <a:cubicBezTo>
                  <a:pt x="14155" y="42070"/>
                  <a:pt x="13660" y="42040"/>
                  <a:pt x="13165" y="42040"/>
                </a:cubicBezTo>
                <a:cubicBezTo>
                  <a:pt x="12204" y="42040"/>
                  <a:pt x="11248" y="42155"/>
                  <a:pt x="10305" y="42376"/>
                </a:cubicBezTo>
                <a:cubicBezTo>
                  <a:pt x="9605" y="42558"/>
                  <a:pt x="8937" y="42801"/>
                  <a:pt x="8268" y="43105"/>
                </a:cubicBezTo>
                <a:cubicBezTo>
                  <a:pt x="7599" y="43409"/>
                  <a:pt x="6991" y="43774"/>
                  <a:pt x="6383" y="44199"/>
                </a:cubicBezTo>
                <a:cubicBezTo>
                  <a:pt x="4043" y="45932"/>
                  <a:pt x="2371" y="48455"/>
                  <a:pt x="1368" y="51160"/>
                </a:cubicBezTo>
                <a:cubicBezTo>
                  <a:pt x="396" y="53895"/>
                  <a:pt x="0" y="56813"/>
                  <a:pt x="335" y="59701"/>
                </a:cubicBezTo>
                <a:cubicBezTo>
                  <a:pt x="699" y="62558"/>
                  <a:pt x="1672" y="65324"/>
                  <a:pt x="3010" y="67877"/>
                </a:cubicBezTo>
                <a:cubicBezTo>
                  <a:pt x="3678" y="69154"/>
                  <a:pt x="4438" y="70370"/>
                  <a:pt x="5259" y="71555"/>
                </a:cubicBezTo>
                <a:cubicBezTo>
                  <a:pt x="6049" y="72741"/>
                  <a:pt x="6931" y="73896"/>
                  <a:pt x="7842" y="74990"/>
                </a:cubicBezTo>
                <a:cubicBezTo>
                  <a:pt x="9666" y="77239"/>
                  <a:pt x="11612" y="79337"/>
                  <a:pt x="13587" y="81434"/>
                </a:cubicBezTo>
                <a:lnTo>
                  <a:pt x="13618" y="81403"/>
                </a:lnTo>
                <a:cubicBezTo>
                  <a:pt x="11672" y="79276"/>
                  <a:pt x="9727" y="77178"/>
                  <a:pt x="7934" y="74929"/>
                </a:cubicBezTo>
                <a:cubicBezTo>
                  <a:pt x="7052" y="73805"/>
                  <a:pt x="6171" y="72650"/>
                  <a:pt x="5380" y="71464"/>
                </a:cubicBezTo>
                <a:cubicBezTo>
                  <a:pt x="4590" y="70279"/>
                  <a:pt x="3830" y="69063"/>
                  <a:pt x="3192" y="67786"/>
                </a:cubicBezTo>
                <a:cubicBezTo>
                  <a:pt x="1885" y="65233"/>
                  <a:pt x="912" y="62497"/>
                  <a:pt x="547" y="59671"/>
                </a:cubicBezTo>
                <a:cubicBezTo>
                  <a:pt x="244" y="56844"/>
                  <a:pt x="639" y="53926"/>
                  <a:pt x="1611" y="51251"/>
                </a:cubicBezTo>
                <a:cubicBezTo>
                  <a:pt x="2614" y="48607"/>
                  <a:pt x="4256" y="46114"/>
                  <a:pt x="6566" y="44442"/>
                </a:cubicBezTo>
                <a:cubicBezTo>
                  <a:pt x="7143" y="44047"/>
                  <a:pt x="7751" y="43683"/>
                  <a:pt x="8390" y="43379"/>
                </a:cubicBezTo>
                <a:cubicBezTo>
                  <a:pt x="9028" y="43075"/>
                  <a:pt x="9697" y="42831"/>
                  <a:pt x="10396" y="42680"/>
                </a:cubicBezTo>
                <a:cubicBezTo>
                  <a:pt x="11325" y="42473"/>
                  <a:pt x="12282" y="42351"/>
                  <a:pt x="13249" y="42351"/>
                </a:cubicBezTo>
                <a:cubicBezTo>
                  <a:pt x="13705" y="42351"/>
                  <a:pt x="14163" y="42378"/>
                  <a:pt x="14621" y="42436"/>
                </a:cubicBezTo>
                <a:cubicBezTo>
                  <a:pt x="17447" y="42801"/>
                  <a:pt x="20092" y="43987"/>
                  <a:pt x="22645" y="45263"/>
                </a:cubicBezTo>
                <a:cubicBezTo>
                  <a:pt x="25198" y="46540"/>
                  <a:pt x="27721" y="47938"/>
                  <a:pt x="30426" y="48971"/>
                </a:cubicBezTo>
                <a:cubicBezTo>
                  <a:pt x="31764" y="49488"/>
                  <a:pt x="33132" y="49944"/>
                  <a:pt x="34560" y="50248"/>
                </a:cubicBezTo>
                <a:lnTo>
                  <a:pt x="35077" y="50370"/>
                </a:lnTo>
                <a:cubicBezTo>
                  <a:pt x="35259" y="50400"/>
                  <a:pt x="35442" y="50430"/>
                  <a:pt x="35624" y="50461"/>
                </a:cubicBezTo>
                <a:cubicBezTo>
                  <a:pt x="35958" y="50522"/>
                  <a:pt x="36323" y="50582"/>
                  <a:pt x="36688" y="50643"/>
                </a:cubicBezTo>
                <a:cubicBezTo>
                  <a:pt x="37417" y="50704"/>
                  <a:pt x="38117" y="50795"/>
                  <a:pt x="38846" y="50795"/>
                </a:cubicBezTo>
                <a:cubicBezTo>
                  <a:pt x="39046" y="50801"/>
                  <a:pt x="39246" y="50805"/>
                  <a:pt x="39446" y="50805"/>
                </a:cubicBezTo>
                <a:cubicBezTo>
                  <a:pt x="42133" y="50805"/>
                  <a:pt x="44809" y="50244"/>
                  <a:pt x="47326" y="49367"/>
                </a:cubicBezTo>
                <a:cubicBezTo>
                  <a:pt x="50062" y="48424"/>
                  <a:pt x="52615" y="47087"/>
                  <a:pt x="55047" y="45567"/>
                </a:cubicBezTo>
                <a:cubicBezTo>
                  <a:pt x="57509" y="44047"/>
                  <a:pt x="59789" y="42254"/>
                  <a:pt x="61916" y="40369"/>
                </a:cubicBezTo>
                <a:cubicBezTo>
                  <a:pt x="64105" y="38455"/>
                  <a:pt x="66141" y="36448"/>
                  <a:pt x="68208" y="34442"/>
                </a:cubicBezTo>
                <a:cubicBezTo>
                  <a:pt x="70245" y="32436"/>
                  <a:pt x="72281" y="30400"/>
                  <a:pt x="74318" y="28394"/>
                </a:cubicBezTo>
                <a:cubicBezTo>
                  <a:pt x="78452" y="24381"/>
                  <a:pt x="82677" y="20521"/>
                  <a:pt x="87266" y="17056"/>
                </a:cubicBezTo>
                <a:cubicBezTo>
                  <a:pt x="89546" y="15324"/>
                  <a:pt x="91887" y="13682"/>
                  <a:pt x="94318" y="12162"/>
                </a:cubicBezTo>
                <a:cubicBezTo>
                  <a:pt x="96750" y="10643"/>
                  <a:pt x="99273" y="9244"/>
                  <a:pt x="101826" y="7968"/>
                </a:cubicBezTo>
                <a:cubicBezTo>
                  <a:pt x="104410" y="6722"/>
                  <a:pt x="107054" y="5567"/>
                  <a:pt x="109729" y="4594"/>
                </a:cubicBezTo>
                <a:cubicBezTo>
                  <a:pt x="110063" y="4472"/>
                  <a:pt x="110398" y="4351"/>
                  <a:pt x="110762" y="4229"/>
                </a:cubicBezTo>
                <a:lnTo>
                  <a:pt x="111765" y="3895"/>
                </a:lnTo>
                <a:lnTo>
                  <a:pt x="113802" y="3226"/>
                </a:lnTo>
                <a:lnTo>
                  <a:pt x="115869" y="2649"/>
                </a:lnTo>
                <a:lnTo>
                  <a:pt x="116902" y="2345"/>
                </a:lnTo>
                <a:lnTo>
                  <a:pt x="117966" y="2101"/>
                </a:lnTo>
                <a:lnTo>
                  <a:pt x="120063" y="1645"/>
                </a:lnTo>
                <a:lnTo>
                  <a:pt x="122161" y="1250"/>
                </a:lnTo>
                <a:cubicBezTo>
                  <a:pt x="122525" y="1190"/>
                  <a:pt x="122860" y="1129"/>
                  <a:pt x="123225" y="1068"/>
                </a:cubicBezTo>
                <a:lnTo>
                  <a:pt x="124288" y="916"/>
                </a:lnTo>
                <a:cubicBezTo>
                  <a:pt x="124987" y="855"/>
                  <a:pt x="125717" y="734"/>
                  <a:pt x="126416" y="673"/>
                </a:cubicBezTo>
                <a:cubicBezTo>
                  <a:pt x="128482" y="453"/>
                  <a:pt x="130548" y="360"/>
                  <a:pt x="132613" y="360"/>
                </a:cubicBezTo>
                <a:cubicBezTo>
                  <a:pt x="133405" y="360"/>
                  <a:pt x="134196" y="374"/>
                  <a:pt x="134988" y="399"/>
                </a:cubicBezTo>
                <a:cubicBezTo>
                  <a:pt x="137845" y="521"/>
                  <a:pt x="140702" y="855"/>
                  <a:pt x="143498" y="1402"/>
                </a:cubicBezTo>
                <a:cubicBezTo>
                  <a:pt x="146325" y="1949"/>
                  <a:pt x="149061" y="2740"/>
                  <a:pt x="151766" y="3743"/>
                </a:cubicBezTo>
                <a:cubicBezTo>
                  <a:pt x="154441" y="4746"/>
                  <a:pt x="157025" y="5992"/>
                  <a:pt x="159487" y="7451"/>
                </a:cubicBezTo>
                <a:cubicBezTo>
                  <a:pt x="161949" y="8910"/>
                  <a:pt x="164259" y="10582"/>
                  <a:pt x="166417" y="12466"/>
                </a:cubicBezTo>
                <a:cubicBezTo>
                  <a:pt x="170703" y="16266"/>
                  <a:pt x="174229" y="20916"/>
                  <a:pt x="176630" y="26114"/>
                </a:cubicBezTo>
                <a:cubicBezTo>
                  <a:pt x="177815" y="28698"/>
                  <a:pt x="178697" y="31464"/>
                  <a:pt x="179274" y="34260"/>
                </a:cubicBezTo>
                <a:cubicBezTo>
                  <a:pt x="179609" y="35658"/>
                  <a:pt x="179730" y="37087"/>
                  <a:pt x="179913" y="38485"/>
                </a:cubicBezTo>
                <a:cubicBezTo>
                  <a:pt x="180095" y="39914"/>
                  <a:pt x="180277" y="41342"/>
                  <a:pt x="180520" y="42771"/>
                </a:cubicBezTo>
                <a:cubicBezTo>
                  <a:pt x="181037" y="45597"/>
                  <a:pt x="181736" y="48424"/>
                  <a:pt x="183165" y="50947"/>
                </a:cubicBezTo>
                <a:cubicBezTo>
                  <a:pt x="183499" y="51585"/>
                  <a:pt x="183925" y="52163"/>
                  <a:pt x="184381" y="52740"/>
                </a:cubicBezTo>
                <a:cubicBezTo>
                  <a:pt x="184837" y="53288"/>
                  <a:pt x="185353" y="53804"/>
                  <a:pt x="185900" y="54260"/>
                </a:cubicBezTo>
                <a:cubicBezTo>
                  <a:pt x="187025" y="55172"/>
                  <a:pt x="188363" y="55780"/>
                  <a:pt x="189761" y="56114"/>
                </a:cubicBezTo>
                <a:lnTo>
                  <a:pt x="189761" y="56084"/>
                </a:lnTo>
                <a:cubicBezTo>
                  <a:pt x="188393" y="55750"/>
                  <a:pt x="187056" y="55111"/>
                  <a:pt x="185961" y="54199"/>
                </a:cubicBezTo>
                <a:cubicBezTo>
                  <a:pt x="185384" y="53744"/>
                  <a:pt x="184897" y="53227"/>
                  <a:pt x="184441" y="52680"/>
                </a:cubicBezTo>
                <a:cubicBezTo>
                  <a:pt x="184016" y="52102"/>
                  <a:pt x="183590" y="51525"/>
                  <a:pt x="183256" y="50886"/>
                </a:cubicBezTo>
                <a:cubicBezTo>
                  <a:pt x="181888" y="48394"/>
                  <a:pt x="181220" y="45537"/>
                  <a:pt x="180733" y="42740"/>
                </a:cubicBezTo>
                <a:cubicBezTo>
                  <a:pt x="180490" y="41312"/>
                  <a:pt x="180308" y="39914"/>
                  <a:pt x="180125" y="38485"/>
                </a:cubicBezTo>
                <a:cubicBezTo>
                  <a:pt x="179943" y="37056"/>
                  <a:pt x="179821" y="35628"/>
                  <a:pt x="179487" y="34199"/>
                </a:cubicBezTo>
                <a:cubicBezTo>
                  <a:pt x="178940" y="31403"/>
                  <a:pt x="178058" y="28606"/>
                  <a:pt x="176873" y="25992"/>
                </a:cubicBezTo>
                <a:cubicBezTo>
                  <a:pt x="174502" y="20734"/>
                  <a:pt x="170976" y="16023"/>
                  <a:pt x="166660" y="12193"/>
                </a:cubicBezTo>
                <a:cubicBezTo>
                  <a:pt x="164502" y="10278"/>
                  <a:pt x="162161" y="8606"/>
                  <a:pt x="159669" y="7117"/>
                </a:cubicBezTo>
                <a:cubicBezTo>
                  <a:pt x="157207" y="5658"/>
                  <a:pt x="154593" y="4381"/>
                  <a:pt x="151888" y="3408"/>
                </a:cubicBezTo>
                <a:cubicBezTo>
                  <a:pt x="149182" y="2405"/>
                  <a:pt x="146416" y="1585"/>
                  <a:pt x="143590" y="1038"/>
                </a:cubicBezTo>
                <a:cubicBezTo>
                  <a:pt x="140763" y="490"/>
                  <a:pt x="137875" y="156"/>
                  <a:pt x="135018" y="35"/>
                </a:cubicBezTo>
                <a:cubicBezTo>
                  <a:pt x="134296" y="12"/>
                  <a:pt x="133574" y="0"/>
                  <a:pt x="132853" y="0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6" name="Google Shape;470;p46"/>
          <p:cNvSpPr/>
          <p:nvPr/>
        </p:nvSpPr>
        <p:spPr>
          <a:xfrm>
            <a:off x="-262800" y="-285840"/>
            <a:ext cx="1773000" cy="5493600"/>
          </a:xfrm>
          <a:custGeom>
            <a:avLst/>
            <a:gdLst/>
            <a:ahLst/>
            <a:cxnLst/>
            <a:rect l="l" t="t" r="r" b="b"/>
            <a:pathLst>
              <a:path w="57571" h="178332">
                <a:moveTo>
                  <a:pt x="17623" y="94521"/>
                </a:moveTo>
                <a:cubicBezTo>
                  <a:pt x="17687" y="94521"/>
                  <a:pt x="17750" y="94524"/>
                  <a:pt x="17813" y="94531"/>
                </a:cubicBezTo>
                <a:cubicBezTo>
                  <a:pt x="18390" y="94562"/>
                  <a:pt x="18876" y="94987"/>
                  <a:pt x="19059" y="95534"/>
                </a:cubicBezTo>
                <a:cubicBezTo>
                  <a:pt x="19272" y="96081"/>
                  <a:pt x="19211" y="96720"/>
                  <a:pt x="19028" y="97297"/>
                </a:cubicBezTo>
                <a:cubicBezTo>
                  <a:pt x="18603" y="98422"/>
                  <a:pt x="17600" y="99273"/>
                  <a:pt x="16536" y="99790"/>
                </a:cubicBezTo>
                <a:cubicBezTo>
                  <a:pt x="15442" y="100367"/>
                  <a:pt x="14226" y="100641"/>
                  <a:pt x="12980" y="100762"/>
                </a:cubicBezTo>
                <a:cubicBezTo>
                  <a:pt x="12918" y="100768"/>
                  <a:pt x="12857" y="100773"/>
                  <a:pt x="12795" y="100777"/>
                </a:cubicBezTo>
                <a:lnTo>
                  <a:pt x="12795" y="100777"/>
                </a:lnTo>
                <a:cubicBezTo>
                  <a:pt x="12928" y="100384"/>
                  <a:pt x="13070" y="99994"/>
                  <a:pt x="13223" y="99607"/>
                </a:cubicBezTo>
                <a:cubicBezTo>
                  <a:pt x="13709" y="98483"/>
                  <a:pt x="14226" y="97328"/>
                  <a:pt x="14925" y="96355"/>
                </a:cubicBezTo>
                <a:cubicBezTo>
                  <a:pt x="15290" y="95869"/>
                  <a:pt x="15715" y="95413"/>
                  <a:pt x="16202" y="95048"/>
                </a:cubicBezTo>
                <a:cubicBezTo>
                  <a:pt x="16606" y="94725"/>
                  <a:pt x="17129" y="94521"/>
                  <a:pt x="17623" y="94521"/>
                </a:cubicBezTo>
                <a:close/>
                <a:moveTo>
                  <a:pt x="15381" y="1"/>
                </a:moveTo>
                <a:lnTo>
                  <a:pt x="15350" y="31"/>
                </a:lnTo>
                <a:cubicBezTo>
                  <a:pt x="17387" y="1490"/>
                  <a:pt x="19302" y="3071"/>
                  <a:pt x="21004" y="4895"/>
                </a:cubicBezTo>
                <a:cubicBezTo>
                  <a:pt x="22706" y="6688"/>
                  <a:pt x="24196" y="8694"/>
                  <a:pt x="25320" y="10913"/>
                </a:cubicBezTo>
                <a:cubicBezTo>
                  <a:pt x="26445" y="13132"/>
                  <a:pt x="27144" y="15533"/>
                  <a:pt x="27448" y="17995"/>
                </a:cubicBezTo>
                <a:cubicBezTo>
                  <a:pt x="27722" y="20457"/>
                  <a:pt x="27570" y="22950"/>
                  <a:pt x="27144" y="25381"/>
                </a:cubicBezTo>
                <a:cubicBezTo>
                  <a:pt x="26718" y="27813"/>
                  <a:pt x="25989" y="30214"/>
                  <a:pt x="25107" y="32524"/>
                </a:cubicBezTo>
                <a:cubicBezTo>
                  <a:pt x="24226" y="34834"/>
                  <a:pt x="23193" y="37084"/>
                  <a:pt x="22068" y="39302"/>
                </a:cubicBezTo>
                <a:cubicBezTo>
                  <a:pt x="19819" y="43740"/>
                  <a:pt x="17235" y="47996"/>
                  <a:pt x="14651" y="52251"/>
                </a:cubicBezTo>
                <a:cubicBezTo>
                  <a:pt x="12068" y="56476"/>
                  <a:pt x="9454" y="60701"/>
                  <a:pt x="7052" y="65078"/>
                </a:cubicBezTo>
                <a:cubicBezTo>
                  <a:pt x="4682" y="69455"/>
                  <a:pt x="2493" y="73953"/>
                  <a:pt x="1186" y="78786"/>
                </a:cubicBezTo>
                <a:cubicBezTo>
                  <a:pt x="517" y="81188"/>
                  <a:pt x="92" y="83650"/>
                  <a:pt x="61" y="86142"/>
                </a:cubicBezTo>
                <a:cubicBezTo>
                  <a:pt x="1" y="88634"/>
                  <a:pt x="396" y="91157"/>
                  <a:pt x="1247" y="93498"/>
                </a:cubicBezTo>
                <a:cubicBezTo>
                  <a:pt x="1672" y="94683"/>
                  <a:pt x="2250" y="95777"/>
                  <a:pt x="3040" y="96780"/>
                </a:cubicBezTo>
                <a:cubicBezTo>
                  <a:pt x="3800" y="97783"/>
                  <a:pt x="4742" y="98635"/>
                  <a:pt x="5806" y="99303"/>
                </a:cubicBezTo>
                <a:cubicBezTo>
                  <a:pt x="7646" y="100433"/>
                  <a:pt x="9827" y="101018"/>
                  <a:pt x="11995" y="101018"/>
                </a:cubicBezTo>
                <a:cubicBezTo>
                  <a:pt x="12119" y="101018"/>
                  <a:pt x="12243" y="101016"/>
                  <a:pt x="12367" y="101012"/>
                </a:cubicBezTo>
                <a:lnTo>
                  <a:pt x="12367" y="101012"/>
                </a:lnTo>
                <a:cubicBezTo>
                  <a:pt x="12144" y="101692"/>
                  <a:pt x="11950" y="102382"/>
                  <a:pt x="11794" y="103072"/>
                </a:cubicBezTo>
                <a:cubicBezTo>
                  <a:pt x="11217" y="105504"/>
                  <a:pt x="10943" y="107996"/>
                  <a:pt x="10943" y="110489"/>
                </a:cubicBezTo>
                <a:cubicBezTo>
                  <a:pt x="11004" y="115504"/>
                  <a:pt x="12189" y="120519"/>
                  <a:pt x="14651" y="124896"/>
                </a:cubicBezTo>
                <a:cubicBezTo>
                  <a:pt x="15867" y="127085"/>
                  <a:pt x="17387" y="129091"/>
                  <a:pt x="19211" y="130823"/>
                </a:cubicBezTo>
                <a:cubicBezTo>
                  <a:pt x="21004" y="132556"/>
                  <a:pt x="23041" y="134045"/>
                  <a:pt x="25168" y="135352"/>
                </a:cubicBezTo>
                <a:cubicBezTo>
                  <a:pt x="29424" y="137966"/>
                  <a:pt x="34013" y="139942"/>
                  <a:pt x="38451" y="142131"/>
                </a:cubicBezTo>
                <a:cubicBezTo>
                  <a:pt x="40700" y="143225"/>
                  <a:pt x="42889" y="144410"/>
                  <a:pt x="44956" y="145748"/>
                </a:cubicBezTo>
                <a:cubicBezTo>
                  <a:pt x="47023" y="147116"/>
                  <a:pt x="48999" y="148666"/>
                  <a:pt x="50640" y="150489"/>
                </a:cubicBezTo>
                <a:cubicBezTo>
                  <a:pt x="51461" y="151401"/>
                  <a:pt x="52220" y="152404"/>
                  <a:pt x="52889" y="153438"/>
                </a:cubicBezTo>
                <a:cubicBezTo>
                  <a:pt x="53558" y="154471"/>
                  <a:pt x="54105" y="155596"/>
                  <a:pt x="54622" y="156721"/>
                </a:cubicBezTo>
                <a:cubicBezTo>
                  <a:pt x="55655" y="158970"/>
                  <a:pt x="56415" y="161341"/>
                  <a:pt x="56871" y="163803"/>
                </a:cubicBezTo>
                <a:cubicBezTo>
                  <a:pt x="57297" y="166234"/>
                  <a:pt x="57418" y="168727"/>
                  <a:pt x="57145" y="171189"/>
                </a:cubicBezTo>
                <a:cubicBezTo>
                  <a:pt x="56841" y="173651"/>
                  <a:pt x="56172" y="176082"/>
                  <a:pt x="55017" y="178301"/>
                </a:cubicBezTo>
                <a:lnTo>
                  <a:pt x="55047" y="178332"/>
                </a:lnTo>
                <a:cubicBezTo>
                  <a:pt x="56202" y="176113"/>
                  <a:pt x="56932" y="173681"/>
                  <a:pt x="57236" y="171219"/>
                </a:cubicBezTo>
                <a:cubicBezTo>
                  <a:pt x="57570" y="168727"/>
                  <a:pt x="57479" y="166234"/>
                  <a:pt x="57023" y="163772"/>
                </a:cubicBezTo>
                <a:cubicBezTo>
                  <a:pt x="56597" y="161310"/>
                  <a:pt x="55838" y="158909"/>
                  <a:pt x="54834" y="156629"/>
                </a:cubicBezTo>
                <a:cubicBezTo>
                  <a:pt x="54318" y="155505"/>
                  <a:pt x="53771" y="154380"/>
                  <a:pt x="53102" y="153316"/>
                </a:cubicBezTo>
                <a:cubicBezTo>
                  <a:pt x="52433" y="152252"/>
                  <a:pt x="51673" y="151249"/>
                  <a:pt x="50822" y="150337"/>
                </a:cubicBezTo>
                <a:cubicBezTo>
                  <a:pt x="49181" y="148453"/>
                  <a:pt x="47205" y="146872"/>
                  <a:pt x="45138" y="145505"/>
                </a:cubicBezTo>
                <a:cubicBezTo>
                  <a:pt x="43041" y="144137"/>
                  <a:pt x="40852" y="142951"/>
                  <a:pt x="38634" y="141827"/>
                </a:cubicBezTo>
                <a:cubicBezTo>
                  <a:pt x="34165" y="139577"/>
                  <a:pt x="29576" y="137632"/>
                  <a:pt x="25351" y="135048"/>
                </a:cubicBezTo>
                <a:cubicBezTo>
                  <a:pt x="23253" y="133741"/>
                  <a:pt x="21247" y="132282"/>
                  <a:pt x="19454" y="130550"/>
                </a:cubicBezTo>
                <a:cubicBezTo>
                  <a:pt x="17691" y="128848"/>
                  <a:pt x="16171" y="126872"/>
                  <a:pt x="14955" y="124714"/>
                </a:cubicBezTo>
                <a:cubicBezTo>
                  <a:pt x="12524" y="120398"/>
                  <a:pt x="11369" y="115443"/>
                  <a:pt x="11308" y="110489"/>
                </a:cubicBezTo>
                <a:cubicBezTo>
                  <a:pt x="11277" y="108027"/>
                  <a:pt x="11551" y="105534"/>
                  <a:pt x="12129" y="103133"/>
                </a:cubicBezTo>
                <a:cubicBezTo>
                  <a:pt x="12293" y="102419"/>
                  <a:pt x="12491" y="101704"/>
                  <a:pt x="12723" y="100996"/>
                </a:cubicBezTo>
                <a:lnTo>
                  <a:pt x="12723" y="100996"/>
                </a:lnTo>
                <a:cubicBezTo>
                  <a:pt x="12819" y="100990"/>
                  <a:pt x="12914" y="100983"/>
                  <a:pt x="13010" y="100975"/>
                </a:cubicBezTo>
                <a:cubicBezTo>
                  <a:pt x="14256" y="100884"/>
                  <a:pt x="15502" y="100580"/>
                  <a:pt x="16627" y="100033"/>
                </a:cubicBezTo>
                <a:cubicBezTo>
                  <a:pt x="17205" y="99729"/>
                  <a:pt x="17752" y="99394"/>
                  <a:pt x="18208" y="98969"/>
                </a:cubicBezTo>
                <a:cubicBezTo>
                  <a:pt x="18664" y="98513"/>
                  <a:pt x="19059" y="97996"/>
                  <a:pt x="19272" y="97358"/>
                </a:cubicBezTo>
                <a:cubicBezTo>
                  <a:pt x="19484" y="96780"/>
                  <a:pt x="19545" y="96081"/>
                  <a:pt x="19332" y="95443"/>
                </a:cubicBezTo>
                <a:cubicBezTo>
                  <a:pt x="19120" y="94835"/>
                  <a:pt x="18542" y="94288"/>
                  <a:pt x="17843" y="94227"/>
                </a:cubicBezTo>
                <a:cubicBezTo>
                  <a:pt x="17780" y="94221"/>
                  <a:pt x="17717" y="94219"/>
                  <a:pt x="17655" y="94219"/>
                </a:cubicBezTo>
                <a:cubicBezTo>
                  <a:pt x="17055" y="94219"/>
                  <a:pt x="16487" y="94474"/>
                  <a:pt x="16019" y="94805"/>
                </a:cubicBezTo>
                <a:cubicBezTo>
                  <a:pt x="15502" y="95169"/>
                  <a:pt x="15047" y="95656"/>
                  <a:pt x="14682" y="96173"/>
                </a:cubicBezTo>
                <a:cubicBezTo>
                  <a:pt x="13922" y="97176"/>
                  <a:pt x="13405" y="98331"/>
                  <a:pt x="12919" y="99486"/>
                </a:cubicBezTo>
                <a:cubicBezTo>
                  <a:pt x="12749" y="99915"/>
                  <a:pt x="12588" y="100354"/>
                  <a:pt x="12438" y="100797"/>
                </a:cubicBezTo>
                <a:lnTo>
                  <a:pt x="12438" y="100797"/>
                </a:lnTo>
                <a:cubicBezTo>
                  <a:pt x="12277" y="100804"/>
                  <a:pt x="12115" y="100807"/>
                  <a:pt x="11953" y="100807"/>
                </a:cubicBezTo>
                <a:cubicBezTo>
                  <a:pt x="9842" y="100807"/>
                  <a:pt x="7701" y="100245"/>
                  <a:pt x="5897" y="99121"/>
                </a:cubicBezTo>
                <a:cubicBezTo>
                  <a:pt x="4864" y="98483"/>
                  <a:pt x="3922" y="97632"/>
                  <a:pt x="3162" y="96659"/>
                </a:cubicBezTo>
                <a:cubicBezTo>
                  <a:pt x="2402" y="95717"/>
                  <a:pt x="1824" y="94592"/>
                  <a:pt x="1368" y="93437"/>
                </a:cubicBezTo>
                <a:cubicBezTo>
                  <a:pt x="517" y="91127"/>
                  <a:pt x="153" y="88634"/>
                  <a:pt x="183" y="86142"/>
                </a:cubicBezTo>
                <a:cubicBezTo>
                  <a:pt x="213" y="83680"/>
                  <a:pt x="639" y="81188"/>
                  <a:pt x="1308" y="78817"/>
                </a:cubicBezTo>
                <a:cubicBezTo>
                  <a:pt x="2645" y="74014"/>
                  <a:pt x="4834" y="69516"/>
                  <a:pt x="7235" y="65169"/>
                </a:cubicBezTo>
                <a:cubicBezTo>
                  <a:pt x="9636" y="60822"/>
                  <a:pt x="12281" y="56628"/>
                  <a:pt x="14895" y="52373"/>
                </a:cubicBezTo>
                <a:cubicBezTo>
                  <a:pt x="17509" y="48148"/>
                  <a:pt x="20092" y="43892"/>
                  <a:pt x="22341" y="39454"/>
                </a:cubicBezTo>
                <a:cubicBezTo>
                  <a:pt x="23466" y="37236"/>
                  <a:pt x="24500" y="34956"/>
                  <a:pt x="25381" y="32615"/>
                </a:cubicBezTo>
                <a:cubicBezTo>
                  <a:pt x="26263" y="30275"/>
                  <a:pt x="26962" y="27874"/>
                  <a:pt x="27418" y="25412"/>
                </a:cubicBezTo>
                <a:cubicBezTo>
                  <a:pt x="27843" y="22980"/>
                  <a:pt x="27965" y="20457"/>
                  <a:pt x="27661" y="17965"/>
                </a:cubicBezTo>
                <a:cubicBezTo>
                  <a:pt x="27357" y="15472"/>
                  <a:pt x="26627" y="13041"/>
                  <a:pt x="25472" y="10822"/>
                </a:cubicBezTo>
                <a:cubicBezTo>
                  <a:pt x="24348" y="8603"/>
                  <a:pt x="22828" y="6597"/>
                  <a:pt x="21095" y="4803"/>
                </a:cubicBezTo>
                <a:cubicBezTo>
                  <a:pt x="19363" y="3010"/>
                  <a:pt x="17417" y="1430"/>
                  <a:pt x="15381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7" name="PlaceHolder 1"/>
          <p:cNvSpPr>
            <a:spLocks noGrp="1"/>
          </p:cNvSpPr>
          <p:nvPr>
            <p:ph type="title"/>
          </p:nvPr>
        </p:nvSpPr>
        <p:spPr>
          <a:xfrm>
            <a:off x="950040" y="890640"/>
            <a:ext cx="3412440" cy="273816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" sz="4800" b="1" strike="noStrike" spc="-1">
                <a:solidFill>
                  <a:srgbClr val="FFFFFF"/>
                </a:solidFill>
                <a:latin typeface="Ubuntu Light"/>
                <a:ea typeface="Ubuntu Light"/>
              </a:rPr>
              <a:t>Open Dota Mobile Client</a:t>
            </a:r>
            <a:endParaRPr lang="en-GB" sz="4800" b="0" strike="noStrike" spc="-1">
              <a:latin typeface="Arial"/>
            </a:endParaRPr>
          </a:p>
        </p:txBody>
      </p:sp>
      <p:sp>
        <p:nvSpPr>
          <p:cNvPr id="638" name="PlaceHolder 2"/>
          <p:cNvSpPr>
            <a:spLocks noGrp="1"/>
          </p:cNvSpPr>
          <p:nvPr>
            <p:ph type="subTitle"/>
          </p:nvPr>
        </p:nvSpPr>
        <p:spPr>
          <a:xfrm>
            <a:off x="875520" y="3461400"/>
            <a:ext cx="3846960" cy="427320"/>
          </a:xfrm>
          <a:prstGeom prst="rect">
            <a:avLst/>
          </a:prstGeom>
          <a:solidFill>
            <a:srgbClr val="FF6682"/>
          </a:solidFill>
          <a:ln w="0">
            <a:noFill/>
          </a:ln>
          <a:effectLst>
            <a:outerShdw blurRad="214200" dist="47520" dir="5400000" rotWithShape="0">
              <a:srgbClr val="280F7C">
                <a:alpha val="40000"/>
              </a:srgbClr>
            </a:outerShdw>
          </a:effectLst>
        </p:spPr>
        <p:txBody>
          <a:bodyPr lIns="0" tIns="91440" rIns="0" bIns="9144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600" b="0" strike="noStrike" spc="-1">
                <a:solidFill>
                  <a:srgbClr val="FFFFFF"/>
                </a:solidFill>
                <a:latin typeface="Ubuntu"/>
                <a:ea typeface="Ubuntu"/>
              </a:rPr>
              <a:t>Group 8</a:t>
            </a:r>
            <a:endParaRPr lang="en-GB" sz="1600" b="0" strike="noStrike" spc="-1">
              <a:latin typeface="Arial"/>
            </a:endParaRPr>
          </a:p>
        </p:txBody>
      </p:sp>
      <p:sp>
        <p:nvSpPr>
          <p:cNvPr id="639" name="Google Shape;524;p46"/>
          <p:cNvSpPr/>
          <p:nvPr/>
        </p:nvSpPr>
        <p:spPr>
          <a:xfrm rot="5400000">
            <a:off x="5149080" y="3648960"/>
            <a:ext cx="573480" cy="196560"/>
          </a:xfrm>
          <a:custGeom>
            <a:avLst/>
            <a:gdLst/>
            <a:ahLst/>
            <a:cxnLst/>
            <a:rect l="l" t="t" r="r" b="b"/>
            <a:pathLst>
              <a:path w="8390" h="10518" fill="none">
                <a:moveTo>
                  <a:pt x="8390" y="0"/>
                </a:moveTo>
                <a:lnTo>
                  <a:pt x="8390" y="6718"/>
                </a:lnTo>
                <a:cubicBezTo>
                  <a:pt x="8390" y="8815"/>
                  <a:pt x="6688" y="10517"/>
                  <a:pt x="4591" y="10517"/>
                </a:cubicBezTo>
                <a:lnTo>
                  <a:pt x="1" y="10517"/>
                </a:lnTo>
              </a:path>
            </a:pathLst>
          </a:custGeom>
          <a:noFill/>
          <a:ln w="28575" cap="rnd">
            <a:solidFill>
              <a:srgbClr val="FFF1EF"/>
            </a:solidFill>
            <a:prstDash val="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0" name="Google Shape;525;p46"/>
          <p:cNvSpPr/>
          <p:nvPr/>
        </p:nvSpPr>
        <p:spPr>
          <a:xfrm rot="16200600">
            <a:off x="7548120" y="1058760"/>
            <a:ext cx="324720" cy="209520"/>
          </a:xfrm>
          <a:custGeom>
            <a:avLst/>
            <a:gdLst/>
            <a:ahLst/>
            <a:cxnLst/>
            <a:rect l="l" t="t" r="r" b="b"/>
            <a:pathLst>
              <a:path w="8390" h="10518" fill="none">
                <a:moveTo>
                  <a:pt x="8390" y="0"/>
                </a:moveTo>
                <a:lnTo>
                  <a:pt x="8390" y="6718"/>
                </a:lnTo>
                <a:cubicBezTo>
                  <a:pt x="8390" y="8815"/>
                  <a:pt x="6688" y="10517"/>
                  <a:pt x="4591" y="10517"/>
                </a:cubicBezTo>
                <a:lnTo>
                  <a:pt x="1" y="10517"/>
                </a:lnTo>
              </a:path>
            </a:pathLst>
          </a:custGeom>
          <a:noFill/>
          <a:ln w="28575" cap="rnd">
            <a:solidFill>
              <a:srgbClr val="FFF1EF"/>
            </a:solidFill>
            <a:prstDash val="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41" name="Hình ảnh 2" descr="Dota 2 - PCGamingWiki PCGW - bugs, fixes, crashes, mods, guides and ..."/>
          <p:cNvPicPr/>
          <p:nvPr/>
        </p:nvPicPr>
        <p:blipFill>
          <a:blip r:embed="rId2"/>
          <a:srcRect l="-137050" t="-6165" r="137050" b="6274"/>
          <a:stretch/>
        </p:blipFill>
        <p:spPr>
          <a:xfrm>
            <a:off x="1140480" y="428760"/>
            <a:ext cx="2856960" cy="4280760"/>
          </a:xfrm>
          <a:prstGeom prst="rect">
            <a:avLst/>
          </a:prstGeom>
          <a:ln w="0">
            <a:noFill/>
          </a:ln>
        </p:spPr>
      </p:pic>
      <p:sp>
        <p:nvSpPr>
          <p:cNvPr id="642" name="Hình ảnh 3"/>
          <p:cNvSpPr/>
          <p:nvPr/>
        </p:nvSpPr>
        <p:spPr>
          <a:xfrm>
            <a:off x="5556600" y="1165320"/>
            <a:ext cx="2153160" cy="2802600"/>
          </a:xfrm>
          <a:prstGeom prst="roundRect">
            <a:avLst>
              <a:gd name="adj" fmla="val 8594"/>
            </a:avLst>
          </a:prstGeom>
          <a:blipFill rotWithShape="0">
            <a:blip r:embed="rId2"/>
            <a:srcRect/>
            <a:stretch/>
          </a:blipFill>
          <a:ln w="0">
            <a:noFill/>
          </a:ln>
          <a:effectLst>
            <a:reflection blurRad="12700" stA="38000" endPos="28000" dist="50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90;p57"/>
          <p:cNvSpPr/>
          <p:nvPr/>
        </p:nvSpPr>
        <p:spPr>
          <a:xfrm rot="900000">
            <a:off x="3261960" y="3683880"/>
            <a:ext cx="5827320" cy="2500200"/>
          </a:xfrm>
          <a:custGeom>
            <a:avLst/>
            <a:gdLst/>
            <a:ahLst/>
            <a:cxnLst/>
            <a:rect l="l" t="t" r="r" b="b"/>
            <a:pathLst>
              <a:path w="189761" h="81434">
                <a:moveTo>
                  <a:pt x="132853" y="0"/>
                </a:moveTo>
                <a:cubicBezTo>
                  <a:pt x="130689" y="0"/>
                  <a:pt x="128529" y="103"/>
                  <a:pt x="126386" y="308"/>
                </a:cubicBezTo>
                <a:cubicBezTo>
                  <a:pt x="125656" y="369"/>
                  <a:pt x="124957" y="490"/>
                  <a:pt x="124228" y="582"/>
                </a:cubicBezTo>
                <a:lnTo>
                  <a:pt x="123164" y="734"/>
                </a:lnTo>
                <a:cubicBezTo>
                  <a:pt x="122799" y="764"/>
                  <a:pt x="122465" y="855"/>
                  <a:pt x="122100" y="916"/>
                </a:cubicBezTo>
                <a:lnTo>
                  <a:pt x="119972" y="1281"/>
                </a:lnTo>
                <a:lnTo>
                  <a:pt x="117875" y="1767"/>
                </a:lnTo>
                <a:lnTo>
                  <a:pt x="116811" y="2010"/>
                </a:lnTo>
                <a:lnTo>
                  <a:pt x="115778" y="2314"/>
                </a:lnTo>
                <a:lnTo>
                  <a:pt x="113711" y="2892"/>
                </a:lnTo>
                <a:lnTo>
                  <a:pt x="111644" y="3560"/>
                </a:lnTo>
                <a:lnTo>
                  <a:pt x="110641" y="3925"/>
                </a:lnTo>
                <a:cubicBezTo>
                  <a:pt x="110306" y="4047"/>
                  <a:pt x="109972" y="4168"/>
                  <a:pt x="109638" y="4290"/>
                </a:cubicBezTo>
                <a:cubicBezTo>
                  <a:pt x="106932" y="5293"/>
                  <a:pt x="104288" y="6448"/>
                  <a:pt x="101704" y="7725"/>
                </a:cubicBezTo>
                <a:cubicBezTo>
                  <a:pt x="99121" y="9001"/>
                  <a:pt x="96628" y="10399"/>
                  <a:pt x="94197" y="11950"/>
                </a:cubicBezTo>
                <a:cubicBezTo>
                  <a:pt x="91765" y="13469"/>
                  <a:pt x="89394" y="15141"/>
                  <a:pt x="87114" y="16874"/>
                </a:cubicBezTo>
                <a:cubicBezTo>
                  <a:pt x="82555" y="20369"/>
                  <a:pt x="78330" y="24260"/>
                  <a:pt x="74227" y="28302"/>
                </a:cubicBezTo>
                <a:cubicBezTo>
                  <a:pt x="70123" y="32315"/>
                  <a:pt x="66172" y="36479"/>
                  <a:pt x="61825" y="40248"/>
                </a:cubicBezTo>
                <a:cubicBezTo>
                  <a:pt x="59667" y="42132"/>
                  <a:pt x="57418" y="43895"/>
                  <a:pt x="54956" y="45415"/>
                </a:cubicBezTo>
                <a:cubicBezTo>
                  <a:pt x="52524" y="46905"/>
                  <a:pt x="49971" y="48242"/>
                  <a:pt x="47266" y="49154"/>
                </a:cubicBezTo>
                <a:cubicBezTo>
                  <a:pt x="44811" y="50009"/>
                  <a:pt x="42231" y="50538"/>
                  <a:pt x="39640" y="50538"/>
                </a:cubicBezTo>
                <a:cubicBezTo>
                  <a:pt x="39376" y="50538"/>
                  <a:pt x="39111" y="50533"/>
                  <a:pt x="38846" y="50522"/>
                </a:cubicBezTo>
                <a:cubicBezTo>
                  <a:pt x="38147" y="50522"/>
                  <a:pt x="37417" y="50430"/>
                  <a:pt x="36718" y="50370"/>
                </a:cubicBezTo>
                <a:cubicBezTo>
                  <a:pt x="36354" y="50339"/>
                  <a:pt x="36019" y="50248"/>
                  <a:pt x="35655" y="50218"/>
                </a:cubicBezTo>
                <a:cubicBezTo>
                  <a:pt x="35503" y="50187"/>
                  <a:pt x="35320" y="50157"/>
                  <a:pt x="35138" y="50126"/>
                </a:cubicBezTo>
                <a:lnTo>
                  <a:pt x="34621" y="50005"/>
                </a:lnTo>
                <a:cubicBezTo>
                  <a:pt x="33223" y="49701"/>
                  <a:pt x="31855" y="49245"/>
                  <a:pt x="30518" y="48698"/>
                </a:cubicBezTo>
                <a:cubicBezTo>
                  <a:pt x="27873" y="47664"/>
                  <a:pt x="25350" y="46266"/>
                  <a:pt x="22797" y="44990"/>
                </a:cubicBezTo>
                <a:cubicBezTo>
                  <a:pt x="20214" y="43683"/>
                  <a:pt x="17569" y="42467"/>
                  <a:pt x="14651" y="42132"/>
                </a:cubicBezTo>
                <a:cubicBezTo>
                  <a:pt x="14155" y="42070"/>
                  <a:pt x="13660" y="42040"/>
                  <a:pt x="13165" y="42040"/>
                </a:cubicBezTo>
                <a:cubicBezTo>
                  <a:pt x="12204" y="42040"/>
                  <a:pt x="11248" y="42155"/>
                  <a:pt x="10305" y="42376"/>
                </a:cubicBezTo>
                <a:cubicBezTo>
                  <a:pt x="9605" y="42558"/>
                  <a:pt x="8937" y="42801"/>
                  <a:pt x="8268" y="43105"/>
                </a:cubicBezTo>
                <a:cubicBezTo>
                  <a:pt x="7599" y="43409"/>
                  <a:pt x="6991" y="43774"/>
                  <a:pt x="6383" y="44199"/>
                </a:cubicBezTo>
                <a:cubicBezTo>
                  <a:pt x="4043" y="45932"/>
                  <a:pt x="2371" y="48455"/>
                  <a:pt x="1368" y="51160"/>
                </a:cubicBezTo>
                <a:cubicBezTo>
                  <a:pt x="396" y="53895"/>
                  <a:pt x="0" y="56813"/>
                  <a:pt x="335" y="59701"/>
                </a:cubicBezTo>
                <a:cubicBezTo>
                  <a:pt x="699" y="62558"/>
                  <a:pt x="1672" y="65324"/>
                  <a:pt x="3010" y="67877"/>
                </a:cubicBezTo>
                <a:cubicBezTo>
                  <a:pt x="3678" y="69154"/>
                  <a:pt x="4438" y="70370"/>
                  <a:pt x="5259" y="71555"/>
                </a:cubicBezTo>
                <a:cubicBezTo>
                  <a:pt x="6049" y="72741"/>
                  <a:pt x="6931" y="73896"/>
                  <a:pt x="7842" y="74990"/>
                </a:cubicBezTo>
                <a:cubicBezTo>
                  <a:pt x="9666" y="77239"/>
                  <a:pt x="11612" y="79337"/>
                  <a:pt x="13587" y="81434"/>
                </a:cubicBezTo>
                <a:lnTo>
                  <a:pt x="13618" y="81403"/>
                </a:lnTo>
                <a:cubicBezTo>
                  <a:pt x="11672" y="79276"/>
                  <a:pt x="9727" y="77178"/>
                  <a:pt x="7934" y="74929"/>
                </a:cubicBezTo>
                <a:cubicBezTo>
                  <a:pt x="7052" y="73805"/>
                  <a:pt x="6171" y="72650"/>
                  <a:pt x="5380" y="71464"/>
                </a:cubicBezTo>
                <a:cubicBezTo>
                  <a:pt x="4590" y="70279"/>
                  <a:pt x="3830" y="69063"/>
                  <a:pt x="3192" y="67786"/>
                </a:cubicBezTo>
                <a:cubicBezTo>
                  <a:pt x="1885" y="65233"/>
                  <a:pt x="912" y="62497"/>
                  <a:pt x="547" y="59671"/>
                </a:cubicBezTo>
                <a:cubicBezTo>
                  <a:pt x="244" y="56844"/>
                  <a:pt x="639" y="53926"/>
                  <a:pt x="1611" y="51251"/>
                </a:cubicBezTo>
                <a:cubicBezTo>
                  <a:pt x="2614" y="48607"/>
                  <a:pt x="4256" y="46114"/>
                  <a:pt x="6566" y="44442"/>
                </a:cubicBezTo>
                <a:cubicBezTo>
                  <a:pt x="7143" y="44047"/>
                  <a:pt x="7751" y="43683"/>
                  <a:pt x="8390" y="43379"/>
                </a:cubicBezTo>
                <a:cubicBezTo>
                  <a:pt x="9028" y="43075"/>
                  <a:pt x="9697" y="42831"/>
                  <a:pt x="10396" y="42680"/>
                </a:cubicBezTo>
                <a:cubicBezTo>
                  <a:pt x="11325" y="42473"/>
                  <a:pt x="12282" y="42351"/>
                  <a:pt x="13249" y="42351"/>
                </a:cubicBezTo>
                <a:cubicBezTo>
                  <a:pt x="13705" y="42351"/>
                  <a:pt x="14163" y="42378"/>
                  <a:pt x="14621" y="42436"/>
                </a:cubicBezTo>
                <a:cubicBezTo>
                  <a:pt x="17447" y="42801"/>
                  <a:pt x="20092" y="43987"/>
                  <a:pt x="22645" y="45263"/>
                </a:cubicBezTo>
                <a:cubicBezTo>
                  <a:pt x="25198" y="46540"/>
                  <a:pt x="27721" y="47938"/>
                  <a:pt x="30426" y="48971"/>
                </a:cubicBezTo>
                <a:cubicBezTo>
                  <a:pt x="31764" y="49488"/>
                  <a:pt x="33132" y="49944"/>
                  <a:pt x="34560" y="50248"/>
                </a:cubicBezTo>
                <a:lnTo>
                  <a:pt x="35077" y="50370"/>
                </a:lnTo>
                <a:cubicBezTo>
                  <a:pt x="35259" y="50400"/>
                  <a:pt x="35442" y="50430"/>
                  <a:pt x="35624" y="50461"/>
                </a:cubicBezTo>
                <a:cubicBezTo>
                  <a:pt x="35958" y="50522"/>
                  <a:pt x="36323" y="50582"/>
                  <a:pt x="36688" y="50643"/>
                </a:cubicBezTo>
                <a:cubicBezTo>
                  <a:pt x="37417" y="50704"/>
                  <a:pt x="38117" y="50795"/>
                  <a:pt x="38846" y="50795"/>
                </a:cubicBezTo>
                <a:cubicBezTo>
                  <a:pt x="39046" y="50801"/>
                  <a:pt x="39246" y="50805"/>
                  <a:pt x="39446" y="50805"/>
                </a:cubicBezTo>
                <a:cubicBezTo>
                  <a:pt x="42133" y="50805"/>
                  <a:pt x="44809" y="50244"/>
                  <a:pt x="47326" y="49367"/>
                </a:cubicBezTo>
                <a:cubicBezTo>
                  <a:pt x="50062" y="48424"/>
                  <a:pt x="52615" y="47087"/>
                  <a:pt x="55047" y="45567"/>
                </a:cubicBezTo>
                <a:cubicBezTo>
                  <a:pt x="57509" y="44047"/>
                  <a:pt x="59789" y="42254"/>
                  <a:pt x="61916" y="40369"/>
                </a:cubicBezTo>
                <a:cubicBezTo>
                  <a:pt x="64105" y="38455"/>
                  <a:pt x="66141" y="36448"/>
                  <a:pt x="68208" y="34442"/>
                </a:cubicBezTo>
                <a:cubicBezTo>
                  <a:pt x="70245" y="32436"/>
                  <a:pt x="72281" y="30400"/>
                  <a:pt x="74318" y="28394"/>
                </a:cubicBezTo>
                <a:cubicBezTo>
                  <a:pt x="78452" y="24381"/>
                  <a:pt x="82677" y="20521"/>
                  <a:pt x="87266" y="17056"/>
                </a:cubicBezTo>
                <a:cubicBezTo>
                  <a:pt x="89546" y="15324"/>
                  <a:pt x="91887" y="13682"/>
                  <a:pt x="94318" y="12162"/>
                </a:cubicBezTo>
                <a:cubicBezTo>
                  <a:pt x="96750" y="10643"/>
                  <a:pt x="99273" y="9244"/>
                  <a:pt x="101826" y="7968"/>
                </a:cubicBezTo>
                <a:cubicBezTo>
                  <a:pt x="104410" y="6722"/>
                  <a:pt x="107054" y="5567"/>
                  <a:pt x="109729" y="4594"/>
                </a:cubicBezTo>
                <a:cubicBezTo>
                  <a:pt x="110063" y="4472"/>
                  <a:pt x="110398" y="4351"/>
                  <a:pt x="110762" y="4229"/>
                </a:cubicBezTo>
                <a:lnTo>
                  <a:pt x="111765" y="3895"/>
                </a:lnTo>
                <a:lnTo>
                  <a:pt x="113802" y="3226"/>
                </a:lnTo>
                <a:lnTo>
                  <a:pt x="115869" y="2649"/>
                </a:lnTo>
                <a:lnTo>
                  <a:pt x="116902" y="2345"/>
                </a:lnTo>
                <a:lnTo>
                  <a:pt x="117966" y="2101"/>
                </a:lnTo>
                <a:lnTo>
                  <a:pt x="120063" y="1645"/>
                </a:lnTo>
                <a:lnTo>
                  <a:pt x="122161" y="1250"/>
                </a:lnTo>
                <a:cubicBezTo>
                  <a:pt x="122525" y="1190"/>
                  <a:pt x="122860" y="1129"/>
                  <a:pt x="123225" y="1068"/>
                </a:cubicBezTo>
                <a:lnTo>
                  <a:pt x="124288" y="916"/>
                </a:lnTo>
                <a:cubicBezTo>
                  <a:pt x="124987" y="855"/>
                  <a:pt x="125717" y="734"/>
                  <a:pt x="126416" y="673"/>
                </a:cubicBezTo>
                <a:cubicBezTo>
                  <a:pt x="128482" y="453"/>
                  <a:pt x="130548" y="360"/>
                  <a:pt x="132613" y="360"/>
                </a:cubicBezTo>
                <a:cubicBezTo>
                  <a:pt x="133405" y="360"/>
                  <a:pt x="134196" y="374"/>
                  <a:pt x="134988" y="399"/>
                </a:cubicBezTo>
                <a:cubicBezTo>
                  <a:pt x="137845" y="521"/>
                  <a:pt x="140702" y="855"/>
                  <a:pt x="143498" y="1402"/>
                </a:cubicBezTo>
                <a:cubicBezTo>
                  <a:pt x="146325" y="1949"/>
                  <a:pt x="149061" y="2740"/>
                  <a:pt x="151766" y="3743"/>
                </a:cubicBezTo>
                <a:cubicBezTo>
                  <a:pt x="154441" y="4746"/>
                  <a:pt x="157025" y="5992"/>
                  <a:pt x="159487" y="7451"/>
                </a:cubicBezTo>
                <a:cubicBezTo>
                  <a:pt x="161949" y="8910"/>
                  <a:pt x="164259" y="10582"/>
                  <a:pt x="166417" y="12466"/>
                </a:cubicBezTo>
                <a:cubicBezTo>
                  <a:pt x="170703" y="16266"/>
                  <a:pt x="174229" y="20916"/>
                  <a:pt x="176630" y="26114"/>
                </a:cubicBezTo>
                <a:cubicBezTo>
                  <a:pt x="177815" y="28698"/>
                  <a:pt x="178697" y="31464"/>
                  <a:pt x="179274" y="34260"/>
                </a:cubicBezTo>
                <a:cubicBezTo>
                  <a:pt x="179609" y="35658"/>
                  <a:pt x="179730" y="37087"/>
                  <a:pt x="179913" y="38485"/>
                </a:cubicBezTo>
                <a:cubicBezTo>
                  <a:pt x="180095" y="39914"/>
                  <a:pt x="180277" y="41342"/>
                  <a:pt x="180520" y="42771"/>
                </a:cubicBezTo>
                <a:cubicBezTo>
                  <a:pt x="181037" y="45597"/>
                  <a:pt x="181736" y="48424"/>
                  <a:pt x="183165" y="50947"/>
                </a:cubicBezTo>
                <a:cubicBezTo>
                  <a:pt x="183499" y="51585"/>
                  <a:pt x="183925" y="52163"/>
                  <a:pt x="184381" y="52740"/>
                </a:cubicBezTo>
                <a:cubicBezTo>
                  <a:pt x="184837" y="53288"/>
                  <a:pt x="185353" y="53804"/>
                  <a:pt x="185900" y="54260"/>
                </a:cubicBezTo>
                <a:cubicBezTo>
                  <a:pt x="187025" y="55172"/>
                  <a:pt x="188363" y="55780"/>
                  <a:pt x="189761" y="56114"/>
                </a:cubicBezTo>
                <a:lnTo>
                  <a:pt x="189761" y="56084"/>
                </a:lnTo>
                <a:cubicBezTo>
                  <a:pt x="188393" y="55750"/>
                  <a:pt x="187056" y="55111"/>
                  <a:pt x="185961" y="54199"/>
                </a:cubicBezTo>
                <a:cubicBezTo>
                  <a:pt x="185384" y="53744"/>
                  <a:pt x="184897" y="53227"/>
                  <a:pt x="184441" y="52680"/>
                </a:cubicBezTo>
                <a:cubicBezTo>
                  <a:pt x="184016" y="52102"/>
                  <a:pt x="183590" y="51525"/>
                  <a:pt x="183256" y="50886"/>
                </a:cubicBezTo>
                <a:cubicBezTo>
                  <a:pt x="181888" y="48394"/>
                  <a:pt x="181220" y="45537"/>
                  <a:pt x="180733" y="42740"/>
                </a:cubicBezTo>
                <a:cubicBezTo>
                  <a:pt x="180490" y="41312"/>
                  <a:pt x="180308" y="39914"/>
                  <a:pt x="180125" y="38485"/>
                </a:cubicBezTo>
                <a:cubicBezTo>
                  <a:pt x="179943" y="37056"/>
                  <a:pt x="179821" y="35628"/>
                  <a:pt x="179487" y="34199"/>
                </a:cubicBezTo>
                <a:cubicBezTo>
                  <a:pt x="178940" y="31403"/>
                  <a:pt x="178058" y="28606"/>
                  <a:pt x="176873" y="25992"/>
                </a:cubicBezTo>
                <a:cubicBezTo>
                  <a:pt x="174502" y="20734"/>
                  <a:pt x="170976" y="16023"/>
                  <a:pt x="166660" y="12193"/>
                </a:cubicBezTo>
                <a:cubicBezTo>
                  <a:pt x="164502" y="10278"/>
                  <a:pt x="162161" y="8606"/>
                  <a:pt x="159669" y="7117"/>
                </a:cubicBezTo>
                <a:cubicBezTo>
                  <a:pt x="157207" y="5658"/>
                  <a:pt x="154593" y="4381"/>
                  <a:pt x="151888" y="3408"/>
                </a:cubicBezTo>
                <a:cubicBezTo>
                  <a:pt x="149182" y="2405"/>
                  <a:pt x="146416" y="1585"/>
                  <a:pt x="143590" y="1038"/>
                </a:cubicBezTo>
                <a:cubicBezTo>
                  <a:pt x="140763" y="490"/>
                  <a:pt x="137875" y="156"/>
                  <a:pt x="135018" y="35"/>
                </a:cubicBezTo>
                <a:cubicBezTo>
                  <a:pt x="134296" y="12"/>
                  <a:pt x="133574" y="0"/>
                  <a:pt x="132853" y="0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2" name="Google Shape;991;p57"/>
          <p:cNvSpPr/>
          <p:nvPr/>
        </p:nvSpPr>
        <p:spPr>
          <a:xfrm rot="900000">
            <a:off x="118080" y="-437760"/>
            <a:ext cx="1773000" cy="5493600"/>
          </a:xfrm>
          <a:custGeom>
            <a:avLst/>
            <a:gdLst/>
            <a:ahLst/>
            <a:cxnLst/>
            <a:rect l="l" t="t" r="r" b="b"/>
            <a:pathLst>
              <a:path w="57571" h="178332">
                <a:moveTo>
                  <a:pt x="17623" y="94521"/>
                </a:moveTo>
                <a:cubicBezTo>
                  <a:pt x="17687" y="94521"/>
                  <a:pt x="17750" y="94524"/>
                  <a:pt x="17813" y="94531"/>
                </a:cubicBezTo>
                <a:cubicBezTo>
                  <a:pt x="18390" y="94562"/>
                  <a:pt x="18876" y="94987"/>
                  <a:pt x="19059" y="95534"/>
                </a:cubicBezTo>
                <a:cubicBezTo>
                  <a:pt x="19272" y="96081"/>
                  <a:pt x="19211" y="96720"/>
                  <a:pt x="19028" y="97297"/>
                </a:cubicBezTo>
                <a:cubicBezTo>
                  <a:pt x="18603" y="98422"/>
                  <a:pt x="17600" y="99273"/>
                  <a:pt x="16536" y="99790"/>
                </a:cubicBezTo>
                <a:cubicBezTo>
                  <a:pt x="15442" y="100367"/>
                  <a:pt x="14226" y="100641"/>
                  <a:pt x="12980" y="100762"/>
                </a:cubicBezTo>
                <a:cubicBezTo>
                  <a:pt x="12918" y="100768"/>
                  <a:pt x="12857" y="100773"/>
                  <a:pt x="12795" y="100777"/>
                </a:cubicBezTo>
                <a:lnTo>
                  <a:pt x="12795" y="100777"/>
                </a:lnTo>
                <a:cubicBezTo>
                  <a:pt x="12928" y="100384"/>
                  <a:pt x="13070" y="99994"/>
                  <a:pt x="13223" y="99607"/>
                </a:cubicBezTo>
                <a:cubicBezTo>
                  <a:pt x="13709" y="98483"/>
                  <a:pt x="14226" y="97328"/>
                  <a:pt x="14925" y="96355"/>
                </a:cubicBezTo>
                <a:cubicBezTo>
                  <a:pt x="15290" y="95869"/>
                  <a:pt x="15715" y="95413"/>
                  <a:pt x="16202" y="95048"/>
                </a:cubicBezTo>
                <a:cubicBezTo>
                  <a:pt x="16606" y="94725"/>
                  <a:pt x="17129" y="94521"/>
                  <a:pt x="17623" y="94521"/>
                </a:cubicBezTo>
                <a:close/>
                <a:moveTo>
                  <a:pt x="15381" y="1"/>
                </a:moveTo>
                <a:lnTo>
                  <a:pt x="15350" y="31"/>
                </a:lnTo>
                <a:cubicBezTo>
                  <a:pt x="17387" y="1490"/>
                  <a:pt x="19302" y="3071"/>
                  <a:pt x="21004" y="4895"/>
                </a:cubicBezTo>
                <a:cubicBezTo>
                  <a:pt x="22706" y="6688"/>
                  <a:pt x="24196" y="8694"/>
                  <a:pt x="25320" y="10913"/>
                </a:cubicBezTo>
                <a:cubicBezTo>
                  <a:pt x="26445" y="13132"/>
                  <a:pt x="27144" y="15533"/>
                  <a:pt x="27448" y="17995"/>
                </a:cubicBezTo>
                <a:cubicBezTo>
                  <a:pt x="27722" y="20457"/>
                  <a:pt x="27570" y="22950"/>
                  <a:pt x="27144" y="25381"/>
                </a:cubicBezTo>
                <a:cubicBezTo>
                  <a:pt x="26718" y="27813"/>
                  <a:pt x="25989" y="30214"/>
                  <a:pt x="25107" y="32524"/>
                </a:cubicBezTo>
                <a:cubicBezTo>
                  <a:pt x="24226" y="34834"/>
                  <a:pt x="23193" y="37084"/>
                  <a:pt x="22068" y="39302"/>
                </a:cubicBezTo>
                <a:cubicBezTo>
                  <a:pt x="19819" y="43740"/>
                  <a:pt x="17235" y="47996"/>
                  <a:pt x="14651" y="52251"/>
                </a:cubicBezTo>
                <a:cubicBezTo>
                  <a:pt x="12068" y="56476"/>
                  <a:pt x="9454" y="60701"/>
                  <a:pt x="7052" y="65078"/>
                </a:cubicBezTo>
                <a:cubicBezTo>
                  <a:pt x="4682" y="69455"/>
                  <a:pt x="2493" y="73953"/>
                  <a:pt x="1186" y="78786"/>
                </a:cubicBezTo>
                <a:cubicBezTo>
                  <a:pt x="517" y="81188"/>
                  <a:pt x="92" y="83650"/>
                  <a:pt x="61" y="86142"/>
                </a:cubicBezTo>
                <a:cubicBezTo>
                  <a:pt x="1" y="88634"/>
                  <a:pt x="396" y="91157"/>
                  <a:pt x="1247" y="93498"/>
                </a:cubicBezTo>
                <a:cubicBezTo>
                  <a:pt x="1672" y="94683"/>
                  <a:pt x="2250" y="95777"/>
                  <a:pt x="3040" y="96780"/>
                </a:cubicBezTo>
                <a:cubicBezTo>
                  <a:pt x="3800" y="97783"/>
                  <a:pt x="4742" y="98635"/>
                  <a:pt x="5806" y="99303"/>
                </a:cubicBezTo>
                <a:cubicBezTo>
                  <a:pt x="7646" y="100433"/>
                  <a:pt x="9827" y="101018"/>
                  <a:pt x="11995" y="101018"/>
                </a:cubicBezTo>
                <a:cubicBezTo>
                  <a:pt x="12119" y="101018"/>
                  <a:pt x="12243" y="101016"/>
                  <a:pt x="12367" y="101012"/>
                </a:cubicBezTo>
                <a:lnTo>
                  <a:pt x="12367" y="101012"/>
                </a:lnTo>
                <a:cubicBezTo>
                  <a:pt x="12144" y="101692"/>
                  <a:pt x="11950" y="102382"/>
                  <a:pt x="11794" y="103072"/>
                </a:cubicBezTo>
                <a:cubicBezTo>
                  <a:pt x="11217" y="105504"/>
                  <a:pt x="10943" y="107996"/>
                  <a:pt x="10943" y="110489"/>
                </a:cubicBezTo>
                <a:cubicBezTo>
                  <a:pt x="11004" y="115504"/>
                  <a:pt x="12189" y="120519"/>
                  <a:pt x="14651" y="124896"/>
                </a:cubicBezTo>
                <a:cubicBezTo>
                  <a:pt x="15867" y="127085"/>
                  <a:pt x="17387" y="129091"/>
                  <a:pt x="19211" y="130823"/>
                </a:cubicBezTo>
                <a:cubicBezTo>
                  <a:pt x="21004" y="132556"/>
                  <a:pt x="23041" y="134045"/>
                  <a:pt x="25168" y="135352"/>
                </a:cubicBezTo>
                <a:cubicBezTo>
                  <a:pt x="29424" y="137966"/>
                  <a:pt x="34013" y="139942"/>
                  <a:pt x="38451" y="142131"/>
                </a:cubicBezTo>
                <a:cubicBezTo>
                  <a:pt x="40700" y="143225"/>
                  <a:pt x="42889" y="144410"/>
                  <a:pt x="44956" y="145748"/>
                </a:cubicBezTo>
                <a:cubicBezTo>
                  <a:pt x="47023" y="147116"/>
                  <a:pt x="48999" y="148666"/>
                  <a:pt x="50640" y="150489"/>
                </a:cubicBezTo>
                <a:cubicBezTo>
                  <a:pt x="51461" y="151401"/>
                  <a:pt x="52220" y="152404"/>
                  <a:pt x="52889" y="153438"/>
                </a:cubicBezTo>
                <a:cubicBezTo>
                  <a:pt x="53558" y="154471"/>
                  <a:pt x="54105" y="155596"/>
                  <a:pt x="54622" y="156721"/>
                </a:cubicBezTo>
                <a:cubicBezTo>
                  <a:pt x="55655" y="158970"/>
                  <a:pt x="56415" y="161341"/>
                  <a:pt x="56871" y="163803"/>
                </a:cubicBezTo>
                <a:cubicBezTo>
                  <a:pt x="57297" y="166234"/>
                  <a:pt x="57418" y="168727"/>
                  <a:pt x="57145" y="171189"/>
                </a:cubicBezTo>
                <a:cubicBezTo>
                  <a:pt x="56841" y="173651"/>
                  <a:pt x="56172" y="176082"/>
                  <a:pt x="55017" y="178301"/>
                </a:cubicBezTo>
                <a:lnTo>
                  <a:pt x="55047" y="178332"/>
                </a:lnTo>
                <a:cubicBezTo>
                  <a:pt x="56202" y="176113"/>
                  <a:pt x="56932" y="173681"/>
                  <a:pt x="57236" y="171219"/>
                </a:cubicBezTo>
                <a:cubicBezTo>
                  <a:pt x="57570" y="168727"/>
                  <a:pt x="57479" y="166234"/>
                  <a:pt x="57023" y="163772"/>
                </a:cubicBezTo>
                <a:cubicBezTo>
                  <a:pt x="56597" y="161310"/>
                  <a:pt x="55838" y="158909"/>
                  <a:pt x="54834" y="156629"/>
                </a:cubicBezTo>
                <a:cubicBezTo>
                  <a:pt x="54318" y="155505"/>
                  <a:pt x="53771" y="154380"/>
                  <a:pt x="53102" y="153316"/>
                </a:cubicBezTo>
                <a:cubicBezTo>
                  <a:pt x="52433" y="152252"/>
                  <a:pt x="51673" y="151249"/>
                  <a:pt x="50822" y="150337"/>
                </a:cubicBezTo>
                <a:cubicBezTo>
                  <a:pt x="49181" y="148453"/>
                  <a:pt x="47205" y="146872"/>
                  <a:pt x="45138" y="145505"/>
                </a:cubicBezTo>
                <a:cubicBezTo>
                  <a:pt x="43041" y="144137"/>
                  <a:pt x="40852" y="142951"/>
                  <a:pt x="38634" y="141827"/>
                </a:cubicBezTo>
                <a:cubicBezTo>
                  <a:pt x="34165" y="139577"/>
                  <a:pt x="29576" y="137632"/>
                  <a:pt x="25351" y="135048"/>
                </a:cubicBezTo>
                <a:cubicBezTo>
                  <a:pt x="23253" y="133741"/>
                  <a:pt x="21247" y="132282"/>
                  <a:pt x="19454" y="130550"/>
                </a:cubicBezTo>
                <a:cubicBezTo>
                  <a:pt x="17691" y="128848"/>
                  <a:pt x="16171" y="126872"/>
                  <a:pt x="14955" y="124714"/>
                </a:cubicBezTo>
                <a:cubicBezTo>
                  <a:pt x="12524" y="120398"/>
                  <a:pt x="11369" y="115443"/>
                  <a:pt x="11308" y="110489"/>
                </a:cubicBezTo>
                <a:cubicBezTo>
                  <a:pt x="11277" y="108027"/>
                  <a:pt x="11551" y="105534"/>
                  <a:pt x="12129" y="103133"/>
                </a:cubicBezTo>
                <a:cubicBezTo>
                  <a:pt x="12293" y="102419"/>
                  <a:pt x="12491" y="101704"/>
                  <a:pt x="12723" y="100996"/>
                </a:cubicBezTo>
                <a:lnTo>
                  <a:pt x="12723" y="100996"/>
                </a:lnTo>
                <a:cubicBezTo>
                  <a:pt x="12819" y="100990"/>
                  <a:pt x="12914" y="100983"/>
                  <a:pt x="13010" y="100975"/>
                </a:cubicBezTo>
                <a:cubicBezTo>
                  <a:pt x="14256" y="100884"/>
                  <a:pt x="15502" y="100580"/>
                  <a:pt x="16627" y="100033"/>
                </a:cubicBezTo>
                <a:cubicBezTo>
                  <a:pt x="17205" y="99729"/>
                  <a:pt x="17752" y="99394"/>
                  <a:pt x="18208" y="98969"/>
                </a:cubicBezTo>
                <a:cubicBezTo>
                  <a:pt x="18664" y="98513"/>
                  <a:pt x="19059" y="97996"/>
                  <a:pt x="19272" y="97358"/>
                </a:cubicBezTo>
                <a:cubicBezTo>
                  <a:pt x="19484" y="96780"/>
                  <a:pt x="19545" y="96081"/>
                  <a:pt x="19332" y="95443"/>
                </a:cubicBezTo>
                <a:cubicBezTo>
                  <a:pt x="19120" y="94835"/>
                  <a:pt x="18542" y="94288"/>
                  <a:pt x="17843" y="94227"/>
                </a:cubicBezTo>
                <a:cubicBezTo>
                  <a:pt x="17780" y="94221"/>
                  <a:pt x="17717" y="94219"/>
                  <a:pt x="17655" y="94219"/>
                </a:cubicBezTo>
                <a:cubicBezTo>
                  <a:pt x="17055" y="94219"/>
                  <a:pt x="16487" y="94474"/>
                  <a:pt x="16019" y="94805"/>
                </a:cubicBezTo>
                <a:cubicBezTo>
                  <a:pt x="15502" y="95169"/>
                  <a:pt x="15047" y="95656"/>
                  <a:pt x="14682" y="96173"/>
                </a:cubicBezTo>
                <a:cubicBezTo>
                  <a:pt x="13922" y="97176"/>
                  <a:pt x="13405" y="98331"/>
                  <a:pt x="12919" y="99486"/>
                </a:cubicBezTo>
                <a:cubicBezTo>
                  <a:pt x="12749" y="99915"/>
                  <a:pt x="12588" y="100354"/>
                  <a:pt x="12438" y="100797"/>
                </a:cubicBezTo>
                <a:lnTo>
                  <a:pt x="12438" y="100797"/>
                </a:lnTo>
                <a:cubicBezTo>
                  <a:pt x="12277" y="100804"/>
                  <a:pt x="12115" y="100807"/>
                  <a:pt x="11953" y="100807"/>
                </a:cubicBezTo>
                <a:cubicBezTo>
                  <a:pt x="9842" y="100807"/>
                  <a:pt x="7701" y="100245"/>
                  <a:pt x="5897" y="99121"/>
                </a:cubicBezTo>
                <a:cubicBezTo>
                  <a:pt x="4864" y="98483"/>
                  <a:pt x="3922" y="97632"/>
                  <a:pt x="3162" y="96659"/>
                </a:cubicBezTo>
                <a:cubicBezTo>
                  <a:pt x="2402" y="95717"/>
                  <a:pt x="1824" y="94592"/>
                  <a:pt x="1368" y="93437"/>
                </a:cubicBezTo>
                <a:cubicBezTo>
                  <a:pt x="517" y="91127"/>
                  <a:pt x="153" y="88634"/>
                  <a:pt x="183" y="86142"/>
                </a:cubicBezTo>
                <a:cubicBezTo>
                  <a:pt x="213" y="83680"/>
                  <a:pt x="639" y="81188"/>
                  <a:pt x="1308" y="78817"/>
                </a:cubicBezTo>
                <a:cubicBezTo>
                  <a:pt x="2645" y="74014"/>
                  <a:pt x="4834" y="69516"/>
                  <a:pt x="7235" y="65169"/>
                </a:cubicBezTo>
                <a:cubicBezTo>
                  <a:pt x="9636" y="60822"/>
                  <a:pt x="12281" y="56628"/>
                  <a:pt x="14895" y="52373"/>
                </a:cubicBezTo>
                <a:cubicBezTo>
                  <a:pt x="17509" y="48148"/>
                  <a:pt x="20092" y="43892"/>
                  <a:pt x="22341" y="39454"/>
                </a:cubicBezTo>
                <a:cubicBezTo>
                  <a:pt x="23466" y="37236"/>
                  <a:pt x="24500" y="34956"/>
                  <a:pt x="25381" y="32615"/>
                </a:cubicBezTo>
                <a:cubicBezTo>
                  <a:pt x="26263" y="30275"/>
                  <a:pt x="26962" y="27874"/>
                  <a:pt x="27418" y="25412"/>
                </a:cubicBezTo>
                <a:cubicBezTo>
                  <a:pt x="27843" y="22980"/>
                  <a:pt x="27965" y="20457"/>
                  <a:pt x="27661" y="17965"/>
                </a:cubicBezTo>
                <a:cubicBezTo>
                  <a:pt x="27357" y="15472"/>
                  <a:pt x="26627" y="13041"/>
                  <a:pt x="25472" y="10822"/>
                </a:cubicBezTo>
                <a:cubicBezTo>
                  <a:pt x="24348" y="8603"/>
                  <a:pt x="22828" y="6597"/>
                  <a:pt x="21095" y="4803"/>
                </a:cubicBezTo>
                <a:cubicBezTo>
                  <a:pt x="19363" y="3010"/>
                  <a:pt x="17417" y="1430"/>
                  <a:pt x="15381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3" name="Google Shape;992;p57"/>
          <p:cNvSpPr/>
          <p:nvPr/>
        </p:nvSpPr>
        <p:spPr>
          <a:xfrm rot="20700000">
            <a:off x="4032720" y="-1564560"/>
            <a:ext cx="6890400" cy="2389320"/>
          </a:xfrm>
          <a:custGeom>
            <a:avLst/>
            <a:gdLst/>
            <a:ahLst/>
            <a:cxnLst/>
            <a:rect l="l" t="t" r="r" b="b"/>
            <a:pathLst>
              <a:path w="182557" h="63315">
                <a:moveTo>
                  <a:pt x="13634" y="34215"/>
                </a:moveTo>
                <a:cubicBezTo>
                  <a:pt x="14881" y="34215"/>
                  <a:pt x="16129" y="34332"/>
                  <a:pt x="17356" y="34560"/>
                </a:cubicBezTo>
                <a:cubicBezTo>
                  <a:pt x="18459" y="34762"/>
                  <a:pt x="19536" y="35060"/>
                  <a:pt x="20585" y="35434"/>
                </a:cubicBezTo>
                <a:lnTo>
                  <a:pt x="20585" y="35434"/>
                </a:lnTo>
                <a:cubicBezTo>
                  <a:pt x="20441" y="36128"/>
                  <a:pt x="20294" y="36846"/>
                  <a:pt x="20092" y="37508"/>
                </a:cubicBezTo>
                <a:cubicBezTo>
                  <a:pt x="19910" y="38238"/>
                  <a:pt x="19666" y="38967"/>
                  <a:pt x="19423" y="39666"/>
                </a:cubicBezTo>
                <a:cubicBezTo>
                  <a:pt x="18876" y="41064"/>
                  <a:pt x="18268" y="42432"/>
                  <a:pt x="17478" y="43709"/>
                </a:cubicBezTo>
                <a:cubicBezTo>
                  <a:pt x="16657" y="44985"/>
                  <a:pt x="15715" y="46140"/>
                  <a:pt x="14560" y="47113"/>
                </a:cubicBezTo>
                <a:cubicBezTo>
                  <a:pt x="13435" y="48086"/>
                  <a:pt x="12128" y="48846"/>
                  <a:pt x="10700" y="49302"/>
                </a:cubicBezTo>
                <a:cubicBezTo>
                  <a:pt x="9608" y="49657"/>
                  <a:pt x="8443" y="49828"/>
                  <a:pt x="7276" y="49828"/>
                </a:cubicBezTo>
                <a:cubicBezTo>
                  <a:pt x="6948" y="49828"/>
                  <a:pt x="6619" y="49815"/>
                  <a:pt x="6292" y="49788"/>
                </a:cubicBezTo>
                <a:cubicBezTo>
                  <a:pt x="4833" y="49636"/>
                  <a:pt x="3374" y="49150"/>
                  <a:pt x="2250" y="48177"/>
                </a:cubicBezTo>
                <a:cubicBezTo>
                  <a:pt x="1155" y="47204"/>
                  <a:pt x="487" y="45776"/>
                  <a:pt x="365" y="44317"/>
                </a:cubicBezTo>
                <a:cubicBezTo>
                  <a:pt x="304" y="43587"/>
                  <a:pt x="396" y="42827"/>
                  <a:pt x="548" y="42098"/>
                </a:cubicBezTo>
                <a:cubicBezTo>
                  <a:pt x="730" y="41399"/>
                  <a:pt x="1003" y="40700"/>
                  <a:pt x="1368" y="40061"/>
                </a:cubicBezTo>
                <a:cubicBezTo>
                  <a:pt x="1733" y="39393"/>
                  <a:pt x="2189" y="38785"/>
                  <a:pt x="2706" y="38268"/>
                </a:cubicBezTo>
                <a:cubicBezTo>
                  <a:pt x="3192" y="37721"/>
                  <a:pt x="3800" y="37235"/>
                  <a:pt x="4408" y="36809"/>
                </a:cubicBezTo>
                <a:cubicBezTo>
                  <a:pt x="5624" y="35958"/>
                  <a:pt x="7022" y="35350"/>
                  <a:pt x="8450" y="34925"/>
                </a:cubicBezTo>
                <a:cubicBezTo>
                  <a:pt x="10136" y="34445"/>
                  <a:pt x="11884" y="34215"/>
                  <a:pt x="13634" y="34215"/>
                </a:cubicBezTo>
                <a:close/>
                <a:moveTo>
                  <a:pt x="15259" y="0"/>
                </a:moveTo>
                <a:cubicBezTo>
                  <a:pt x="16384" y="2796"/>
                  <a:pt x="17417" y="5654"/>
                  <a:pt x="18299" y="8541"/>
                </a:cubicBezTo>
                <a:cubicBezTo>
                  <a:pt x="19180" y="11429"/>
                  <a:pt x="19879" y="14377"/>
                  <a:pt x="20396" y="17356"/>
                </a:cubicBezTo>
                <a:cubicBezTo>
                  <a:pt x="20913" y="20304"/>
                  <a:pt x="21247" y="23313"/>
                  <a:pt x="21338" y="26323"/>
                </a:cubicBezTo>
                <a:cubicBezTo>
                  <a:pt x="21368" y="29303"/>
                  <a:pt x="21219" y="32313"/>
                  <a:pt x="20626" y="35235"/>
                </a:cubicBezTo>
                <a:lnTo>
                  <a:pt x="20626" y="35235"/>
                </a:lnTo>
                <a:cubicBezTo>
                  <a:pt x="19581" y="34860"/>
                  <a:pt x="18509" y="34559"/>
                  <a:pt x="17417" y="34347"/>
                </a:cubicBezTo>
                <a:cubicBezTo>
                  <a:pt x="16155" y="34102"/>
                  <a:pt x="14866" y="33978"/>
                  <a:pt x="13577" y="33978"/>
                </a:cubicBezTo>
                <a:cubicBezTo>
                  <a:pt x="11824" y="33978"/>
                  <a:pt x="10071" y="34208"/>
                  <a:pt x="8390" y="34681"/>
                </a:cubicBezTo>
                <a:cubicBezTo>
                  <a:pt x="6900" y="35107"/>
                  <a:pt x="5502" y="35715"/>
                  <a:pt x="4256" y="36596"/>
                </a:cubicBezTo>
                <a:cubicBezTo>
                  <a:pt x="3617" y="37022"/>
                  <a:pt x="3010" y="37508"/>
                  <a:pt x="2493" y="38086"/>
                </a:cubicBezTo>
                <a:cubicBezTo>
                  <a:pt x="1976" y="38633"/>
                  <a:pt x="1520" y="39241"/>
                  <a:pt x="1125" y="39909"/>
                </a:cubicBezTo>
                <a:cubicBezTo>
                  <a:pt x="730" y="40578"/>
                  <a:pt x="456" y="41308"/>
                  <a:pt x="274" y="42037"/>
                </a:cubicBezTo>
                <a:cubicBezTo>
                  <a:pt x="92" y="42797"/>
                  <a:pt x="0" y="43557"/>
                  <a:pt x="61" y="44347"/>
                </a:cubicBezTo>
                <a:cubicBezTo>
                  <a:pt x="183" y="45867"/>
                  <a:pt x="882" y="47387"/>
                  <a:pt x="2037" y="48420"/>
                </a:cubicBezTo>
                <a:cubicBezTo>
                  <a:pt x="3222" y="49454"/>
                  <a:pt x="4742" y="49970"/>
                  <a:pt x="6262" y="50122"/>
                </a:cubicBezTo>
                <a:cubicBezTo>
                  <a:pt x="6622" y="50158"/>
                  <a:pt x="6982" y="50175"/>
                  <a:pt x="7341" y="50175"/>
                </a:cubicBezTo>
                <a:cubicBezTo>
                  <a:pt x="8527" y="50175"/>
                  <a:pt x="9701" y="49986"/>
                  <a:pt x="10821" y="49636"/>
                </a:cubicBezTo>
                <a:cubicBezTo>
                  <a:pt x="12280" y="49150"/>
                  <a:pt x="13618" y="48359"/>
                  <a:pt x="14773" y="47356"/>
                </a:cubicBezTo>
                <a:cubicBezTo>
                  <a:pt x="15928" y="46353"/>
                  <a:pt x="16900" y="45168"/>
                  <a:pt x="17721" y="43861"/>
                </a:cubicBezTo>
                <a:cubicBezTo>
                  <a:pt x="18511" y="42584"/>
                  <a:pt x="19150" y="41186"/>
                  <a:pt x="19666" y="39757"/>
                </a:cubicBezTo>
                <a:cubicBezTo>
                  <a:pt x="19910" y="39028"/>
                  <a:pt x="20183" y="38329"/>
                  <a:pt x="20366" y="37599"/>
                </a:cubicBezTo>
                <a:cubicBezTo>
                  <a:pt x="20564" y="36920"/>
                  <a:pt x="20709" y="36214"/>
                  <a:pt x="20851" y="35531"/>
                </a:cubicBezTo>
                <a:lnTo>
                  <a:pt x="20851" y="35531"/>
                </a:lnTo>
                <a:cubicBezTo>
                  <a:pt x="22541" y="36156"/>
                  <a:pt x="24156" y="36975"/>
                  <a:pt x="25685" y="37903"/>
                </a:cubicBezTo>
                <a:cubicBezTo>
                  <a:pt x="28268" y="39484"/>
                  <a:pt x="30639" y="41368"/>
                  <a:pt x="32919" y="43344"/>
                </a:cubicBezTo>
                <a:cubicBezTo>
                  <a:pt x="35199" y="45320"/>
                  <a:pt x="37418" y="47356"/>
                  <a:pt x="39667" y="49393"/>
                </a:cubicBezTo>
                <a:cubicBezTo>
                  <a:pt x="41886" y="51429"/>
                  <a:pt x="44165" y="53435"/>
                  <a:pt x="46597" y="55229"/>
                </a:cubicBezTo>
                <a:cubicBezTo>
                  <a:pt x="49059" y="56992"/>
                  <a:pt x="51704" y="58542"/>
                  <a:pt x="54591" y="59454"/>
                </a:cubicBezTo>
                <a:cubicBezTo>
                  <a:pt x="56412" y="60048"/>
                  <a:pt x="58330" y="60364"/>
                  <a:pt x="60246" y="60364"/>
                </a:cubicBezTo>
                <a:cubicBezTo>
                  <a:pt x="61367" y="60364"/>
                  <a:pt x="62488" y="60256"/>
                  <a:pt x="63588" y="60031"/>
                </a:cubicBezTo>
                <a:cubicBezTo>
                  <a:pt x="66597" y="59484"/>
                  <a:pt x="69394" y="58208"/>
                  <a:pt x="71977" y="56627"/>
                </a:cubicBezTo>
                <a:cubicBezTo>
                  <a:pt x="73284" y="55867"/>
                  <a:pt x="74500" y="54955"/>
                  <a:pt x="75716" y="54043"/>
                </a:cubicBezTo>
                <a:cubicBezTo>
                  <a:pt x="76902" y="53101"/>
                  <a:pt x="78087" y="52128"/>
                  <a:pt x="79181" y="51095"/>
                </a:cubicBezTo>
                <a:cubicBezTo>
                  <a:pt x="83680" y="47022"/>
                  <a:pt x="87479" y="42311"/>
                  <a:pt x="91826" y="38116"/>
                </a:cubicBezTo>
                <a:cubicBezTo>
                  <a:pt x="94014" y="36049"/>
                  <a:pt x="96324" y="34104"/>
                  <a:pt x="98847" y="32462"/>
                </a:cubicBezTo>
                <a:cubicBezTo>
                  <a:pt x="100093" y="31642"/>
                  <a:pt x="101431" y="30943"/>
                  <a:pt x="102799" y="30304"/>
                </a:cubicBezTo>
                <a:lnTo>
                  <a:pt x="104866" y="29423"/>
                </a:lnTo>
                <a:cubicBezTo>
                  <a:pt x="105565" y="29180"/>
                  <a:pt x="106294" y="28967"/>
                  <a:pt x="107024" y="28724"/>
                </a:cubicBezTo>
                <a:cubicBezTo>
                  <a:pt x="109911" y="27873"/>
                  <a:pt x="112890" y="27417"/>
                  <a:pt x="115899" y="27265"/>
                </a:cubicBezTo>
                <a:lnTo>
                  <a:pt x="118149" y="27265"/>
                </a:lnTo>
                <a:cubicBezTo>
                  <a:pt x="118908" y="27295"/>
                  <a:pt x="119638" y="27356"/>
                  <a:pt x="120398" y="27386"/>
                </a:cubicBezTo>
                <a:lnTo>
                  <a:pt x="120945" y="27417"/>
                </a:lnTo>
                <a:cubicBezTo>
                  <a:pt x="121158" y="27447"/>
                  <a:pt x="121340" y="27478"/>
                  <a:pt x="121522" y="27478"/>
                </a:cubicBezTo>
                <a:lnTo>
                  <a:pt x="122647" y="27630"/>
                </a:lnTo>
                <a:cubicBezTo>
                  <a:pt x="123012" y="27690"/>
                  <a:pt x="123377" y="27721"/>
                  <a:pt x="123741" y="27782"/>
                </a:cubicBezTo>
                <a:lnTo>
                  <a:pt x="124866" y="28025"/>
                </a:lnTo>
                <a:cubicBezTo>
                  <a:pt x="127784" y="28633"/>
                  <a:pt x="130702" y="29545"/>
                  <a:pt x="133377" y="30882"/>
                </a:cubicBezTo>
                <a:cubicBezTo>
                  <a:pt x="136082" y="32219"/>
                  <a:pt x="138574" y="33921"/>
                  <a:pt x="140793" y="35928"/>
                </a:cubicBezTo>
                <a:cubicBezTo>
                  <a:pt x="142982" y="37994"/>
                  <a:pt x="144897" y="40335"/>
                  <a:pt x="146690" y="42767"/>
                </a:cubicBezTo>
                <a:cubicBezTo>
                  <a:pt x="148453" y="45198"/>
                  <a:pt x="150125" y="47721"/>
                  <a:pt x="151918" y="50153"/>
                </a:cubicBezTo>
                <a:cubicBezTo>
                  <a:pt x="153711" y="52584"/>
                  <a:pt x="155626" y="54955"/>
                  <a:pt x="157876" y="57022"/>
                </a:cubicBezTo>
                <a:cubicBezTo>
                  <a:pt x="160095" y="59089"/>
                  <a:pt x="162648" y="60791"/>
                  <a:pt x="165444" y="61946"/>
                </a:cubicBezTo>
                <a:cubicBezTo>
                  <a:pt x="167699" y="62843"/>
                  <a:pt x="170127" y="63315"/>
                  <a:pt x="172545" y="63315"/>
                </a:cubicBezTo>
                <a:cubicBezTo>
                  <a:pt x="173158" y="63315"/>
                  <a:pt x="173771" y="63284"/>
                  <a:pt x="174381" y="63223"/>
                </a:cubicBezTo>
                <a:cubicBezTo>
                  <a:pt x="175900" y="63071"/>
                  <a:pt x="177390" y="62736"/>
                  <a:pt x="178788" y="62129"/>
                </a:cubicBezTo>
                <a:cubicBezTo>
                  <a:pt x="180186" y="61551"/>
                  <a:pt x="181463" y="60730"/>
                  <a:pt x="182557" y="59636"/>
                </a:cubicBezTo>
                <a:lnTo>
                  <a:pt x="182527" y="59606"/>
                </a:lnTo>
                <a:cubicBezTo>
                  <a:pt x="181432" y="60670"/>
                  <a:pt x="180156" y="61490"/>
                  <a:pt x="178758" y="62068"/>
                </a:cubicBezTo>
                <a:cubicBezTo>
                  <a:pt x="177359" y="62645"/>
                  <a:pt x="175870" y="62980"/>
                  <a:pt x="174381" y="63101"/>
                </a:cubicBezTo>
                <a:cubicBezTo>
                  <a:pt x="173831" y="63151"/>
                  <a:pt x="173279" y="63176"/>
                  <a:pt x="172728" y="63176"/>
                </a:cubicBezTo>
                <a:cubicBezTo>
                  <a:pt x="170260" y="63176"/>
                  <a:pt x="167796" y="62683"/>
                  <a:pt x="165535" y="61764"/>
                </a:cubicBezTo>
                <a:cubicBezTo>
                  <a:pt x="162739" y="60639"/>
                  <a:pt x="160216" y="58907"/>
                  <a:pt x="158028" y="56840"/>
                </a:cubicBezTo>
                <a:cubicBezTo>
                  <a:pt x="155809" y="54803"/>
                  <a:pt x="153924" y="52432"/>
                  <a:pt x="152161" y="50001"/>
                </a:cubicBezTo>
                <a:cubicBezTo>
                  <a:pt x="150368" y="47539"/>
                  <a:pt x="148727" y="45016"/>
                  <a:pt x="146933" y="42584"/>
                </a:cubicBezTo>
                <a:cubicBezTo>
                  <a:pt x="145170" y="40122"/>
                  <a:pt x="143255" y="37751"/>
                  <a:pt x="141036" y="35684"/>
                </a:cubicBezTo>
                <a:cubicBezTo>
                  <a:pt x="136568" y="31551"/>
                  <a:pt x="130884" y="28815"/>
                  <a:pt x="124927" y="27660"/>
                </a:cubicBezTo>
                <a:lnTo>
                  <a:pt x="123802" y="27417"/>
                </a:lnTo>
                <a:cubicBezTo>
                  <a:pt x="123437" y="27356"/>
                  <a:pt x="123073" y="27326"/>
                  <a:pt x="122677" y="27265"/>
                </a:cubicBezTo>
                <a:lnTo>
                  <a:pt x="121553" y="27113"/>
                </a:lnTo>
                <a:cubicBezTo>
                  <a:pt x="121370" y="27113"/>
                  <a:pt x="121188" y="27082"/>
                  <a:pt x="121006" y="27052"/>
                </a:cubicBezTo>
                <a:lnTo>
                  <a:pt x="120428" y="27022"/>
                </a:lnTo>
                <a:cubicBezTo>
                  <a:pt x="119668" y="26991"/>
                  <a:pt x="118908" y="26930"/>
                  <a:pt x="118149" y="26900"/>
                </a:cubicBezTo>
                <a:lnTo>
                  <a:pt x="115869" y="26900"/>
                </a:lnTo>
                <a:cubicBezTo>
                  <a:pt x="112829" y="27052"/>
                  <a:pt x="109820" y="27538"/>
                  <a:pt x="106902" y="28389"/>
                </a:cubicBezTo>
                <a:cubicBezTo>
                  <a:pt x="106203" y="28633"/>
                  <a:pt x="105474" y="28845"/>
                  <a:pt x="104744" y="29089"/>
                </a:cubicBezTo>
                <a:lnTo>
                  <a:pt x="102647" y="29970"/>
                </a:lnTo>
                <a:cubicBezTo>
                  <a:pt x="101279" y="30639"/>
                  <a:pt x="99911" y="31338"/>
                  <a:pt x="98665" y="32159"/>
                </a:cubicBezTo>
                <a:cubicBezTo>
                  <a:pt x="96112" y="33830"/>
                  <a:pt x="93771" y="35776"/>
                  <a:pt x="91583" y="37873"/>
                </a:cubicBezTo>
                <a:cubicBezTo>
                  <a:pt x="87236" y="42067"/>
                  <a:pt x="83437" y="46809"/>
                  <a:pt x="78999" y="50882"/>
                </a:cubicBezTo>
                <a:cubicBezTo>
                  <a:pt x="77874" y="51916"/>
                  <a:pt x="76719" y="52888"/>
                  <a:pt x="75564" y="53831"/>
                </a:cubicBezTo>
                <a:cubicBezTo>
                  <a:pt x="74348" y="54742"/>
                  <a:pt x="73132" y="55654"/>
                  <a:pt x="71856" y="56414"/>
                </a:cubicBezTo>
                <a:cubicBezTo>
                  <a:pt x="69303" y="57995"/>
                  <a:pt x="66506" y="59271"/>
                  <a:pt x="63558" y="59849"/>
                </a:cubicBezTo>
                <a:cubicBezTo>
                  <a:pt x="62457" y="60065"/>
                  <a:pt x="61335" y="60170"/>
                  <a:pt x="60212" y="60170"/>
                </a:cubicBezTo>
                <a:cubicBezTo>
                  <a:pt x="58328" y="60170"/>
                  <a:pt x="56442" y="59873"/>
                  <a:pt x="54652" y="59302"/>
                </a:cubicBezTo>
                <a:cubicBezTo>
                  <a:pt x="51795" y="58390"/>
                  <a:pt x="49150" y="56840"/>
                  <a:pt x="46688" y="55107"/>
                </a:cubicBezTo>
                <a:cubicBezTo>
                  <a:pt x="41795" y="51551"/>
                  <a:pt x="37570" y="47174"/>
                  <a:pt x="33010" y="43223"/>
                </a:cubicBezTo>
                <a:cubicBezTo>
                  <a:pt x="30730" y="41247"/>
                  <a:pt x="28360" y="39332"/>
                  <a:pt x="25776" y="37751"/>
                </a:cubicBezTo>
                <a:cubicBezTo>
                  <a:pt x="24238" y="36799"/>
                  <a:pt x="22601" y="35969"/>
                  <a:pt x="20892" y="35332"/>
                </a:cubicBezTo>
                <a:lnTo>
                  <a:pt x="20892" y="35332"/>
                </a:lnTo>
                <a:cubicBezTo>
                  <a:pt x="21461" y="32369"/>
                  <a:pt x="21611" y="29346"/>
                  <a:pt x="21551" y="26323"/>
                </a:cubicBezTo>
                <a:cubicBezTo>
                  <a:pt x="21460" y="23313"/>
                  <a:pt x="21125" y="20274"/>
                  <a:pt x="20578" y="17295"/>
                </a:cubicBezTo>
                <a:cubicBezTo>
                  <a:pt x="19514" y="11338"/>
                  <a:pt x="17630" y="5562"/>
                  <a:pt x="15289" y="0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4" name="PlaceHolder 1"/>
          <p:cNvSpPr>
            <a:spLocks noGrp="1"/>
          </p:cNvSpPr>
          <p:nvPr>
            <p:ph type="title"/>
          </p:nvPr>
        </p:nvSpPr>
        <p:spPr>
          <a:xfrm>
            <a:off x="4009680" y="2011680"/>
            <a:ext cx="4169880" cy="1547640"/>
          </a:xfrm>
          <a:prstGeom prst="rect">
            <a:avLst/>
          </a:prstGeom>
          <a:noFill/>
          <a:ln w="0">
            <a:noFill/>
          </a:ln>
          <a:effectLst>
            <a:outerShdw blurRad="214200" dist="47520" dir="5400000" rotWithShape="0">
              <a:srgbClr val="280F7C">
                <a:alpha val="40000"/>
              </a:srgbClr>
            </a:outerShdw>
          </a:effectLst>
        </p:spPr>
        <p:txBody>
          <a:bodyPr lIns="90000" tIns="91440" rIns="90000" bIns="91440" anchor="ctr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000" b="1" strike="noStrike" spc="-1">
                <a:solidFill>
                  <a:srgbClr val="FFFFFF"/>
                </a:solidFill>
                <a:latin typeface="Ubuntu Light"/>
                <a:ea typeface="Ubuntu Light"/>
              </a:rPr>
              <a:t>Activities</a:t>
            </a:r>
            <a:endParaRPr lang="en-GB" sz="5000" b="0" strike="noStrike" spc="-1">
              <a:latin typeface="Arial"/>
            </a:endParaRPr>
          </a:p>
        </p:txBody>
      </p:sp>
      <p:sp>
        <p:nvSpPr>
          <p:cNvPr id="905" name="PlaceHolder 2"/>
          <p:cNvSpPr>
            <a:spLocks noGrp="1"/>
          </p:cNvSpPr>
          <p:nvPr>
            <p:ph type="title"/>
          </p:nvPr>
        </p:nvSpPr>
        <p:spPr>
          <a:xfrm>
            <a:off x="6600600" y="952560"/>
            <a:ext cx="1578960" cy="1058400"/>
          </a:xfrm>
          <a:prstGeom prst="rect">
            <a:avLst/>
          </a:prstGeom>
          <a:noFill/>
          <a:ln w="0">
            <a:noFill/>
          </a:ln>
          <a:effectLst>
            <a:outerShdw blurRad="214200" dist="47520" dir="5400000" rotWithShape="0">
              <a:srgbClr val="280F7C">
                <a:alpha val="40000"/>
              </a:srgbClr>
            </a:outerShdw>
          </a:effectLst>
        </p:spPr>
        <p:txBody>
          <a:bodyPr lIns="90000" tIns="91440" rIns="90000" bIns="91440" anchor="ctr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500" b="1" strike="noStrike" spc="-1">
                <a:solidFill>
                  <a:srgbClr val="FF6682"/>
                </a:solidFill>
                <a:latin typeface="Ubuntu"/>
                <a:ea typeface="Ubuntu"/>
              </a:rPr>
              <a:t>03</a:t>
            </a:r>
            <a:endParaRPr lang="en-GB" sz="6500" b="0" strike="noStrike" spc="-1">
              <a:latin typeface="Arial"/>
            </a:endParaRPr>
          </a:p>
        </p:txBody>
      </p:sp>
      <p:sp>
        <p:nvSpPr>
          <p:cNvPr id="906" name="PlaceHolder 3"/>
          <p:cNvSpPr>
            <a:spLocks noGrp="1"/>
          </p:cNvSpPr>
          <p:nvPr>
            <p:ph type="subTitle"/>
          </p:nvPr>
        </p:nvSpPr>
        <p:spPr>
          <a:xfrm>
            <a:off x="4009320" y="3730680"/>
            <a:ext cx="4169880" cy="459720"/>
          </a:xfrm>
          <a:prstGeom prst="rect">
            <a:avLst/>
          </a:prstGeom>
          <a:solidFill>
            <a:srgbClr val="FF6682"/>
          </a:solidFill>
          <a:ln w="0">
            <a:noFill/>
          </a:ln>
          <a:effectLst>
            <a:outerShdw blurRad="214200" dist="47520" dir="5400000" rotWithShape="0">
              <a:srgbClr val="280F7C">
                <a:alpha val="40000"/>
              </a:srgbClr>
            </a:outerShdw>
          </a:effectLst>
        </p:spPr>
        <p:txBody>
          <a:bodyPr lIns="0" tIns="91440" rIns="0" bIns="9144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rgbClr val="FFFFFF"/>
                </a:solidFill>
                <a:latin typeface="Ubuntu"/>
                <a:ea typeface="Ubuntu"/>
              </a:rPr>
              <a:t>Roles and Duties overview</a:t>
            </a:r>
            <a:endParaRPr lang="en-GB" sz="1400" b="0" strike="noStrike" spc="-1">
              <a:latin typeface="Arial"/>
            </a:endParaRPr>
          </a:p>
        </p:txBody>
      </p:sp>
      <p:grpSp>
        <p:nvGrpSpPr>
          <p:cNvPr id="907" name="Google Shape;996;p57"/>
          <p:cNvGrpSpPr/>
          <p:nvPr/>
        </p:nvGrpSpPr>
        <p:grpSpPr>
          <a:xfrm>
            <a:off x="713160" y="952560"/>
            <a:ext cx="2918520" cy="3237480"/>
            <a:chOff x="713160" y="952560"/>
            <a:chExt cx="2918520" cy="3237480"/>
          </a:xfrm>
        </p:grpSpPr>
        <p:sp>
          <p:nvSpPr>
            <p:cNvPr id="908" name="Google Shape;997;p57"/>
            <p:cNvSpPr/>
            <p:nvPr/>
          </p:nvSpPr>
          <p:spPr>
            <a:xfrm>
              <a:off x="713160" y="1038240"/>
              <a:ext cx="1791360" cy="3151800"/>
            </a:xfrm>
            <a:custGeom>
              <a:avLst/>
              <a:gdLst/>
              <a:ahLst/>
              <a:cxnLst/>
              <a:rect l="l" t="t" r="r" b="b"/>
              <a:pathLst>
                <a:path w="54561" h="95990">
                  <a:moveTo>
                    <a:pt x="50700" y="95990"/>
                  </a:moveTo>
                  <a:lnTo>
                    <a:pt x="3861" y="95990"/>
                  </a:lnTo>
                  <a:cubicBezTo>
                    <a:pt x="1733" y="95990"/>
                    <a:pt x="0" y="94257"/>
                    <a:pt x="0" y="92130"/>
                  </a:cubicBezTo>
                  <a:lnTo>
                    <a:pt x="0" y="3830"/>
                  </a:lnTo>
                  <a:cubicBezTo>
                    <a:pt x="0" y="1703"/>
                    <a:pt x="1733" y="1"/>
                    <a:pt x="3861" y="1"/>
                  </a:cubicBezTo>
                  <a:lnTo>
                    <a:pt x="50700" y="1"/>
                  </a:lnTo>
                  <a:cubicBezTo>
                    <a:pt x="52828" y="1"/>
                    <a:pt x="54561" y="1703"/>
                    <a:pt x="54561" y="3830"/>
                  </a:cubicBezTo>
                  <a:lnTo>
                    <a:pt x="54561" y="92130"/>
                  </a:lnTo>
                  <a:cubicBezTo>
                    <a:pt x="54561" y="94257"/>
                    <a:pt x="52828" y="95990"/>
                    <a:pt x="50700" y="95990"/>
                  </a:cubicBezTo>
                  <a:close/>
                </a:path>
              </a:pathLst>
            </a:custGeom>
            <a:gradFill rotWithShape="0">
              <a:gsLst>
                <a:gs pos="0">
                  <a:srgbClr val="6600FF"/>
                </a:gs>
                <a:gs pos="100000">
                  <a:srgbClr val="280F7C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9" name="Google Shape;998;p57"/>
            <p:cNvSpPr/>
            <p:nvPr/>
          </p:nvSpPr>
          <p:spPr>
            <a:xfrm>
              <a:off x="792000" y="1245960"/>
              <a:ext cx="1633320" cy="2553840"/>
            </a:xfrm>
            <a:custGeom>
              <a:avLst/>
              <a:gdLst/>
              <a:ahLst/>
              <a:cxnLst/>
              <a:rect l="l" t="t" r="r" b="b"/>
              <a:pathLst>
                <a:path w="49759" h="77784">
                  <a:moveTo>
                    <a:pt x="1" y="1"/>
                  </a:moveTo>
                  <a:lnTo>
                    <a:pt x="49758" y="1"/>
                  </a:lnTo>
                  <a:lnTo>
                    <a:pt x="49758" y="77783"/>
                  </a:lnTo>
                  <a:lnTo>
                    <a:pt x="1" y="77783"/>
                  </a:lnTo>
                  <a:close/>
                </a:path>
              </a:pathLst>
            </a:custGeom>
            <a:gradFill rotWithShape="0">
              <a:gsLst>
                <a:gs pos="0">
                  <a:srgbClr val="6600FF"/>
                </a:gs>
                <a:gs pos="100000">
                  <a:srgbClr val="6699FF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0" name="Google Shape;999;p57"/>
            <p:cNvSpPr/>
            <p:nvPr/>
          </p:nvSpPr>
          <p:spPr>
            <a:xfrm>
              <a:off x="1452960" y="1136160"/>
              <a:ext cx="246960" cy="35280"/>
            </a:xfrm>
            <a:custGeom>
              <a:avLst/>
              <a:gdLst/>
              <a:ahLst/>
              <a:cxnLst/>
              <a:rect l="l" t="t" r="r" b="b"/>
              <a:pathLst>
                <a:path w="7539" h="1095">
                  <a:moveTo>
                    <a:pt x="6992" y="1095"/>
                  </a:moveTo>
                  <a:lnTo>
                    <a:pt x="548" y="1095"/>
                  </a:lnTo>
                  <a:cubicBezTo>
                    <a:pt x="244" y="1095"/>
                    <a:pt x="1" y="851"/>
                    <a:pt x="1" y="547"/>
                  </a:cubicBezTo>
                  <a:lnTo>
                    <a:pt x="1" y="547"/>
                  </a:lnTo>
                  <a:cubicBezTo>
                    <a:pt x="1" y="244"/>
                    <a:pt x="244" y="0"/>
                    <a:pt x="548" y="0"/>
                  </a:cubicBezTo>
                  <a:lnTo>
                    <a:pt x="6992" y="0"/>
                  </a:lnTo>
                  <a:cubicBezTo>
                    <a:pt x="7296" y="0"/>
                    <a:pt x="7539" y="244"/>
                    <a:pt x="7539" y="547"/>
                  </a:cubicBezTo>
                  <a:lnTo>
                    <a:pt x="7539" y="547"/>
                  </a:lnTo>
                  <a:cubicBezTo>
                    <a:pt x="7539" y="851"/>
                    <a:pt x="7296" y="1095"/>
                    <a:pt x="6992" y="1095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1" name="Google Shape;1000;p57"/>
            <p:cNvSpPr/>
            <p:nvPr/>
          </p:nvSpPr>
          <p:spPr>
            <a:xfrm>
              <a:off x="1730520" y="1137240"/>
              <a:ext cx="34200" cy="34200"/>
            </a:xfrm>
            <a:custGeom>
              <a:avLst/>
              <a:gdLst/>
              <a:ahLst/>
              <a:cxnLst/>
              <a:rect l="l" t="t" r="r" b="b"/>
              <a:pathLst>
                <a:path w="1065" h="1065">
                  <a:moveTo>
                    <a:pt x="1064" y="517"/>
                  </a:moveTo>
                  <a:cubicBezTo>
                    <a:pt x="1064" y="821"/>
                    <a:pt x="821" y="1065"/>
                    <a:pt x="548" y="1065"/>
                  </a:cubicBezTo>
                  <a:cubicBezTo>
                    <a:pt x="244" y="1065"/>
                    <a:pt x="1" y="821"/>
                    <a:pt x="1" y="517"/>
                  </a:cubicBezTo>
                  <a:cubicBezTo>
                    <a:pt x="1" y="214"/>
                    <a:pt x="244" y="1"/>
                    <a:pt x="548" y="1"/>
                  </a:cubicBezTo>
                  <a:cubicBezTo>
                    <a:pt x="821" y="1"/>
                    <a:pt x="1064" y="244"/>
                    <a:pt x="1064" y="517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2" name="Google Shape;1001;p57"/>
            <p:cNvSpPr/>
            <p:nvPr/>
          </p:nvSpPr>
          <p:spPr>
            <a:xfrm>
              <a:off x="1463040" y="3850560"/>
              <a:ext cx="292680" cy="292680"/>
            </a:xfrm>
            <a:custGeom>
              <a:avLst/>
              <a:gdLst/>
              <a:ahLst/>
              <a:cxnLst/>
              <a:rect l="l" t="t" r="r" b="b"/>
              <a:pathLst>
                <a:path w="8937" h="8938">
                  <a:moveTo>
                    <a:pt x="8937" y="4469"/>
                  </a:moveTo>
                  <a:cubicBezTo>
                    <a:pt x="8937" y="6931"/>
                    <a:pt x="6931" y="8937"/>
                    <a:pt x="4469" y="8937"/>
                  </a:cubicBezTo>
                  <a:cubicBezTo>
                    <a:pt x="1976" y="8937"/>
                    <a:pt x="1" y="6931"/>
                    <a:pt x="1" y="4469"/>
                  </a:cubicBezTo>
                  <a:cubicBezTo>
                    <a:pt x="1" y="2007"/>
                    <a:pt x="1976" y="1"/>
                    <a:pt x="4469" y="1"/>
                  </a:cubicBezTo>
                  <a:cubicBezTo>
                    <a:pt x="6931" y="1"/>
                    <a:pt x="8937" y="2007"/>
                    <a:pt x="8937" y="4469"/>
                  </a:cubicBezTo>
                  <a:close/>
                </a:path>
              </a:pathLst>
            </a:custGeom>
            <a:solidFill>
              <a:srgbClr val="C157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3" name="Google Shape;1002;p57"/>
            <p:cNvSpPr/>
            <p:nvPr/>
          </p:nvSpPr>
          <p:spPr>
            <a:xfrm>
              <a:off x="1463040" y="3855240"/>
              <a:ext cx="282960" cy="283680"/>
            </a:xfrm>
            <a:custGeom>
              <a:avLst/>
              <a:gdLst/>
              <a:ahLst/>
              <a:cxnLst/>
              <a:rect l="l" t="t" r="r" b="b"/>
              <a:pathLst>
                <a:path w="8633" h="8664">
                  <a:moveTo>
                    <a:pt x="8633" y="4317"/>
                  </a:moveTo>
                  <a:cubicBezTo>
                    <a:pt x="8633" y="6718"/>
                    <a:pt x="6688" y="8664"/>
                    <a:pt x="4317" y="8664"/>
                  </a:cubicBezTo>
                  <a:cubicBezTo>
                    <a:pt x="1916" y="8664"/>
                    <a:pt x="1" y="6718"/>
                    <a:pt x="1" y="4317"/>
                  </a:cubicBezTo>
                  <a:cubicBezTo>
                    <a:pt x="1" y="1946"/>
                    <a:pt x="1916" y="1"/>
                    <a:pt x="4317" y="1"/>
                  </a:cubicBezTo>
                  <a:cubicBezTo>
                    <a:pt x="6688" y="1"/>
                    <a:pt x="8633" y="1946"/>
                    <a:pt x="8633" y="4317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4" name="Google Shape;1003;p57"/>
            <p:cNvSpPr/>
            <p:nvPr/>
          </p:nvSpPr>
          <p:spPr>
            <a:xfrm>
              <a:off x="1477800" y="3871440"/>
              <a:ext cx="252000" cy="252000"/>
            </a:xfrm>
            <a:custGeom>
              <a:avLst/>
              <a:gdLst/>
              <a:ahLst/>
              <a:cxnLst/>
              <a:rect l="l" t="t" r="r" b="b"/>
              <a:pathLst>
                <a:path w="7691" h="7691">
                  <a:moveTo>
                    <a:pt x="7691" y="3830"/>
                  </a:moveTo>
                  <a:cubicBezTo>
                    <a:pt x="7691" y="5958"/>
                    <a:pt x="5988" y="7690"/>
                    <a:pt x="3861" y="7690"/>
                  </a:cubicBezTo>
                  <a:cubicBezTo>
                    <a:pt x="1733" y="7690"/>
                    <a:pt x="1" y="5958"/>
                    <a:pt x="1" y="3830"/>
                  </a:cubicBezTo>
                  <a:cubicBezTo>
                    <a:pt x="1" y="1702"/>
                    <a:pt x="1733" y="0"/>
                    <a:pt x="3861" y="0"/>
                  </a:cubicBezTo>
                  <a:cubicBezTo>
                    <a:pt x="5988" y="0"/>
                    <a:pt x="7691" y="1702"/>
                    <a:pt x="7691" y="3830"/>
                  </a:cubicBezTo>
                  <a:close/>
                </a:path>
              </a:pathLst>
            </a:custGeom>
            <a:gradFill rotWithShape="0">
              <a:gsLst>
                <a:gs pos="0">
                  <a:srgbClr val="FF6682"/>
                </a:gs>
                <a:gs pos="100000">
                  <a:srgbClr val="50285F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5" name="Google Shape;1004;p57"/>
            <p:cNvSpPr/>
            <p:nvPr/>
          </p:nvSpPr>
          <p:spPr>
            <a:xfrm>
              <a:off x="938880" y="1513440"/>
              <a:ext cx="1339920" cy="107280"/>
            </a:xfrm>
            <a:custGeom>
              <a:avLst/>
              <a:gdLst/>
              <a:ahLst/>
              <a:cxnLst/>
              <a:rect l="l" t="t" r="r" b="b"/>
              <a:pathLst>
                <a:path w="40823" h="3284">
                  <a:moveTo>
                    <a:pt x="40032" y="3284"/>
                  </a:moveTo>
                  <a:lnTo>
                    <a:pt x="791" y="3284"/>
                  </a:lnTo>
                  <a:cubicBezTo>
                    <a:pt x="335" y="3284"/>
                    <a:pt x="1" y="2919"/>
                    <a:pt x="1" y="2493"/>
                  </a:cubicBezTo>
                  <a:lnTo>
                    <a:pt x="1" y="791"/>
                  </a:lnTo>
                  <a:cubicBezTo>
                    <a:pt x="1" y="366"/>
                    <a:pt x="335" y="1"/>
                    <a:pt x="791" y="1"/>
                  </a:cubicBezTo>
                  <a:lnTo>
                    <a:pt x="40032" y="1"/>
                  </a:lnTo>
                  <a:cubicBezTo>
                    <a:pt x="40488" y="1"/>
                    <a:pt x="40822" y="366"/>
                    <a:pt x="40822" y="791"/>
                  </a:cubicBezTo>
                  <a:lnTo>
                    <a:pt x="40822" y="2493"/>
                  </a:lnTo>
                  <a:cubicBezTo>
                    <a:pt x="40822" y="2919"/>
                    <a:pt x="40488" y="3284"/>
                    <a:pt x="40032" y="3284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6" name="Google Shape;1005;p57"/>
            <p:cNvSpPr/>
            <p:nvPr/>
          </p:nvSpPr>
          <p:spPr>
            <a:xfrm>
              <a:off x="938880" y="2972880"/>
              <a:ext cx="1339920" cy="107280"/>
            </a:xfrm>
            <a:custGeom>
              <a:avLst/>
              <a:gdLst/>
              <a:ahLst/>
              <a:cxnLst/>
              <a:rect l="l" t="t" r="r" b="b"/>
              <a:pathLst>
                <a:path w="40823" h="3283">
                  <a:moveTo>
                    <a:pt x="40032" y="3283"/>
                  </a:moveTo>
                  <a:lnTo>
                    <a:pt x="791" y="3283"/>
                  </a:lnTo>
                  <a:cubicBezTo>
                    <a:pt x="335" y="3283"/>
                    <a:pt x="1" y="2918"/>
                    <a:pt x="1" y="2462"/>
                  </a:cubicBezTo>
                  <a:lnTo>
                    <a:pt x="1" y="790"/>
                  </a:lnTo>
                  <a:cubicBezTo>
                    <a:pt x="1" y="335"/>
                    <a:pt x="335" y="0"/>
                    <a:pt x="791" y="0"/>
                  </a:cubicBezTo>
                  <a:lnTo>
                    <a:pt x="40032" y="0"/>
                  </a:lnTo>
                  <a:cubicBezTo>
                    <a:pt x="40488" y="0"/>
                    <a:pt x="40822" y="335"/>
                    <a:pt x="40822" y="790"/>
                  </a:cubicBezTo>
                  <a:lnTo>
                    <a:pt x="40822" y="2462"/>
                  </a:lnTo>
                  <a:cubicBezTo>
                    <a:pt x="40822" y="2918"/>
                    <a:pt x="40488" y="3283"/>
                    <a:pt x="40032" y="3283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7" name="Google Shape;1006;p57"/>
            <p:cNvSpPr/>
            <p:nvPr/>
          </p:nvSpPr>
          <p:spPr>
            <a:xfrm>
              <a:off x="938880" y="3179520"/>
              <a:ext cx="1339920" cy="107280"/>
            </a:xfrm>
            <a:custGeom>
              <a:avLst/>
              <a:gdLst/>
              <a:ahLst/>
              <a:cxnLst/>
              <a:rect l="l" t="t" r="r" b="b"/>
              <a:pathLst>
                <a:path w="40823" h="3283">
                  <a:moveTo>
                    <a:pt x="40032" y="3283"/>
                  </a:moveTo>
                  <a:lnTo>
                    <a:pt x="791" y="3283"/>
                  </a:lnTo>
                  <a:cubicBezTo>
                    <a:pt x="335" y="3283"/>
                    <a:pt x="1" y="2918"/>
                    <a:pt x="1" y="2493"/>
                  </a:cubicBezTo>
                  <a:lnTo>
                    <a:pt x="1" y="790"/>
                  </a:lnTo>
                  <a:cubicBezTo>
                    <a:pt x="1" y="365"/>
                    <a:pt x="335" y="0"/>
                    <a:pt x="791" y="0"/>
                  </a:cubicBezTo>
                  <a:lnTo>
                    <a:pt x="40032" y="0"/>
                  </a:lnTo>
                  <a:cubicBezTo>
                    <a:pt x="40488" y="0"/>
                    <a:pt x="40822" y="365"/>
                    <a:pt x="40822" y="790"/>
                  </a:cubicBezTo>
                  <a:lnTo>
                    <a:pt x="40822" y="2493"/>
                  </a:lnTo>
                  <a:cubicBezTo>
                    <a:pt x="40822" y="2918"/>
                    <a:pt x="40488" y="3283"/>
                    <a:pt x="40032" y="3283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8" name="Google Shape;1007;p57"/>
            <p:cNvSpPr/>
            <p:nvPr/>
          </p:nvSpPr>
          <p:spPr>
            <a:xfrm>
              <a:off x="1289160" y="3591000"/>
              <a:ext cx="639360" cy="92160"/>
            </a:xfrm>
            <a:custGeom>
              <a:avLst/>
              <a:gdLst/>
              <a:ahLst/>
              <a:cxnLst/>
              <a:rect l="l" t="t" r="r" b="b"/>
              <a:pathLst>
                <a:path w="19485" h="2827">
                  <a:moveTo>
                    <a:pt x="18694" y="2827"/>
                  </a:moveTo>
                  <a:lnTo>
                    <a:pt x="791" y="2827"/>
                  </a:lnTo>
                  <a:cubicBezTo>
                    <a:pt x="365" y="2827"/>
                    <a:pt x="1" y="2462"/>
                    <a:pt x="1" y="2037"/>
                  </a:cubicBezTo>
                  <a:lnTo>
                    <a:pt x="1" y="790"/>
                  </a:lnTo>
                  <a:cubicBezTo>
                    <a:pt x="1" y="365"/>
                    <a:pt x="365" y="0"/>
                    <a:pt x="791" y="0"/>
                  </a:cubicBezTo>
                  <a:lnTo>
                    <a:pt x="18694" y="0"/>
                  </a:lnTo>
                  <a:cubicBezTo>
                    <a:pt x="19120" y="0"/>
                    <a:pt x="19484" y="365"/>
                    <a:pt x="19484" y="790"/>
                  </a:cubicBezTo>
                  <a:lnTo>
                    <a:pt x="19484" y="2037"/>
                  </a:lnTo>
                  <a:cubicBezTo>
                    <a:pt x="19484" y="2462"/>
                    <a:pt x="19120" y="2827"/>
                    <a:pt x="18694" y="2827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9" name="Google Shape;1008;p57"/>
            <p:cNvSpPr/>
            <p:nvPr/>
          </p:nvSpPr>
          <p:spPr>
            <a:xfrm>
              <a:off x="938880" y="3386160"/>
              <a:ext cx="562320" cy="107280"/>
            </a:xfrm>
            <a:custGeom>
              <a:avLst/>
              <a:gdLst/>
              <a:ahLst/>
              <a:cxnLst/>
              <a:rect l="l" t="t" r="r" b="b"/>
              <a:pathLst>
                <a:path w="17144" h="3284">
                  <a:moveTo>
                    <a:pt x="16354" y="3284"/>
                  </a:moveTo>
                  <a:lnTo>
                    <a:pt x="791" y="3284"/>
                  </a:lnTo>
                  <a:cubicBezTo>
                    <a:pt x="335" y="3284"/>
                    <a:pt x="1" y="2919"/>
                    <a:pt x="1" y="2493"/>
                  </a:cubicBezTo>
                  <a:lnTo>
                    <a:pt x="1" y="791"/>
                  </a:lnTo>
                  <a:cubicBezTo>
                    <a:pt x="1" y="366"/>
                    <a:pt x="335" y="1"/>
                    <a:pt x="791" y="1"/>
                  </a:cubicBezTo>
                  <a:lnTo>
                    <a:pt x="16354" y="1"/>
                  </a:lnTo>
                  <a:cubicBezTo>
                    <a:pt x="16779" y="1"/>
                    <a:pt x="17144" y="366"/>
                    <a:pt x="17144" y="791"/>
                  </a:cubicBezTo>
                  <a:lnTo>
                    <a:pt x="17144" y="2493"/>
                  </a:lnTo>
                  <a:cubicBezTo>
                    <a:pt x="17144" y="2919"/>
                    <a:pt x="16779" y="3284"/>
                    <a:pt x="16354" y="3284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0" name="Google Shape;1009;p57"/>
            <p:cNvSpPr/>
            <p:nvPr/>
          </p:nvSpPr>
          <p:spPr>
            <a:xfrm>
              <a:off x="938880" y="1698120"/>
              <a:ext cx="1339920" cy="107280"/>
            </a:xfrm>
            <a:custGeom>
              <a:avLst/>
              <a:gdLst/>
              <a:ahLst/>
              <a:cxnLst/>
              <a:rect l="l" t="t" r="r" b="b"/>
              <a:pathLst>
                <a:path w="40823" h="3283">
                  <a:moveTo>
                    <a:pt x="40032" y="3283"/>
                  </a:moveTo>
                  <a:lnTo>
                    <a:pt x="791" y="3283"/>
                  </a:lnTo>
                  <a:cubicBezTo>
                    <a:pt x="335" y="3283"/>
                    <a:pt x="1" y="2948"/>
                    <a:pt x="1" y="2492"/>
                  </a:cubicBezTo>
                  <a:lnTo>
                    <a:pt x="1" y="790"/>
                  </a:lnTo>
                  <a:cubicBezTo>
                    <a:pt x="1" y="365"/>
                    <a:pt x="335" y="0"/>
                    <a:pt x="791" y="0"/>
                  </a:cubicBezTo>
                  <a:lnTo>
                    <a:pt x="40032" y="0"/>
                  </a:lnTo>
                  <a:cubicBezTo>
                    <a:pt x="40488" y="0"/>
                    <a:pt x="40822" y="365"/>
                    <a:pt x="40822" y="790"/>
                  </a:cubicBezTo>
                  <a:lnTo>
                    <a:pt x="40822" y="2492"/>
                  </a:lnTo>
                  <a:cubicBezTo>
                    <a:pt x="40822" y="2948"/>
                    <a:pt x="40488" y="3283"/>
                    <a:pt x="40032" y="3283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1" name="Google Shape;1010;p57"/>
            <p:cNvSpPr/>
            <p:nvPr/>
          </p:nvSpPr>
          <p:spPr>
            <a:xfrm>
              <a:off x="938880" y="2087640"/>
              <a:ext cx="1339920" cy="775800"/>
            </a:xfrm>
            <a:custGeom>
              <a:avLst/>
              <a:gdLst/>
              <a:ahLst/>
              <a:cxnLst/>
              <a:rect l="l" t="t" r="r" b="b"/>
              <a:pathLst>
                <a:path w="40823" h="23649">
                  <a:moveTo>
                    <a:pt x="40032" y="23648"/>
                  </a:moveTo>
                  <a:lnTo>
                    <a:pt x="791" y="23648"/>
                  </a:lnTo>
                  <a:cubicBezTo>
                    <a:pt x="335" y="23648"/>
                    <a:pt x="1" y="23314"/>
                    <a:pt x="1" y="22858"/>
                  </a:cubicBezTo>
                  <a:lnTo>
                    <a:pt x="1" y="791"/>
                  </a:lnTo>
                  <a:cubicBezTo>
                    <a:pt x="1" y="365"/>
                    <a:pt x="335" y="0"/>
                    <a:pt x="791" y="0"/>
                  </a:cubicBezTo>
                  <a:lnTo>
                    <a:pt x="40032" y="0"/>
                  </a:lnTo>
                  <a:cubicBezTo>
                    <a:pt x="40488" y="0"/>
                    <a:pt x="40822" y="365"/>
                    <a:pt x="40822" y="791"/>
                  </a:cubicBezTo>
                  <a:lnTo>
                    <a:pt x="40822" y="22858"/>
                  </a:lnTo>
                  <a:cubicBezTo>
                    <a:pt x="40822" y="23314"/>
                    <a:pt x="40488" y="23648"/>
                    <a:pt x="40032" y="23648"/>
                  </a:cubicBezTo>
                  <a:close/>
                </a:path>
              </a:pathLst>
            </a:custGeom>
            <a:gradFill rotWithShape="0">
              <a:gsLst>
                <a:gs pos="0">
                  <a:srgbClr val="280F7C"/>
                </a:gs>
                <a:gs pos="100000">
                  <a:srgbClr val="6600FF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2" name="Google Shape;1011;p57"/>
            <p:cNvSpPr/>
            <p:nvPr/>
          </p:nvSpPr>
          <p:spPr>
            <a:xfrm>
              <a:off x="938880" y="1883880"/>
              <a:ext cx="873720" cy="107280"/>
            </a:xfrm>
            <a:custGeom>
              <a:avLst/>
              <a:gdLst/>
              <a:ahLst/>
              <a:cxnLst/>
              <a:rect l="l" t="t" r="r" b="b"/>
              <a:pathLst>
                <a:path w="26628" h="3284">
                  <a:moveTo>
                    <a:pt x="25807" y="3283"/>
                  </a:moveTo>
                  <a:lnTo>
                    <a:pt x="791" y="3283"/>
                  </a:lnTo>
                  <a:cubicBezTo>
                    <a:pt x="335" y="3283"/>
                    <a:pt x="1" y="2919"/>
                    <a:pt x="1" y="2493"/>
                  </a:cubicBezTo>
                  <a:lnTo>
                    <a:pt x="1" y="791"/>
                  </a:lnTo>
                  <a:cubicBezTo>
                    <a:pt x="1" y="335"/>
                    <a:pt x="335" y="1"/>
                    <a:pt x="791" y="1"/>
                  </a:cubicBezTo>
                  <a:lnTo>
                    <a:pt x="25807" y="1"/>
                  </a:lnTo>
                  <a:cubicBezTo>
                    <a:pt x="26263" y="1"/>
                    <a:pt x="26627" y="335"/>
                    <a:pt x="26627" y="791"/>
                  </a:cubicBezTo>
                  <a:lnTo>
                    <a:pt x="26627" y="2493"/>
                  </a:lnTo>
                  <a:cubicBezTo>
                    <a:pt x="26627" y="2919"/>
                    <a:pt x="26263" y="3283"/>
                    <a:pt x="25807" y="3283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3" name="Google Shape;1012;p57"/>
            <p:cNvSpPr/>
            <p:nvPr/>
          </p:nvSpPr>
          <p:spPr>
            <a:xfrm>
              <a:off x="938880" y="1323720"/>
              <a:ext cx="353880" cy="107280"/>
            </a:xfrm>
            <a:custGeom>
              <a:avLst/>
              <a:gdLst/>
              <a:ahLst/>
              <a:cxnLst/>
              <a:rect l="l" t="t" r="r" b="b"/>
              <a:pathLst>
                <a:path w="10792" h="3284">
                  <a:moveTo>
                    <a:pt x="10001" y="3283"/>
                  </a:moveTo>
                  <a:lnTo>
                    <a:pt x="791" y="3283"/>
                  </a:lnTo>
                  <a:cubicBezTo>
                    <a:pt x="335" y="3283"/>
                    <a:pt x="1" y="2919"/>
                    <a:pt x="1" y="2493"/>
                  </a:cubicBezTo>
                  <a:lnTo>
                    <a:pt x="1" y="791"/>
                  </a:lnTo>
                  <a:cubicBezTo>
                    <a:pt x="1" y="365"/>
                    <a:pt x="335" y="1"/>
                    <a:pt x="791" y="1"/>
                  </a:cubicBezTo>
                  <a:lnTo>
                    <a:pt x="10001" y="1"/>
                  </a:lnTo>
                  <a:cubicBezTo>
                    <a:pt x="10427" y="1"/>
                    <a:pt x="10791" y="365"/>
                    <a:pt x="10791" y="791"/>
                  </a:cubicBezTo>
                  <a:lnTo>
                    <a:pt x="10791" y="2493"/>
                  </a:lnTo>
                  <a:cubicBezTo>
                    <a:pt x="10791" y="2919"/>
                    <a:pt x="10427" y="3283"/>
                    <a:pt x="10001" y="3283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4" name="Google Shape;1013;p57"/>
            <p:cNvSpPr/>
            <p:nvPr/>
          </p:nvSpPr>
          <p:spPr>
            <a:xfrm>
              <a:off x="721080" y="2824200"/>
              <a:ext cx="37080" cy="37080"/>
            </a:xfrm>
            <a:custGeom>
              <a:avLst/>
              <a:gdLst/>
              <a:ahLst/>
              <a:cxnLst/>
              <a:rect l="l" t="t" r="r" b="b"/>
              <a:pathLst>
                <a:path w="1156" h="1156">
                  <a:moveTo>
                    <a:pt x="1156" y="578"/>
                  </a:moveTo>
                  <a:cubicBezTo>
                    <a:pt x="1156" y="882"/>
                    <a:pt x="912" y="1155"/>
                    <a:pt x="578" y="1155"/>
                  </a:cubicBezTo>
                  <a:cubicBezTo>
                    <a:pt x="274" y="1155"/>
                    <a:pt x="1" y="882"/>
                    <a:pt x="1" y="578"/>
                  </a:cubicBezTo>
                  <a:cubicBezTo>
                    <a:pt x="1" y="243"/>
                    <a:pt x="274" y="0"/>
                    <a:pt x="578" y="0"/>
                  </a:cubicBezTo>
                  <a:cubicBezTo>
                    <a:pt x="912" y="0"/>
                    <a:pt x="1156" y="243"/>
                    <a:pt x="1156" y="578"/>
                  </a:cubicBezTo>
                  <a:close/>
                </a:path>
              </a:pathLst>
            </a:custGeom>
            <a:solidFill>
              <a:srgbClr val="C157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5" name="Google Shape;1014;p57"/>
            <p:cNvSpPr/>
            <p:nvPr/>
          </p:nvSpPr>
          <p:spPr>
            <a:xfrm>
              <a:off x="2666880" y="952560"/>
              <a:ext cx="964800" cy="604440"/>
            </a:xfrm>
            <a:custGeom>
              <a:avLst/>
              <a:gdLst/>
              <a:ahLst/>
              <a:cxnLst/>
              <a:rect l="l" t="t" r="r" b="b"/>
              <a:pathLst>
                <a:path w="29394" h="18421">
                  <a:moveTo>
                    <a:pt x="28117" y="18420"/>
                  </a:moveTo>
                  <a:lnTo>
                    <a:pt x="1277" y="18420"/>
                  </a:lnTo>
                  <a:cubicBezTo>
                    <a:pt x="578" y="18420"/>
                    <a:pt x="1" y="17843"/>
                    <a:pt x="1" y="17144"/>
                  </a:cubicBezTo>
                  <a:lnTo>
                    <a:pt x="1" y="1247"/>
                  </a:lnTo>
                  <a:cubicBezTo>
                    <a:pt x="1" y="548"/>
                    <a:pt x="578" y="1"/>
                    <a:pt x="1277" y="1"/>
                  </a:cubicBezTo>
                  <a:lnTo>
                    <a:pt x="28117" y="1"/>
                  </a:lnTo>
                  <a:cubicBezTo>
                    <a:pt x="28816" y="1"/>
                    <a:pt x="29393" y="548"/>
                    <a:pt x="29393" y="1247"/>
                  </a:cubicBezTo>
                  <a:lnTo>
                    <a:pt x="29393" y="17144"/>
                  </a:lnTo>
                  <a:cubicBezTo>
                    <a:pt x="29393" y="17843"/>
                    <a:pt x="28816" y="18420"/>
                    <a:pt x="28117" y="1842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6" name="Google Shape;1015;p57"/>
            <p:cNvSpPr/>
            <p:nvPr/>
          </p:nvSpPr>
          <p:spPr>
            <a:xfrm>
              <a:off x="2687760" y="965520"/>
              <a:ext cx="922680" cy="578160"/>
            </a:xfrm>
            <a:custGeom>
              <a:avLst/>
              <a:gdLst/>
              <a:ahLst/>
              <a:cxnLst/>
              <a:rect l="l" t="t" r="r" b="b"/>
              <a:pathLst>
                <a:path w="28117" h="17631">
                  <a:moveTo>
                    <a:pt x="26870" y="17630"/>
                  </a:moveTo>
                  <a:lnTo>
                    <a:pt x="1246" y="17630"/>
                  </a:lnTo>
                  <a:cubicBezTo>
                    <a:pt x="578" y="17630"/>
                    <a:pt x="0" y="17053"/>
                    <a:pt x="0" y="16354"/>
                  </a:cubicBezTo>
                  <a:lnTo>
                    <a:pt x="0" y="1247"/>
                  </a:lnTo>
                  <a:cubicBezTo>
                    <a:pt x="0" y="548"/>
                    <a:pt x="578" y="1"/>
                    <a:pt x="1246" y="1"/>
                  </a:cubicBezTo>
                  <a:lnTo>
                    <a:pt x="26870" y="1"/>
                  </a:lnTo>
                  <a:cubicBezTo>
                    <a:pt x="27569" y="1"/>
                    <a:pt x="28116" y="548"/>
                    <a:pt x="28116" y="1247"/>
                  </a:cubicBezTo>
                  <a:lnTo>
                    <a:pt x="28116" y="16354"/>
                  </a:lnTo>
                  <a:cubicBezTo>
                    <a:pt x="28116" y="17053"/>
                    <a:pt x="27569" y="17630"/>
                    <a:pt x="26870" y="17630"/>
                  </a:cubicBezTo>
                  <a:close/>
                </a:path>
              </a:pathLst>
            </a:custGeom>
            <a:gradFill rotWithShape="0">
              <a:gsLst>
                <a:gs pos="0">
                  <a:srgbClr val="FF6682"/>
                </a:gs>
                <a:gs pos="100000">
                  <a:srgbClr val="50285F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7" name="Google Shape;1016;p57"/>
            <p:cNvSpPr/>
            <p:nvPr/>
          </p:nvSpPr>
          <p:spPr>
            <a:xfrm>
              <a:off x="2782800" y="1036440"/>
              <a:ext cx="250920" cy="241920"/>
            </a:xfrm>
            <a:custGeom>
              <a:avLst/>
              <a:gdLst/>
              <a:ahLst/>
              <a:cxnLst/>
              <a:rect l="l" t="t" r="r" b="b"/>
              <a:pathLst>
                <a:path w="7661" h="7387" fill="none">
                  <a:moveTo>
                    <a:pt x="487" y="7387"/>
                  </a:moveTo>
                  <a:cubicBezTo>
                    <a:pt x="183" y="6718"/>
                    <a:pt x="1" y="5989"/>
                    <a:pt x="1" y="5198"/>
                  </a:cubicBezTo>
                  <a:cubicBezTo>
                    <a:pt x="1" y="2311"/>
                    <a:pt x="2341" y="1"/>
                    <a:pt x="5198" y="1"/>
                  </a:cubicBezTo>
                  <a:cubicBezTo>
                    <a:pt x="6110" y="1"/>
                    <a:pt x="6931" y="214"/>
                    <a:pt x="7660" y="609"/>
                  </a:cubicBezTo>
                </a:path>
              </a:pathLst>
            </a:custGeom>
            <a:noFill/>
            <a:ln w="38000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8" name="Google Shape;1017;p57"/>
            <p:cNvSpPr/>
            <p:nvPr/>
          </p:nvSpPr>
          <p:spPr>
            <a:xfrm>
              <a:off x="2798640" y="1056240"/>
              <a:ext cx="324720" cy="320760"/>
            </a:xfrm>
            <a:custGeom>
              <a:avLst/>
              <a:gdLst/>
              <a:ahLst/>
              <a:cxnLst/>
              <a:rect l="l" t="t" r="r" b="b"/>
              <a:pathLst>
                <a:path w="9910" h="9789" fill="none">
                  <a:moveTo>
                    <a:pt x="7173" y="1"/>
                  </a:moveTo>
                  <a:cubicBezTo>
                    <a:pt x="8815" y="882"/>
                    <a:pt x="9909" y="2615"/>
                    <a:pt x="9909" y="4590"/>
                  </a:cubicBezTo>
                  <a:cubicBezTo>
                    <a:pt x="9909" y="7448"/>
                    <a:pt x="7599" y="9788"/>
                    <a:pt x="4711" y="9788"/>
                  </a:cubicBezTo>
                  <a:cubicBezTo>
                    <a:pt x="2614" y="9788"/>
                    <a:pt x="821" y="8572"/>
                    <a:pt x="0" y="6779"/>
                  </a:cubicBezTo>
                </a:path>
              </a:pathLst>
            </a:custGeom>
            <a:noFill/>
            <a:ln w="38000">
              <a:solidFill>
                <a:srgbClr val="66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9" name="Google Shape;1018;p57"/>
            <p:cNvSpPr/>
            <p:nvPr/>
          </p:nvSpPr>
          <p:spPr>
            <a:xfrm>
              <a:off x="2828520" y="1082160"/>
              <a:ext cx="249840" cy="248760"/>
            </a:xfrm>
            <a:custGeom>
              <a:avLst/>
              <a:gdLst/>
              <a:ahLst/>
              <a:cxnLst/>
              <a:rect l="l" t="t" r="r" b="b"/>
              <a:pathLst>
                <a:path w="7631" h="7600">
                  <a:moveTo>
                    <a:pt x="7630" y="3800"/>
                  </a:moveTo>
                  <a:cubicBezTo>
                    <a:pt x="7630" y="5898"/>
                    <a:pt x="5898" y="7600"/>
                    <a:pt x="3800" y="7600"/>
                  </a:cubicBezTo>
                  <a:cubicBezTo>
                    <a:pt x="1703" y="7600"/>
                    <a:pt x="1" y="5898"/>
                    <a:pt x="1" y="3800"/>
                  </a:cubicBezTo>
                  <a:cubicBezTo>
                    <a:pt x="1" y="1703"/>
                    <a:pt x="1703" y="1"/>
                    <a:pt x="3800" y="1"/>
                  </a:cubicBezTo>
                  <a:cubicBezTo>
                    <a:pt x="5898" y="1"/>
                    <a:pt x="7630" y="1703"/>
                    <a:pt x="7630" y="380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0" name="Google Shape;1019;p57"/>
            <p:cNvSpPr/>
            <p:nvPr/>
          </p:nvSpPr>
          <p:spPr>
            <a:xfrm>
              <a:off x="2756520" y="1433520"/>
              <a:ext cx="393480" cy="54360"/>
            </a:xfrm>
            <a:custGeom>
              <a:avLst/>
              <a:gdLst/>
              <a:ahLst/>
              <a:cxnLst/>
              <a:rect l="l" t="t" r="r" b="b"/>
              <a:pathLst>
                <a:path w="12007" h="1672">
                  <a:moveTo>
                    <a:pt x="11186" y="1672"/>
                  </a:moveTo>
                  <a:lnTo>
                    <a:pt x="791" y="1672"/>
                  </a:lnTo>
                  <a:cubicBezTo>
                    <a:pt x="365" y="1672"/>
                    <a:pt x="0" y="1307"/>
                    <a:pt x="0" y="882"/>
                  </a:cubicBezTo>
                  <a:lnTo>
                    <a:pt x="0" y="791"/>
                  </a:lnTo>
                  <a:cubicBezTo>
                    <a:pt x="0" y="365"/>
                    <a:pt x="365" y="0"/>
                    <a:pt x="791" y="0"/>
                  </a:cubicBezTo>
                  <a:lnTo>
                    <a:pt x="11186" y="0"/>
                  </a:lnTo>
                  <a:cubicBezTo>
                    <a:pt x="11642" y="0"/>
                    <a:pt x="12007" y="365"/>
                    <a:pt x="12007" y="791"/>
                  </a:cubicBezTo>
                  <a:lnTo>
                    <a:pt x="12007" y="882"/>
                  </a:lnTo>
                  <a:cubicBezTo>
                    <a:pt x="12007" y="1307"/>
                    <a:pt x="11642" y="1672"/>
                    <a:pt x="11186" y="1672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1" name="Google Shape;1020;p57"/>
            <p:cNvSpPr/>
            <p:nvPr/>
          </p:nvSpPr>
          <p:spPr>
            <a:xfrm>
              <a:off x="3200760" y="1064160"/>
              <a:ext cx="362520" cy="29160"/>
            </a:xfrm>
            <a:custGeom>
              <a:avLst/>
              <a:gdLst/>
              <a:ahLst/>
              <a:cxnLst/>
              <a:rect l="l" t="t" r="r" b="b"/>
              <a:pathLst>
                <a:path w="11065" h="913">
                  <a:moveTo>
                    <a:pt x="10609" y="913"/>
                  </a:moveTo>
                  <a:lnTo>
                    <a:pt x="456" y="913"/>
                  </a:lnTo>
                  <a:cubicBezTo>
                    <a:pt x="213" y="913"/>
                    <a:pt x="0" y="700"/>
                    <a:pt x="0" y="457"/>
                  </a:cubicBezTo>
                  <a:lnTo>
                    <a:pt x="0" y="457"/>
                  </a:lnTo>
                  <a:cubicBezTo>
                    <a:pt x="0" y="214"/>
                    <a:pt x="213" y="1"/>
                    <a:pt x="456" y="1"/>
                  </a:cubicBezTo>
                  <a:lnTo>
                    <a:pt x="10609" y="1"/>
                  </a:lnTo>
                  <a:cubicBezTo>
                    <a:pt x="10852" y="1"/>
                    <a:pt x="11065" y="214"/>
                    <a:pt x="11065" y="457"/>
                  </a:cubicBezTo>
                  <a:lnTo>
                    <a:pt x="11065" y="457"/>
                  </a:lnTo>
                  <a:cubicBezTo>
                    <a:pt x="11065" y="700"/>
                    <a:pt x="10852" y="913"/>
                    <a:pt x="10609" y="913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2" name="Google Shape;1021;p57"/>
            <p:cNvSpPr/>
            <p:nvPr/>
          </p:nvSpPr>
          <p:spPr>
            <a:xfrm>
              <a:off x="3200760" y="1135080"/>
              <a:ext cx="362520" cy="29160"/>
            </a:xfrm>
            <a:custGeom>
              <a:avLst/>
              <a:gdLst/>
              <a:ahLst/>
              <a:cxnLst/>
              <a:rect l="l" t="t" r="r" b="b"/>
              <a:pathLst>
                <a:path w="11065" h="913">
                  <a:moveTo>
                    <a:pt x="10609" y="913"/>
                  </a:moveTo>
                  <a:lnTo>
                    <a:pt x="456" y="913"/>
                  </a:lnTo>
                  <a:cubicBezTo>
                    <a:pt x="213" y="913"/>
                    <a:pt x="0" y="700"/>
                    <a:pt x="0" y="457"/>
                  </a:cubicBezTo>
                  <a:lnTo>
                    <a:pt x="0" y="457"/>
                  </a:lnTo>
                  <a:cubicBezTo>
                    <a:pt x="0" y="214"/>
                    <a:pt x="213" y="1"/>
                    <a:pt x="456" y="1"/>
                  </a:cubicBezTo>
                  <a:lnTo>
                    <a:pt x="10609" y="1"/>
                  </a:lnTo>
                  <a:cubicBezTo>
                    <a:pt x="10852" y="1"/>
                    <a:pt x="11065" y="214"/>
                    <a:pt x="11065" y="457"/>
                  </a:cubicBezTo>
                  <a:lnTo>
                    <a:pt x="11065" y="457"/>
                  </a:lnTo>
                  <a:cubicBezTo>
                    <a:pt x="11065" y="700"/>
                    <a:pt x="10852" y="913"/>
                    <a:pt x="10609" y="913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3" name="Google Shape;1022;p57"/>
            <p:cNvSpPr/>
            <p:nvPr/>
          </p:nvSpPr>
          <p:spPr>
            <a:xfrm>
              <a:off x="3200760" y="1206000"/>
              <a:ext cx="362520" cy="29160"/>
            </a:xfrm>
            <a:custGeom>
              <a:avLst/>
              <a:gdLst/>
              <a:ahLst/>
              <a:cxnLst/>
              <a:rect l="l" t="t" r="r" b="b"/>
              <a:pathLst>
                <a:path w="11065" h="912">
                  <a:moveTo>
                    <a:pt x="10609" y="912"/>
                  </a:moveTo>
                  <a:lnTo>
                    <a:pt x="456" y="912"/>
                  </a:lnTo>
                  <a:cubicBezTo>
                    <a:pt x="213" y="912"/>
                    <a:pt x="0" y="699"/>
                    <a:pt x="0" y="456"/>
                  </a:cubicBezTo>
                  <a:lnTo>
                    <a:pt x="0" y="456"/>
                  </a:lnTo>
                  <a:cubicBezTo>
                    <a:pt x="0" y="213"/>
                    <a:pt x="213" y="0"/>
                    <a:pt x="456" y="0"/>
                  </a:cubicBezTo>
                  <a:lnTo>
                    <a:pt x="10609" y="0"/>
                  </a:lnTo>
                  <a:cubicBezTo>
                    <a:pt x="10852" y="0"/>
                    <a:pt x="11065" y="213"/>
                    <a:pt x="11065" y="456"/>
                  </a:cubicBezTo>
                  <a:lnTo>
                    <a:pt x="11065" y="456"/>
                  </a:lnTo>
                  <a:cubicBezTo>
                    <a:pt x="11065" y="699"/>
                    <a:pt x="10852" y="912"/>
                    <a:pt x="10609" y="912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4" name="Google Shape;1023;p57"/>
            <p:cNvSpPr/>
            <p:nvPr/>
          </p:nvSpPr>
          <p:spPr>
            <a:xfrm>
              <a:off x="3200760" y="1276920"/>
              <a:ext cx="362520" cy="29160"/>
            </a:xfrm>
            <a:custGeom>
              <a:avLst/>
              <a:gdLst/>
              <a:ahLst/>
              <a:cxnLst/>
              <a:rect l="l" t="t" r="r" b="b"/>
              <a:pathLst>
                <a:path w="11065" h="912">
                  <a:moveTo>
                    <a:pt x="10609" y="912"/>
                  </a:moveTo>
                  <a:lnTo>
                    <a:pt x="456" y="912"/>
                  </a:lnTo>
                  <a:cubicBezTo>
                    <a:pt x="213" y="912"/>
                    <a:pt x="0" y="699"/>
                    <a:pt x="0" y="456"/>
                  </a:cubicBezTo>
                  <a:lnTo>
                    <a:pt x="0" y="456"/>
                  </a:lnTo>
                  <a:cubicBezTo>
                    <a:pt x="0" y="213"/>
                    <a:pt x="213" y="0"/>
                    <a:pt x="456" y="0"/>
                  </a:cubicBezTo>
                  <a:lnTo>
                    <a:pt x="10609" y="0"/>
                  </a:lnTo>
                  <a:cubicBezTo>
                    <a:pt x="10852" y="0"/>
                    <a:pt x="11065" y="213"/>
                    <a:pt x="11065" y="456"/>
                  </a:cubicBezTo>
                  <a:lnTo>
                    <a:pt x="11065" y="456"/>
                  </a:lnTo>
                  <a:cubicBezTo>
                    <a:pt x="11065" y="699"/>
                    <a:pt x="10852" y="912"/>
                    <a:pt x="10609" y="912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5" name="Google Shape;1024;p57"/>
            <p:cNvSpPr/>
            <p:nvPr/>
          </p:nvSpPr>
          <p:spPr>
            <a:xfrm>
              <a:off x="3200760" y="1347840"/>
              <a:ext cx="362520" cy="29160"/>
            </a:xfrm>
            <a:custGeom>
              <a:avLst/>
              <a:gdLst/>
              <a:ahLst/>
              <a:cxnLst/>
              <a:rect l="l" t="t" r="r" b="b"/>
              <a:pathLst>
                <a:path w="11065" h="913">
                  <a:moveTo>
                    <a:pt x="10609" y="912"/>
                  </a:moveTo>
                  <a:lnTo>
                    <a:pt x="456" y="912"/>
                  </a:lnTo>
                  <a:cubicBezTo>
                    <a:pt x="213" y="912"/>
                    <a:pt x="0" y="730"/>
                    <a:pt x="0" y="456"/>
                  </a:cubicBezTo>
                  <a:lnTo>
                    <a:pt x="0" y="456"/>
                  </a:lnTo>
                  <a:cubicBezTo>
                    <a:pt x="0" y="213"/>
                    <a:pt x="213" y="0"/>
                    <a:pt x="456" y="0"/>
                  </a:cubicBezTo>
                  <a:lnTo>
                    <a:pt x="10609" y="0"/>
                  </a:lnTo>
                  <a:cubicBezTo>
                    <a:pt x="10852" y="0"/>
                    <a:pt x="11065" y="213"/>
                    <a:pt x="11065" y="456"/>
                  </a:cubicBezTo>
                  <a:lnTo>
                    <a:pt x="11065" y="456"/>
                  </a:lnTo>
                  <a:cubicBezTo>
                    <a:pt x="11065" y="730"/>
                    <a:pt x="10852" y="912"/>
                    <a:pt x="10609" y="912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6" name="Google Shape;1025;p57"/>
            <p:cNvSpPr/>
            <p:nvPr/>
          </p:nvSpPr>
          <p:spPr>
            <a:xfrm>
              <a:off x="3200760" y="1418760"/>
              <a:ext cx="362520" cy="29160"/>
            </a:xfrm>
            <a:custGeom>
              <a:avLst/>
              <a:gdLst/>
              <a:ahLst/>
              <a:cxnLst/>
              <a:rect l="l" t="t" r="r" b="b"/>
              <a:pathLst>
                <a:path w="11065" h="913">
                  <a:moveTo>
                    <a:pt x="10609" y="912"/>
                  </a:moveTo>
                  <a:lnTo>
                    <a:pt x="456" y="912"/>
                  </a:lnTo>
                  <a:cubicBezTo>
                    <a:pt x="213" y="912"/>
                    <a:pt x="0" y="730"/>
                    <a:pt x="0" y="456"/>
                  </a:cubicBezTo>
                  <a:lnTo>
                    <a:pt x="0" y="456"/>
                  </a:lnTo>
                  <a:cubicBezTo>
                    <a:pt x="0" y="213"/>
                    <a:pt x="213" y="0"/>
                    <a:pt x="456" y="0"/>
                  </a:cubicBezTo>
                  <a:lnTo>
                    <a:pt x="10609" y="0"/>
                  </a:lnTo>
                  <a:cubicBezTo>
                    <a:pt x="10852" y="0"/>
                    <a:pt x="11065" y="213"/>
                    <a:pt x="11065" y="456"/>
                  </a:cubicBezTo>
                  <a:lnTo>
                    <a:pt x="11065" y="456"/>
                  </a:lnTo>
                  <a:cubicBezTo>
                    <a:pt x="11065" y="730"/>
                    <a:pt x="10852" y="912"/>
                    <a:pt x="10609" y="912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7" name="Google Shape;1026;p57"/>
            <p:cNvSpPr/>
            <p:nvPr/>
          </p:nvSpPr>
          <p:spPr>
            <a:xfrm>
              <a:off x="2264400" y="3121560"/>
              <a:ext cx="416520" cy="416520"/>
            </a:xfrm>
            <a:custGeom>
              <a:avLst/>
              <a:gdLst/>
              <a:ahLst/>
              <a:cxnLst/>
              <a:rect l="l" t="t" r="r" b="b"/>
              <a:pathLst>
                <a:path w="12706" h="12706">
                  <a:moveTo>
                    <a:pt x="12189" y="12705"/>
                  </a:moveTo>
                  <a:lnTo>
                    <a:pt x="517" y="12705"/>
                  </a:lnTo>
                  <a:cubicBezTo>
                    <a:pt x="243" y="12705"/>
                    <a:pt x="0" y="12462"/>
                    <a:pt x="0" y="12189"/>
                  </a:cubicBezTo>
                  <a:lnTo>
                    <a:pt x="0" y="517"/>
                  </a:lnTo>
                  <a:cubicBezTo>
                    <a:pt x="0" y="243"/>
                    <a:pt x="243" y="0"/>
                    <a:pt x="517" y="0"/>
                  </a:cubicBezTo>
                  <a:lnTo>
                    <a:pt x="12189" y="0"/>
                  </a:lnTo>
                  <a:cubicBezTo>
                    <a:pt x="12463" y="0"/>
                    <a:pt x="12706" y="243"/>
                    <a:pt x="12706" y="517"/>
                  </a:cubicBezTo>
                  <a:lnTo>
                    <a:pt x="12706" y="12189"/>
                  </a:lnTo>
                  <a:cubicBezTo>
                    <a:pt x="12706" y="12462"/>
                    <a:pt x="12463" y="12705"/>
                    <a:pt x="12189" y="12705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8" name="Google Shape;1027;p57"/>
            <p:cNvSpPr/>
            <p:nvPr/>
          </p:nvSpPr>
          <p:spPr>
            <a:xfrm>
              <a:off x="2289600" y="3132720"/>
              <a:ext cx="383760" cy="383760"/>
            </a:xfrm>
            <a:custGeom>
              <a:avLst/>
              <a:gdLst/>
              <a:ahLst/>
              <a:cxnLst/>
              <a:rect l="l" t="t" r="r" b="b"/>
              <a:pathLst>
                <a:path w="11703" h="11703">
                  <a:moveTo>
                    <a:pt x="11125" y="11703"/>
                  </a:moveTo>
                  <a:lnTo>
                    <a:pt x="578" y="11703"/>
                  </a:lnTo>
                  <a:cubicBezTo>
                    <a:pt x="243" y="11703"/>
                    <a:pt x="0" y="11460"/>
                    <a:pt x="0" y="11125"/>
                  </a:cubicBezTo>
                  <a:lnTo>
                    <a:pt x="0" y="578"/>
                  </a:lnTo>
                  <a:cubicBezTo>
                    <a:pt x="0" y="274"/>
                    <a:pt x="243" y="0"/>
                    <a:pt x="578" y="0"/>
                  </a:cubicBezTo>
                  <a:lnTo>
                    <a:pt x="11125" y="0"/>
                  </a:lnTo>
                  <a:cubicBezTo>
                    <a:pt x="11429" y="0"/>
                    <a:pt x="11703" y="274"/>
                    <a:pt x="11703" y="578"/>
                  </a:cubicBezTo>
                  <a:lnTo>
                    <a:pt x="11703" y="11125"/>
                  </a:lnTo>
                  <a:cubicBezTo>
                    <a:pt x="11703" y="11460"/>
                    <a:pt x="11429" y="11703"/>
                    <a:pt x="11125" y="11703"/>
                  </a:cubicBezTo>
                  <a:close/>
                </a:path>
              </a:pathLst>
            </a:custGeom>
            <a:gradFill rotWithShape="0">
              <a:gsLst>
                <a:gs pos="0">
                  <a:srgbClr val="33FFFF"/>
                </a:gs>
                <a:gs pos="100000">
                  <a:srgbClr val="6699FF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9" name="Google Shape;1028;p57"/>
            <p:cNvSpPr/>
            <p:nvPr/>
          </p:nvSpPr>
          <p:spPr>
            <a:xfrm>
              <a:off x="2357280" y="3183480"/>
              <a:ext cx="249840" cy="177120"/>
            </a:xfrm>
            <a:custGeom>
              <a:avLst/>
              <a:gdLst/>
              <a:ahLst/>
              <a:cxnLst/>
              <a:rect l="l" t="t" r="r" b="b"/>
              <a:pathLst>
                <a:path w="7630" h="5412">
                  <a:moveTo>
                    <a:pt x="3830" y="1"/>
                  </a:moveTo>
                  <a:lnTo>
                    <a:pt x="0" y="3131"/>
                  </a:lnTo>
                  <a:lnTo>
                    <a:pt x="3830" y="5411"/>
                  </a:lnTo>
                  <a:lnTo>
                    <a:pt x="7629" y="3131"/>
                  </a:lnTo>
                  <a:lnTo>
                    <a:pt x="3830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0" name="Google Shape;1029;p57"/>
            <p:cNvSpPr/>
            <p:nvPr/>
          </p:nvSpPr>
          <p:spPr>
            <a:xfrm>
              <a:off x="2357280" y="3286440"/>
              <a:ext cx="124920" cy="146880"/>
            </a:xfrm>
            <a:custGeom>
              <a:avLst/>
              <a:gdLst/>
              <a:ahLst/>
              <a:cxnLst/>
              <a:rect l="l" t="t" r="r" b="b"/>
              <a:pathLst>
                <a:path w="3830" h="4499">
                  <a:moveTo>
                    <a:pt x="0" y="0"/>
                  </a:moveTo>
                  <a:lnTo>
                    <a:pt x="0" y="4499"/>
                  </a:lnTo>
                  <a:lnTo>
                    <a:pt x="3830" y="22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1" name="Google Shape;1030;p57"/>
            <p:cNvSpPr/>
            <p:nvPr/>
          </p:nvSpPr>
          <p:spPr>
            <a:xfrm>
              <a:off x="2483280" y="3286440"/>
              <a:ext cx="124200" cy="146880"/>
            </a:xfrm>
            <a:custGeom>
              <a:avLst/>
              <a:gdLst/>
              <a:ahLst/>
              <a:cxnLst/>
              <a:rect l="l" t="t" r="r" b="b"/>
              <a:pathLst>
                <a:path w="3801" h="4499">
                  <a:moveTo>
                    <a:pt x="3800" y="0"/>
                  </a:moveTo>
                  <a:lnTo>
                    <a:pt x="1" y="2280"/>
                  </a:lnTo>
                  <a:lnTo>
                    <a:pt x="3800" y="4499"/>
                  </a:lnTo>
                  <a:lnTo>
                    <a:pt x="380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2" name="Google Shape;1031;p57"/>
            <p:cNvSpPr/>
            <p:nvPr/>
          </p:nvSpPr>
          <p:spPr>
            <a:xfrm>
              <a:off x="2357280" y="3364200"/>
              <a:ext cx="249840" cy="73080"/>
            </a:xfrm>
            <a:custGeom>
              <a:avLst/>
              <a:gdLst/>
              <a:ahLst/>
              <a:cxnLst/>
              <a:rect l="l" t="t" r="r" b="b"/>
              <a:pathLst>
                <a:path w="7630" h="2250">
                  <a:moveTo>
                    <a:pt x="3830" y="0"/>
                  </a:moveTo>
                  <a:lnTo>
                    <a:pt x="0" y="2250"/>
                  </a:lnTo>
                  <a:lnTo>
                    <a:pt x="7629" y="2250"/>
                  </a:lnTo>
                  <a:lnTo>
                    <a:pt x="383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3" name="Google Shape;1032;p57"/>
            <p:cNvSpPr/>
            <p:nvPr/>
          </p:nvSpPr>
          <p:spPr>
            <a:xfrm>
              <a:off x="2384280" y="3277440"/>
              <a:ext cx="195840" cy="83160"/>
            </a:xfrm>
            <a:custGeom>
              <a:avLst/>
              <a:gdLst/>
              <a:ahLst/>
              <a:cxnLst/>
              <a:rect l="l" t="t" r="r" b="b"/>
              <a:pathLst>
                <a:path w="5989" h="2555">
                  <a:moveTo>
                    <a:pt x="1" y="730"/>
                  </a:moveTo>
                  <a:lnTo>
                    <a:pt x="1" y="1"/>
                  </a:lnTo>
                  <a:lnTo>
                    <a:pt x="5989" y="1"/>
                  </a:lnTo>
                  <a:lnTo>
                    <a:pt x="5989" y="761"/>
                  </a:lnTo>
                  <a:lnTo>
                    <a:pt x="3010" y="2554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4" name="Google Shape;1033;p57"/>
            <p:cNvSpPr/>
            <p:nvPr/>
          </p:nvSpPr>
          <p:spPr>
            <a:xfrm>
              <a:off x="1720440" y="3121560"/>
              <a:ext cx="416520" cy="416520"/>
            </a:xfrm>
            <a:custGeom>
              <a:avLst/>
              <a:gdLst/>
              <a:ahLst/>
              <a:cxnLst/>
              <a:rect l="l" t="t" r="r" b="b"/>
              <a:pathLst>
                <a:path w="12707" h="12706">
                  <a:moveTo>
                    <a:pt x="12189" y="12705"/>
                  </a:moveTo>
                  <a:lnTo>
                    <a:pt x="517" y="12705"/>
                  </a:lnTo>
                  <a:cubicBezTo>
                    <a:pt x="244" y="12705"/>
                    <a:pt x="1" y="12462"/>
                    <a:pt x="1" y="12189"/>
                  </a:cubicBezTo>
                  <a:lnTo>
                    <a:pt x="1" y="517"/>
                  </a:lnTo>
                  <a:cubicBezTo>
                    <a:pt x="1" y="243"/>
                    <a:pt x="244" y="0"/>
                    <a:pt x="517" y="0"/>
                  </a:cubicBezTo>
                  <a:lnTo>
                    <a:pt x="12189" y="0"/>
                  </a:lnTo>
                  <a:cubicBezTo>
                    <a:pt x="12463" y="0"/>
                    <a:pt x="12706" y="243"/>
                    <a:pt x="12706" y="517"/>
                  </a:cubicBezTo>
                  <a:lnTo>
                    <a:pt x="12706" y="12189"/>
                  </a:lnTo>
                  <a:cubicBezTo>
                    <a:pt x="12706" y="12462"/>
                    <a:pt x="12463" y="12705"/>
                    <a:pt x="12189" y="12705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5" name="Google Shape;1034;p57"/>
            <p:cNvSpPr/>
            <p:nvPr/>
          </p:nvSpPr>
          <p:spPr>
            <a:xfrm>
              <a:off x="1745280" y="3132720"/>
              <a:ext cx="383760" cy="383760"/>
            </a:xfrm>
            <a:custGeom>
              <a:avLst/>
              <a:gdLst/>
              <a:ahLst/>
              <a:cxnLst/>
              <a:rect l="l" t="t" r="r" b="b"/>
              <a:pathLst>
                <a:path w="11703" h="11703">
                  <a:moveTo>
                    <a:pt x="11125" y="11703"/>
                  </a:moveTo>
                  <a:lnTo>
                    <a:pt x="578" y="11703"/>
                  </a:lnTo>
                  <a:cubicBezTo>
                    <a:pt x="244" y="11703"/>
                    <a:pt x="1" y="11460"/>
                    <a:pt x="1" y="11125"/>
                  </a:cubicBezTo>
                  <a:lnTo>
                    <a:pt x="1" y="578"/>
                  </a:lnTo>
                  <a:cubicBezTo>
                    <a:pt x="1" y="274"/>
                    <a:pt x="244" y="0"/>
                    <a:pt x="578" y="0"/>
                  </a:cubicBezTo>
                  <a:lnTo>
                    <a:pt x="11125" y="0"/>
                  </a:lnTo>
                  <a:cubicBezTo>
                    <a:pt x="11429" y="0"/>
                    <a:pt x="11703" y="274"/>
                    <a:pt x="11703" y="578"/>
                  </a:cubicBezTo>
                  <a:lnTo>
                    <a:pt x="11703" y="11125"/>
                  </a:lnTo>
                  <a:cubicBezTo>
                    <a:pt x="11703" y="11460"/>
                    <a:pt x="11429" y="11703"/>
                    <a:pt x="11125" y="11703"/>
                  </a:cubicBezTo>
                  <a:close/>
                </a:path>
              </a:pathLst>
            </a:custGeom>
            <a:gradFill rotWithShape="0">
              <a:gsLst>
                <a:gs pos="0">
                  <a:srgbClr val="33FFFF"/>
                </a:gs>
                <a:gs pos="100000">
                  <a:srgbClr val="6699FF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6" name="Google Shape;1035;p57"/>
            <p:cNvSpPr/>
            <p:nvPr/>
          </p:nvSpPr>
          <p:spPr>
            <a:xfrm>
              <a:off x="1813320" y="3203640"/>
              <a:ext cx="241920" cy="241920"/>
            </a:xfrm>
            <a:custGeom>
              <a:avLst/>
              <a:gdLst/>
              <a:ahLst/>
              <a:cxnLst/>
              <a:rect l="l" t="t" r="r" b="b"/>
              <a:pathLst>
                <a:path w="7387" h="7387">
                  <a:moveTo>
                    <a:pt x="3678" y="2128"/>
                  </a:moveTo>
                  <a:cubicBezTo>
                    <a:pt x="4560" y="2128"/>
                    <a:pt x="5259" y="2827"/>
                    <a:pt x="5259" y="3709"/>
                  </a:cubicBezTo>
                  <a:cubicBezTo>
                    <a:pt x="5259" y="4560"/>
                    <a:pt x="4560" y="5289"/>
                    <a:pt x="3678" y="5289"/>
                  </a:cubicBezTo>
                  <a:cubicBezTo>
                    <a:pt x="2827" y="5289"/>
                    <a:pt x="2098" y="4560"/>
                    <a:pt x="2098" y="3709"/>
                  </a:cubicBezTo>
                  <a:cubicBezTo>
                    <a:pt x="2098" y="2827"/>
                    <a:pt x="2827" y="2128"/>
                    <a:pt x="3678" y="2128"/>
                  </a:cubicBezTo>
                  <a:close/>
                  <a:moveTo>
                    <a:pt x="3162" y="1"/>
                  </a:moveTo>
                  <a:cubicBezTo>
                    <a:pt x="3010" y="1"/>
                    <a:pt x="2888" y="153"/>
                    <a:pt x="2888" y="305"/>
                  </a:cubicBezTo>
                  <a:lnTo>
                    <a:pt x="2888" y="760"/>
                  </a:lnTo>
                  <a:cubicBezTo>
                    <a:pt x="2888" y="882"/>
                    <a:pt x="2797" y="973"/>
                    <a:pt x="2675" y="1034"/>
                  </a:cubicBezTo>
                  <a:cubicBezTo>
                    <a:pt x="2584" y="1064"/>
                    <a:pt x="2523" y="1095"/>
                    <a:pt x="2463" y="1125"/>
                  </a:cubicBezTo>
                  <a:cubicBezTo>
                    <a:pt x="2416" y="1148"/>
                    <a:pt x="2365" y="1158"/>
                    <a:pt x="2315" y="1158"/>
                  </a:cubicBezTo>
                  <a:cubicBezTo>
                    <a:pt x="2234" y="1158"/>
                    <a:pt x="2154" y="1132"/>
                    <a:pt x="2098" y="1095"/>
                  </a:cubicBezTo>
                  <a:lnTo>
                    <a:pt x="1794" y="760"/>
                  </a:lnTo>
                  <a:cubicBezTo>
                    <a:pt x="1737" y="718"/>
                    <a:pt x="1661" y="695"/>
                    <a:pt x="1587" y="695"/>
                  </a:cubicBezTo>
                  <a:cubicBezTo>
                    <a:pt x="1501" y="695"/>
                    <a:pt x="1417" y="726"/>
                    <a:pt x="1368" y="791"/>
                  </a:cubicBezTo>
                  <a:lnTo>
                    <a:pt x="639" y="1520"/>
                  </a:lnTo>
                  <a:cubicBezTo>
                    <a:pt x="548" y="1642"/>
                    <a:pt x="548" y="1824"/>
                    <a:pt x="669" y="1946"/>
                  </a:cubicBezTo>
                  <a:lnTo>
                    <a:pt x="1156" y="2402"/>
                  </a:lnTo>
                  <a:cubicBezTo>
                    <a:pt x="1095" y="2493"/>
                    <a:pt x="1034" y="2615"/>
                    <a:pt x="1004" y="2706"/>
                  </a:cubicBezTo>
                  <a:cubicBezTo>
                    <a:pt x="973" y="2827"/>
                    <a:pt x="852" y="2888"/>
                    <a:pt x="730" y="2888"/>
                  </a:cubicBezTo>
                  <a:lnTo>
                    <a:pt x="274" y="2888"/>
                  </a:lnTo>
                  <a:cubicBezTo>
                    <a:pt x="122" y="2888"/>
                    <a:pt x="0" y="3040"/>
                    <a:pt x="0" y="3192"/>
                  </a:cubicBezTo>
                  <a:lnTo>
                    <a:pt x="0" y="4226"/>
                  </a:lnTo>
                  <a:cubicBezTo>
                    <a:pt x="0" y="4378"/>
                    <a:pt x="122" y="4499"/>
                    <a:pt x="274" y="4499"/>
                  </a:cubicBezTo>
                  <a:lnTo>
                    <a:pt x="669" y="4499"/>
                  </a:lnTo>
                  <a:cubicBezTo>
                    <a:pt x="821" y="4499"/>
                    <a:pt x="973" y="4621"/>
                    <a:pt x="1034" y="4742"/>
                  </a:cubicBezTo>
                  <a:cubicBezTo>
                    <a:pt x="1034" y="4773"/>
                    <a:pt x="1034" y="4803"/>
                    <a:pt x="1064" y="4833"/>
                  </a:cubicBezTo>
                  <a:cubicBezTo>
                    <a:pt x="1125" y="4985"/>
                    <a:pt x="1095" y="5137"/>
                    <a:pt x="973" y="5259"/>
                  </a:cubicBezTo>
                  <a:lnTo>
                    <a:pt x="700" y="5533"/>
                  </a:lnTo>
                  <a:cubicBezTo>
                    <a:pt x="578" y="5654"/>
                    <a:pt x="578" y="5837"/>
                    <a:pt x="700" y="5958"/>
                  </a:cubicBezTo>
                  <a:lnTo>
                    <a:pt x="1429" y="6688"/>
                  </a:lnTo>
                  <a:cubicBezTo>
                    <a:pt x="1490" y="6733"/>
                    <a:pt x="1566" y="6756"/>
                    <a:pt x="1642" y="6756"/>
                  </a:cubicBezTo>
                  <a:cubicBezTo>
                    <a:pt x="1718" y="6756"/>
                    <a:pt x="1794" y="6733"/>
                    <a:pt x="1855" y="6688"/>
                  </a:cubicBezTo>
                  <a:lnTo>
                    <a:pt x="2159" y="6353"/>
                  </a:lnTo>
                  <a:cubicBezTo>
                    <a:pt x="2223" y="6310"/>
                    <a:pt x="2303" y="6267"/>
                    <a:pt x="2387" y="6267"/>
                  </a:cubicBezTo>
                  <a:cubicBezTo>
                    <a:pt x="2422" y="6267"/>
                    <a:pt x="2457" y="6275"/>
                    <a:pt x="2493" y="6292"/>
                  </a:cubicBezTo>
                  <a:cubicBezTo>
                    <a:pt x="2554" y="6323"/>
                    <a:pt x="2614" y="6353"/>
                    <a:pt x="2675" y="6384"/>
                  </a:cubicBezTo>
                  <a:cubicBezTo>
                    <a:pt x="2797" y="6414"/>
                    <a:pt x="2888" y="6536"/>
                    <a:pt x="2888" y="6657"/>
                  </a:cubicBezTo>
                  <a:lnTo>
                    <a:pt x="2888" y="7113"/>
                  </a:lnTo>
                  <a:cubicBezTo>
                    <a:pt x="2888" y="7265"/>
                    <a:pt x="3010" y="7387"/>
                    <a:pt x="3162" y="7387"/>
                  </a:cubicBezTo>
                  <a:lnTo>
                    <a:pt x="4195" y="7387"/>
                  </a:lnTo>
                  <a:cubicBezTo>
                    <a:pt x="4347" y="7387"/>
                    <a:pt x="4499" y="7265"/>
                    <a:pt x="4499" y="7113"/>
                  </a:cubicBezTo>
                  <a:lnTo>
                    <a:pt x="4499" y="6657"/>
                  </a:lnTo>
                  <a:cubicBezTo>
                    <a:pt x="4499" y="6536"/>
                    <a:pt x="4590" y="6414"/>
                    <a:pt x="4681" y="6384"/>
                  </a:cubicBezTo>
                  <a:cubicBezTo>
                    <a:pt x="4773" y="6353"/>
                    <a:pt x="4833" y="6323"/>
                    <a:pt x="4925" y="6292"/>
                  </a:cubicBezTo>
                  <a:cubicBezTo>
                    <a:pt x="4979" y="6265"/>
                    <a:pt x="5034" y="6250"/>
                    <a:pt x="5086" y="6250"/>
                  </a:cubicBezTo>
                  <a:cubicBezTo>
                    <a:pt x="5149" y="6250"/>
                    <a:pt x="5209" y="6273"/>
                    <a:pt x="5259" y="6323"/>
                  </a:cubicBezTo>
                  <a:lnTo>
                    <a:pt x="5593" y="6627"/>
                  </a:lnTo>
                  <a:cubicBezTo>
                    <a:pt x="5654" y="6688"/>
                    <a:pt x="5730" y="6718"/>
                    <a:pt x="5806" y="6718"/>
                  </a:cubicBezTo>
                  <a:cubicBezTo>
                    <a:pt x="5882" y="6718"/>
                    <a:pt x="5958" y="6688"/>
                    <a:pt x="6019" y="6627"/>
                  </a:cubicBezTo>
                  <a:lnTo>
                    <a:pt x="6718" y="5867"/>
                  </a:lnTo>
                  <a:cubicBezTo>
                    <a:pt x="6839" y="5776"/>
                    <a:pt x="6809" y="5563"/>
                    <a:pt x="6688" y="5472"/>
                  </a:cubicBezTo>
                  <a:lnTo>
                    <a:pt x="6232" y="5016"/>
                  </a:lnTo>
                  <a:cubicBezTo>
                    <a:pt x="6262" y="4894"/>
                    <a:pt x="6323" y="4803"/>
                    <a:pt x="6353" y="4712"/>
                  </a:cubicBezTo>
                  <a:cubicBezTo>
                    <a:pt x="6414" y="4590"/>
                    <a:pt x="6505" y="4499"/>
                    <a:pt x="6627" y="4499"/>
                  </a:cubicBezTo>
                  <a:lnTo>
                    <a:pt x="7083" y="4499"/>
                  </a:lnTo>
                  <a:cubicBezTo>
                    <a:pt x="7235" y="4499"/>
                    <a:pt x="7387" y="4378"/>
                    <a:pt x="7387" y="4226"/>
                  </a:cubicBezTo>
                  <a:lnTo>
                    <a:pt x="7387" y="3192"/>
                  </a:lnTo>
                  <a:cubicBezTo>
                    <a:pt x="7387" y="3040"/>
                    <a:pt x="7235" y="2888"/>
                    <a:pt x="7083" y="2888"/>
                  </a:cubicBezTo>
                  <a:lnTo>
                    <a:pt x="6688" y="2888"/>
                  </a:lnTo>
                  <a:cubicBezTo>
                    <a:pt x="6536" y="2888"/>
                    <a:pt x="6384" y="2797"/>
                    <a:pt x="6323" y="2645"/>
                  </a:cubicBezTo>
                  <a:cubicBezTo>
                    <a:pt x="6323" y="2615"/>
                    <a:pt x="6323" y="2615"/>
                    <a:pt x="6292" y="2584"/>
                  </a:cubicBezTo>
                  <a:cubicBezTo>
                    <a:pt x="6232" y="2432"/>
                    <a:pt x="6292" y="2250"/>
                    <a:pt x="6384" y="2159"/>
                  </a:cubicBezTo>
                  <a:lnTo>
                    <a:pt x="6657" y="1885"/>
                  </a:lnTo>
                  <a:cubicBezTo>
                    <a:pt x="6779" y="1764"/>
                    <a:pt x="6779" y="1581"/>
                    <a:pt x="6657" y="1460"/>
                  </a:cubicBezTo>
                  <a:lnTo>
                    <a:pt x="5928" y="730"/>
                  </a:lnTo>
                  <a:cubicBezTo>
                    <a:pt x="5882" y="669"/>
                    <a:pt x="5806" y="639"/>
                    <a:pt x="5730" y="639"/>
                  </a:cubicBezTo>
                  <a:cubicBezTo>
                    <a:pt x="5654" y="639"/>
                    <a:pt x="5578" y="669"/>
                    <a:pt x="5532" y="730"/>
                  </a:cubicBezTo>
                  <a:lnTo>
                    <a:pt x="5198" y="1034"/>
                  </a:lnTo>
                  <a:cubicBezTo>
                    <a:pt x="5139" y="1093"/>
                    <a:pt x="5068" y="1126"/>
                    <a:pt x="4992" y="1126"/>
                  </a:cubicBezTo>
                  <a:cubicBezTo>
                    <a:pt x="4950" y="1126"/>
                    <a:pt x="4907" y="1116"/>
                    <a:pt x="4864" y="1095"/>
                  </a:cubicBezTo>
                  <a:cubicBezTo>
                    <a:pt x="4803" y="1095"/>
                    <a:pt x="4742" y="1064"/>
                    <a:pt x="4681" y="1034"/>
                  </a:cubicBezTo>
                  <a:cubicBezTo>
                    <a:pt x="4560" y="973"/>
                    <a:pt x="4499" y="882"/>
                    <a:pt x="4499" y="760"/>
                  </a:cubicBezTo>
                  <a:lnTo>
                    <a:pt x="4499" y="305"/>
                  </a:lnTo>
                  <a:cubicBezTo>
                    <a:pt x="4499" y="153"/>
                    <a:pt x="4347" y="1"/>
                    <a:pt x="4195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7" name="Google Shape;1036;p57"/>
            <p:cNvSpPr/>
            <p:nvPr/>
          </p:nvSpPr>
          <p:spPr>
            <a:xfrm>
              <a:off x="2800440" y="3121560"/>
              <a:ext cx="415440" cy="416520"/>
            </a:xfrm>
            <a:custGeom>
              <a:avLst/>
              <a:gdLst/>
              <a:ahLst/>
              <a:cxnLst/>
              <a:rect l="l" t="t" r="r" b="b"/>
              <a:pathLst>
                <a:path w="12676" h="12706">
                  <a:moveTo>
                    <a:pt x="12159" y="12705"/>
                  </a:moveTo>
                  <a:lnTo>
                    <a:pt x="487" y="12705"/>
                  </a:lnTo>
                  <a:cubicBezTo>
                    <a:pt x="214" y="12705"/>
                    <a:pt x="1" y="12462"/>
                    <a:pt x="1" y="12189"/>
                  </a:cubicBezTo>
                  <a:lnTo>
                    <a:pt x="1" y="517"/>
                  </a:lnTo>
                  <a:cubicBezTo>
                    <a:pt x="1" y="243"/>
                    <a:pt x="214" y="0"/>
                    <a:pt x="487" y="0"/>
                  </a:cubicBezTo>
                  <a:lnTo>
                    <a:pt x="12159" y="0"/>
                  </a:lnTo>
                  <a:cubicBezTo>
                    <a:pt x="12463" y="0"/>
                    <a:pt x="12676" y="243"/>
                    <a:pt x="12676" y="517"/>
                  </a:cubicBezTo>
                  <a:lnTo>
                    <a:pt x="12676" y="12189"/>
                  </a:lnTo>
                  <a:cubicBezTo>
                    <a:pt x="12676" y="12462"/>
                    <a:pt x="12463" y="12705"/>
                    <a:pt x="12159" y="12705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8" name="Google Shape;1037;p57"/>
            <p:cNvSpPr/>
            <p:nvPr/>
          </p:nvSpPr>
          <p:spPr>
            <a:xfrm>
              <a:off x="2824560" y="3132720"/>
              <a:ext cx="383760" cy="383760"/>
            </a:xfrm>
            <a:custGeom>
              <a:avLst/>
              <a:gdLst/>
              <a:ahLst/>
              <a:cxnLst/>
              <a:rect l="l" t="t" r="r" b="b"/>
              <a:pathLst>
                <a:path w="11703" h="11703">
                  <a:moveTo>
                    <a:pt x="11125" y="11703"/>
                  </a:moveTo>
                  <a:lnTo>
                    <a:pt x="578" y="11703"/>
                  </a:lnTo>
                  <a:cubicBezTo>
                    <a:pt x="274" y="11703"/>
                    <a:pt x="0" y="11460"/>
                    <a:pt x="0" y="11125"/>
                  </a:cubicBezTo>
                  <a:lnTo>
                    <a:pt x="0" y="578"/>
                  </a:lnTo>
                  <a:cubicBezTo>
                    <a:pt x="0" y="274"/>
                    <a:pt x="274" y="0"/>
                    <a:pt x="578" y="0"/>
                  </a:cubicBezTo>
                  <a:lnTo>
                    <a:pt x="11125" y="0"/>
                  </a:lnTo>
                  <a:cubicBezTo>
                    <a:pt x="11459" y="0"/>
                    <a:pt x="11703" y="274"/>
                    <a:pt x="11703" y="578"/>
                  </a:cubicBezTo>
                  <a:lnTo>
                    <a:pt x="11703" y="11125"/>
                  </a:lnTo>
                  <a:cubicBezTo>
                    <a:pt x="11703" y="11460"/>
                    <a:pt x="11459" y="11703"/>
                    <a:pt x="11125" y="11703"/>
                  </a:cubicBezTo>
                  <a:close/>
                </a:path>
              </a:pathLst>
            </a:custGeom>
            <a:gradFill rotWithShape="0">
              <a:gsLst>
                <a:gs pos="0">
                  <a:srgbClr val="33FFFF"/>
                </a:gs>
                <a:gs pos="100000">
                  <a:srgbClr val="6699FF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9" name="Google Shape;1038;p57"/>
            <p:cNvSpPr/>
            <p:nvPr/>
          </p:nvSpPr>
          <p:spPr>
            <a:xfrm>
              <a:off x="2904480" y="3211560"/>
              <a:ext cx="236880" cy="226440"/>
            </a:xfrm>
            <a:custGeom>
              <a:avLst/>
              <a:gdLst/>
              <a:ahLst/>
              <a:cxnLst/>
              <a:rect l="l" t="t" r="r" b="b"/>
              <a:pathLst>
                <a:path w="7236" h="6912">
                  <a:moveTo>
                    <a:pt x="1528" y="1"/>
                  </a:moveTo>
                  <a:cubicBezTo>
                    <a:pt x="1201" y="1"/>
                    <a:pt x="271" y="1195"/>
                    <a:pt x="123" y="1492"/>
                  </a:cubicBezTo>
                  <a:cubicBezTo>
                    <a:pt x="1" y="1766"/>
                    <a:pt x="487" y="3681"/>
                    <a:pt x="2007" y="5170"/>
                  </a:cubicBezTo>
                  <a:cubicBezTo>
                    <a:pt x="3310" y="6421"/>
                    <a:pt x="4903" y="6912"/>
                    <a:pt x="5523" y="6912"/>
                  </a:cubicBezTo>
                  <a:cubicBezTo>
                    <a:pt x="5626" y="6912"/>
                    <a:pt x="5702" y="6898"/>
                    <a:pt x="5746" y="6872"/>
                  </a:cubicBezTo>
                  <a:cubicBezTo>
                    <a:pt x="6019" y="6720"/>
                    <a:pt x="7235" y="5717"/>
                    <a:pt x="7144" y="5413"/>
                  </a:cubicBezTo>
                  <a:cubicBezTo>
                    <a:pt x="7053" y="5109"/>
                    <a:pt x="6141" y="4197"/>
                    <a:pt x="5898" y="4197"/>
                  </a:cubicBezTo>
                  <a:cubicBezTo>
                    <a:pt x="5685" y="4228"/>
                    <a:pt x="5047" y="5109"/>
                    <a:pt x="4864" y="5261"/>
                  </a:cubicBezTo>
                  <a:cubicBezTo>
                    <a:pt x="4843" y="5279"/>
                    <a:pt x="4809" y="5287"/>
                    <a:pt x="4763" y="5287"/>
                  </a:cubicBezTo>
                  <a:cubicBezTo>
                    <a:pt x="4411" y="5287"/>
                    <a:pt x="3396" y="4796"/>
                    <a:pt x="2858" y="4258"/>
                  </a:cubicBezTo>
                  <a:cubicBezTo>
                    <a:pt x="2250" y="3681"/>
                    <a:pt x="1642" y="2495"/>
                    <a:pt x="1764" y="2313"/>
                  </a:cubicBezTo>
                  <a:cubicBezTo>
                    <a:pt x="1916" y="2100"/>
                    <a:pt x="2797" y="1462"/>
                    <a:pt x="2797" y="1219"/>
                  </a:cubicBezTo>
                  <a:cubicBezTo>
                    <a:pt x="2828" y="1006"/>
                    <a:pt x="1855" y="94"/>
                    <a:pt x="1551" y="3"/>
                  </a:cubicBezTo>
                  <a:cubicBezTo>
                    <a:pt x="1544" y="1"/>
                    <a:pt x="1536" y="1"/>
                    <a:pt x="1528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50" name="Google Shape;1039;p57"/>
          <p:cNvSpPr/>
          <p:nvPr/>
        </p:nvSpPr>
        <p:spPr>
          <a:xfrm rot="16200000">
            <a:off x="2517480" y="1579320"/>
            <a:ext cx="642240" cy="630360"/>
          </a:xfrm>
          <a:custGeom>
            <a:avLst/>
            <a:gdLst/>
            <a:ahLst/>
            <a:cxnLst/>
            <a:rect l="l" t="t" r="r" b="b"/>
            <a:pathLst>
              <a:path w="15989" h="10518" fill="none">
                <a:moveTo>
                  <a:pt x="0" y="0"/>
                </a:moveTo>
                <a:lnTo>
                  <a:pt x="0" y="6718"/>
                </a:lnTo>
                <a:cubicBezTo>
                  <a:pt x="0" y="8815"/>
                  <a:pt x="1702" y="10517"/>
                  <a:pt x="3830" y="10517"/>
                </a:cubicBezTo>
                <a:lnTo>
                  <a:pt x="15988" y="10517"/>
                </a:lnTo>
              </a:path>
            </a:pathLst>
          </a:custGeom>
          <a:noFill/>
          <a:ln w="28575" cap="rnd">
            <a:solidFill>
              <a:srgbClr val="FFF1EF"/>
            </a:solidFill>
            <a:prstDash val="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PlaceHolder 2"/>
          <p:cNvSpPr>
            <a:spLocks noGrp="1"/>
          </p:cNvSpPr>
          <p:nvPr>
            <p:ph type="subTitle"/>
          </p:nvPr>
        </p:nvSpPr>
        <p:spPr>
          <a:xfrm>
            <a:off x="1948320" y="1076760"/>
            <a:ext cx="2038320" cy="4136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400" b="0" strike="noStrike" spc="-1" dirty="0" smtClean="0">
                <a:solidFill>
                  <a:srgbClr val="FFFFFF"/>
                </a:solidFill>
                <a:latin typeface="Ubuntu"/>
                <a:ea typeface="Ubuntu"/>
              </a:rPr>
              <a:t>Menu</a:t>
            </a:r>
            <a:endParaRPr lang="en-GB" sz="2400" b="0" strike="noStrike" spc="-1" dirty="0">
              <a:latin typeface="Arial"/>
            </a:endParaRPr>
          </a:p>
        </p:txBody>
      </p:sp>
      <p:grpSp>
        <p:nvGrpSpPr>
          <p:cNvPr id="849" name="Google Shape;1661;p81"/>
          <p:cNvGrpSpPr/>
          <p:nvPr/>
        </p:nvGrpSpPr>
        <p:grpSpPr>
          <a:xfrm>
            <a:off x="1349280" y="978840"/>
            <a:ext cx="447120" cy="415440"/>
            <a:chOff x="1349280" y="978840"/>
            <a:chExt cx="447120" cy="415440"/>
          </a:xfrm>
        </p:grpSpPr>
        <p:sp>
          <p:nvSpPr>
            <p:cNvPr id="850" name="Google Shape;1662;p81"/>
            <p:cNvSpPr/>
            <p:nvPr/>
          </p:nvSpPr>
          <p:spPr>
            <a:xfrm>
              <a:off x="1587600" y="1269720"/>
              <a:ext cx="64440" cy="74520"/>
            </a:xfrm>
            <a:custGeom>
              <a:avLst/>
              <a:gdLst/>
              <a:ahLst/>
              <a:cxnLst/>
              <a:rect l="l" t="t" r="r" b="b"/>
              <a:pathLst>
                <a:path w="1296" h="1588">
                  <a:moveTo>
                    <a:pt x="486" y="1"/>
                  </a:moveTo>
                  <a:lnTo>
                    <a:pt x="33" y="1358"/>
                  </a:lnTo>
                  <a:cubicBezTo>
                    <a:pt x="0" y="1490"/>
                    <a:pt x="93" y="1588"/>
                    <a:pt x="201" y="1588"/>
                  </a:cubicBezTo>
                  <a:cubicBezTo>
                    <a:pt x="249" y="1588"/>
                    <a:pt x="299" y="1569"/>
                    <a:pt x="343" y="1525"/>
                  </a:cubicBezTo>
                  <a:lnTo>
                    <a:pt x="1296" y="453"/>
                  </a:lnTo>
                  <a:lnTo>
                    <a:pt x="486" y="1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1" name="Google Shape;1663;p81"/>
            <p:cNvSpPr/>
            <p:nvPr/>
          </p:nvSpPr>
          <p:spPr>
            <a:xfrm>
              <a:off x="1730880" y="1037880"/>
              <a:ext cx="65520" cy="57600"/>
            </a:xfrm>
            <a:custGeom>
              <a:avLst/>
              <a:gdLst/>
              <a:ahLst/>
              <a:cxnLst/>
              <a:rect l="l" t="t" r="r" b="b"/>
              <a:pathLst>
                <a:path w="1311" h="1235">
                  <a:moveTo>
                    <a:pt x="717" y="0"/>
                  </a:moveTo>
                  <a:cubicBezTo>
                    <a:pt x="534" y="0"/>
                    <a:pt x="360" y="96"/>
                    <a:pt x="263" y="258"/>
                  </a:cubicBezTo>
                  <a:lnTo>
                    <a:pt x="1" y="710"/>
                  </a:lnTo>
                  <a:lnTo>
                    <a:pt x="906" y="1234"/>
                  </a:lnTo>
                  <a:lnTo>
                    <a:pt x="1168" y="782"/>
                  </a:lnTo>
                  <a:cubicBezTo>
                    <a:pt x="1310" y="520"/>
                    <a:pt x="1215" y="210"/>
                    <a:pt x="977" y="67"/>
                  </a:cubicBezTo>
                  <a:cubicBezTo>
                    <a:pt x="893" y="22"/>
                    <a:pt x="804" y="0"/>
                    <a:pt x="717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2" name="Google Shape;1664;p81"/>
            <p:cNvSpPr/>
            <p:nvPr/>
          </p:nvSpPr>
          <p:spPr>
            <a:xfrm>
              <a:off x="1622880" y="1134720"/>
              <a:ext cx="113400" cy="136800"/>
            </a:xfrm>
            <a:custGeom>
              <a:avLst/>
              <a:gdLst/>
              <a:ahLst/>
              <a:cxnLst/>
              <a:rect l="l" t="t" r="r" b="b"/>
              <a:pathLst>
                <a:path w="2263" h="2906">
                  <a:moveTo>
                    <a:pt x="1382" y="0"/>
                  </a:moveTo>
                  <a:lnTo>
                    <a:pt x="0" y="2382"/>
                  </a:lnTo>
                  <a:lnTo>
                    <a:pt x="905" y="2905"/>
                  </a:lnTo>
                  <a:lnTo>
                    <a:pt x="2263" y="524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3" name="Google Shape;1665;p81"/>
            <p:cNvSpPr/>
            <p:nvPr/>
          </p:nvSpPr>
          <p:spPr>
            <a:xfrm>
              <a:off x="1705680" y="1092960"/>
              <a:ext cx="56880" cy="44280"/>
            </a:xfrm>
            <a:custGeom>
              <a:avLst/>
              <a:gdLst/>
              <a:ahLst/>
              <a:cxnLst/>
              <a:rect l="l" t="t" r="r" b="b"/>
              <a:pathLst>
                <a:path w="1144" h="954">
                  <a:moveTo>
                    <a:pt x="262" y="1"/>
                  </a:moveTo>
                  <a:lnTo>
                    <a:pt x="0" y="430"/>
                  </a:lnTo>
                  <a:lnTo>
                    <a:pt x="882" y="954"/>
                  </a:lnTo>
                  <a:lnTo>
                    <a:pt x="1144" y="501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4" name="Google Shape;1667;p81"/>
            <p:cNvSpPr/>
            <p:nvPr/>
          </p:nvSpPr>
          <p:spPr>
            <a:xfrm>
              <a:off x="1415160" y="1117440"/>
              <a:ext cx="138600" cy="71280"/>
            </a:xfrm>
            <a:custGeom>
              <a:avLst/>
              <a:gdLst/>
              <a:ahLst/>
              <a:cxnLst/>
              <a:rect l="l" t="t" r="r" b="b"/>
              <a:pathLst>
                <a:path w="2763" h="1525">
                  <a:moveTo>
                    <a:pt x="0" y="1"/>
                  </a:moveTo>
                  <a:lnTo>
                    <a:pt x="0" y="1525"/>
                  </a:lnTo>
                  <a:lnTo>
                    <a:pt x="596" y="930"/>
                  </a:lnTo>
                  <a:cubicBezTo>
                    <a:pt x="643" y="882"/>
                    <a:pt x="709" y="858"/>
                    <a:pt x="774" y="858"/>
                  </a:cubicBezTo>
                  <a:cubicBezTo>
                    <a:pt x="840" y="858"/>
                    <a:pt x="905" y="882"/>
                    <a:pt x="953" y="930"/>
                  </a:cubicBezTo>
                  <a:lnTo>
                    <a:pt x="1286" y="1263"/>
                  </a:lnTo>
                  <a:lnTo>
                    <a:pt x="1763" y="620"/>
                  </a:lnTo>
                  <a:cubicBezTo>
                    <a:pt x="1822" y="549"/>
                    <a:pt x="1900" y="513"/>
                    <a:pt x="1977" y="513"/>
                  </a:cubicBezTo>
                  <a:cubicBezTo>
                    <a:pt x="2054" y="513"/>
                    <a:pt x="2132" y="549"/>
                    <a:pt x="2191" y="620"/>
                  </a:cubicBezTo>
                  <a:lnTo>
                    <a:pt x="2763" y="1382"/>
                  </a:lnTo>
                  <a:lnTo>
                    <a:pt x="2763" y="1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5" name="Google Shape;1668;p81"/>
            <p:cNvSpPr/>
            <p:nvPr/>
          </p:nvSpPr>
          <p:spPr>
            <a:xfrm>
              <a:off x="1433160" y="1187640"/>
              <a:ext cx="41400" cy="18360"/>
            </a:xfrm>
            <a:custGeom>
              <a:avLst/>
              <a:gdLst/>
              <a:ahLst/>
              <a:cxnLst/>
              <a:rect l="l" t="t" r="r" b="b"/>
              <a:pathLst>
                <a:path w="835" h="406">
                  <a:moveTo>
                    <a:pt x="429" y="0"/>
                  </a:moveTo>
                  <a:lnTo>
                    <a:pt x="1" y="405"/>
                  </a:lnTo>
                  <a:lnTo>
                    <a:pt x="834" y="40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6" name="Google Shape;1669;p81"/>
            <p:cNvSpPr/>
            <p:nvPr/>
          </p:nvSpPr>
          <p:spPr>
            <a:xfrm>
              <a:off x="1499400" y="1173960"/>
              <a:ext cx="41400" cy="32040"/>
            </a:xfrm>
            <a:custGeom>
              <a:avLst/>
              <a:gdLst/>
              <a:ahLst/>
              <a:cxnLst/>
              <a:rect l="l" t="t" r="r" b="b"/>
              <a:pathLst>
                <a:path w="834" h="692">
                  <a:moveTo>
                    <a:pt x="310" y="1"/>
                  </a:moveTo>
                  <a:lnTo>
                    <a:pt x="0" y="429"/>
                  </a:lnTo>
                  <a:lnTo>
                    <a:pt x="239" y="691"/>
                  </a:lnTo>
                  <a:lnTo>
                    <a:pt x="834" y="69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7" name="Google Shape;1670;p81"/>
            <p:cNvSpPr/>
            <p:nvPr/>
          </p:nvSpPr>
          <p:spPr>
            <a:xfrm>
              <a:off x="1637280" y="978840"/>
              <a:ext cx="85680" cy="63720"/>
            </a:xfrm>
            <a:custGeom>
              <a:avLst/>
              <a:gdLst/>
              <a:ahLst/>
              <a:cxnLst/>
              <a:rect l="l" t="t" r="r" b="b"/>
              <a:pathLst>
                <a:path w="1715" h="1359">
                  <a:moveTo>
                    <a:pt x="0" y="1"/>
                  </a:moveTo>
                  <a:lnTo>
                    <a:pt x="0" y="1358"/>
                  </a:lnTo>
                  <a:lnTo>
                    <a:pt x="1619" y="1358"/>
                  </a:lnTo>
                  <a:lnTo>
                    <a:pt x="1715" y="1191"/>
                  </a:lnTo>
                  <a:lnTo>
                    <a:pt x="1715" y="929"/>
                  </a:lnTo>
                  <a:cubicBezTo>
                    <a:pt x="1715" y="406"/>
                    <a:pt x="1286" y="1"/>
                    <a:pt x="762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8" name="Google Shape;1671;p81"/>
            <p:cNvSpPr/>
            <p:nvPr/>
          </p:nvSpPr>
          <p:spPr>
            <a:xfrm>
              <a:off x="1349280" y="1068120"/>
              <a:ext cx="374040" cy="326160"/>
            </a:xfrm>
            <a:custGeom>
              <a:avLst/>
              <a:gdLst/>
              <a:ahLst/>
              <a:cxnLst/>
              <a:rect l="l" t="t" r="r" b="b"/>
              <a:pathLst>
                <a:path w="7431" h="6907">
                  <a:moveTo>
                    <a:pt x="4311" y="524"/>
                  </a:moveTo>
                  <a:cubicBezTo>
                    <a:pt x="4454" y="524"/>
                    <a:pt x="4573" y="643"/>
                    <a:pt x="4573" y="786"/>
                  </a:cubicBezTo>
                  <a:lnTo>
                    <a:pt x="4573" y="3191"/>
                  </a:lnTo>
                  <a:cubicBezTo>
                    <a:pt x="4573" y="3334"/>
                    <a:pt x="4454" y="3453"/>
                    <a:pt x="4311" y="3453"/>
                  </a:cubicBezTo>
                  <a:lnTo>
                    <a:pt x="1048" y="3453"/>
                  </a:lnTo>
                  <a:cubicBezTo>
                    <a:pt x="906" y="3453"/>
                    <a:pt x="786" y="3334"/>
                    <a:pt x="786" y="3191"/>
                  </a:cubicBezTo>
                  <a:lnTo>
                    <a:pt x="786" y="786"/>
                  </a:lnTo>
                  <a:cubicBezTo>
                    <a:pt x="786" y="643"/>
                    <a:pt x="906" y="524"/>
                    <a:pt x="1048" y="524"/>
                  </a:cubicBezTo>
                  <a:close/>
                  <a:moveTo>
                    <a:pt x="1" y="0"/>
                  </a:moveTo>
                  <a:lnTo>
                    <a:pt x="1" y="5954"/>
                  </a:lnTo>
                  <a:cubicBezTo>
                    <a:pt x="1" y="6478"/>
                    <a:pt x="429" y="6906"/>
                    <a:pt x="953" y="6906"/>
                  </a:cubicBezTo>
                  <a:lnTo>
                    <a:pt x="6478" y="6906"/>
                  </a:lnTo>
                  <a:cubicBezTo>
                    <a:pt x="7002" y="6906"/>
                    <a:pt x="7431" y="6478"/>
                    <a:pt x="7431" y="5954"/>
                  </a:cubicBezTo>
                  <a:lnTo>
                    <a:pt x="7431" y="3429"/>
                  </a:lnTo>
                  <a:lnTo>
                    <a:pt x="6645" y="4811"/>
                  </a:lnTo>
                  <a:cubicBezTo>
                    <a:pt x="6621" y="4858"/>
                    <a:pt x="6573" y="4882"/>
                    <a:pt x="6550" y="4930"/>
                  </a:cubicBezTo>
                  <a:lnTo>
                    <a:pt x="5454" y="6144"/>
                  </a:lnTo>
                  <a:cubicBezTo>
                    <a:pt x="5311" y="6287"/>
                    <a:pt x="5121" y="6358"/>
                    <a:pt x="4930" y="6358"/>
                  </a:cubicBezTo>
                  <a:cubicBezTo>
                    <a:pt x="4716" y="6358"/>
                    <a:pt x="4502" y="6263"/>
                    <a:pt x="4382" y="6073"/>
                  </a:cubicBezTo>
                  <a:cubicBezTo>
                    <a:pt x="4335" y="6025"/>
                    <a:pt x="4287" y="5930"/>
                    <a:pt x="4263" y="5858"/>
                  </a:cubicBezTo>
                  <a:lnTo>
                    <a:pt x="1048" y="5858"/>
                  </a:lnTo>
                  <a:cubicBezTo>
                    <a:pt x="906" y="5858"/>
                    <a:pt x="786" y="5739"/>
                    <a:pt x="786" y="5596"/>
                  </a:cubicBezTo>
                  <a:cubicBezTo>
                    <a:pt x="786" y="5454"/>
                    <a:pt x="906" y="5334"/>
                    <a:pt x="1048" y="5334"/>
                  </a:cubicBezTo>
                  <a:lnTo>
                    <a:pt x="4335" y="5334"/>
                  </a:lnTo>
                  <a:lnTo>
                    <a:pt x="4549" y="4644"/>
                  </a:lnTo>
                  <a:lnTo>
                    <a:pt x="1048" y="4644"/>
                  </a:lnTo>
                  <a:cubicBezTo>
                    <a:pt x="906" y="4644"/>
                    <a:pt x="786" y="4525"/>
                    <a:pt x="786" y="4382"/>
                  </a:cubicBezTo>
                  <a:cubicBezTo>
                    <a:pt x="786" y="4263"/>
                    <a:pt x="906" y="4144"/>
                    <a:pt x="1048" y="4144"/>
                  </a:cubicBezTo>
                  <a:lnTo>
                    <a:pt x="4716" y="4144"/>
                  </a:lnTo>
                  <a:lnTo>
                    <a:pt x="4787" y="3929"/>
                  </a:lnTo>
                  <a:cubicBezTo>
                    <a:pt x="4811" y="3858"/>
                    <a:pt x="4835" y="3810"/>
                    <a:pt x="4859" y="3763"/>
                  </a:cubicBezTo>
                  <a:lnTo>
                    <a:pt x="7026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859" name="Hình ảnh 29"/>
          <p:cNvSpPr/>
          <p:nvPr/>
        </p:nvSpPr>
        <p:spPr>
          <a:xfrm>
            <a:off x="1260000" y="1490760"/>
            <a:ext cx="1955880" cy="3182400"/>
          </a:xfrm>
          <a:prstGeom prst="roundRect">
            <a:avLst>
              <a:gd name="adj" fmla="val 8594"/>
            </a:avLst>
          </a:prstGeom>
          <a:blipFill rotWithShape="0">
            <a:blip r:embed="rId2"/>
            <a:srcRect/>
            <a:stretch/>
          </a:blipFill>
          <a:ln w="0">
            <a:noFill/>
          </a:ln>
          <a:effectLst>
            <a:reflection blurRad="12700" stA="38000" endPos="28000" dist="50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0" name="PlaceHolder 3"/>
          <p:cNvSpPr>
            <a:spLocks noGrp="1"/>
          </p:cNvSpPr>
          <p:nvPr>
            <p:ph type="subTitle"/>
          </p:nvPr>
        </p:nvSpPr>
        <p:spPr>
          <a:xfrm>
            <a:off x="6188191" y="1576800"/>
            <a:ext cx="1978373" cy="4136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b">
            <a:noAutofit/>
          </a:bodyPr>
          <a:lstStyle/>
          <a:p>
            <a:pPr algn="ctr">
              <a:buNone/>
            </a:pPr>
            <a:endParaRPr lang="en-GB" sz="3200" b="0" strike="noStrike" spc="-1" dirty="0">
              <a:latin typeface="Arial"/>
            </a:endParaRPr>
          </a:p>
        </p:txBody>
      </p:sp>
      <p:sp>
        <p:nvSpPr>
          <p:cNvPr id="861" name="PlaceHolder 4"/>
          <p:cNvSpPr>
            <a:spLocks noGrp="1"/>
          </p:cNvSpPr>
          <p:nvPr>
            <p:ph type="subTitle"/>
          </p:nvPr>
        </p:nvSpPr>
        <p:spPr>
          <a:xfrm>
            <a:off x="6188191" y="3410280"/>
            <a:ext cx="1978373" cy="4136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b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  <p:sp>
        <p:nvSpPr>
          <p:cNvPr id="862" name="Google Shape;947;p56"/>
          <p:cNvSpPr/>
          <p:nvPr/>
        </p:nvSpPr>
        <p:spPr>
          <a:xfrm>
            <a:off x="6928711" y="1071720"/>
            <a:ext cx="1978373" cy="413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400" b="0" strike="noStrike" spc="-1">
                <a:solidFill>
                  <a:srgbClr val="FFFFFF"/>
                </a:solidFill>
                <a:latin typeface="Arial"/>
                <a:ea typeface="Arial"/>
              </a:rPr>
              <a:t>Search</a:t>
            </a:r>
            <a:endParaRPr lang="en-GB" sz="2400" b="0" strike="noStrike" spc="-1">
              <a:latin typeface="Arial"/>
            </a:endParaRPr>
          </a:p>
        </p:txBody>
      </p:sp>
      <p:sp>
        <p:nvSpPr>
          <p:cNvPr id="863" name="Hình ảnh 13"/>
          <p:cNvSpPr/>
          <p:nvPr/>
        </p:nvSpPr>
        <p:spPr>
          <a:xfrm>
            <a:off x="6270975" y="1440000"/>
            <a:ext cx="2096125" cy="3239640"/>
          </a:xfrm>
          <a:prstGeom prst="roundRect">
            <a:avLst>
              <a:gd name="adj" fmla="val 8594"/>
            </a:avLst>
          </a:prstGeom>
          <a:blipFill rotWithShape="0">
            <a:blip r:embed="rId3"/>
            <a:srcRect/>
            <a:stretch/>
          </a:blipFill>
          <a:ln w="0">
            <a:noFill/>
          </a:ln>
          <a:effectLst>
            <a:reflection blurRad="12700" stA="38000" endPos="28000" dist="50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864" name="Google Shape;1865;p81"/>
          <p:cNvGrpSpPr/>
          <p:nvPr/>
        </p:nvGrpSpPr>
        <p:grpSpPr>
          <a:xfrm>
            <a:off x="6431462" y="1075320"/>
            <a:ext cx="332990" cy="287280"/>
            <a:chOff x="5767200" y="1075320"/>
            <a:chExt cx="343080" cy="287280"/>
          </a:xfrm>
        </p:grpSpPr>
        <p:sp>
          <p:nvSpPr>
            <p:cNvPr id="865" name="Google Shape;1866;p81"/>
            <p:cNvSpPr/>
            <p:nvPr/>
          </p:nvSpPr>
          <p:spPr>
            <a:xfrm>
              <a:off x="5923440" y="1197360"/>
              <a:ext cx="30240" cy="42120"/>
            </a:xfrm>
            <a:custGeom>
              <a:avLst/>
              <a:gdLst/>
              <a:ahLst/>
              <a:cxnLst/>
              <a:rect l="l" t="t" r="r" b="b"/>
              <a:pathLst>
                <a:path w="882" h="1215">
                  <a:moveTo>
                    <a:pt x="263" y="0"/>
                  </a:moveTo>
                  <a:lnTo>
                    <a:pt x="1" y="1215"/>
                  </a:lnTo>
                  <a:lnTo>
                    <a:pt x="620" y="1215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6" name="Google Shape;1867;p81"/>
            <p:cNvSpPr/>
            <p:nvPr/>
          </p:nvSpPr>
          <p:spPr>
            <a:xfrm>
              <a:off x="5767200" y="1075320"/>
              <a:ext cx="343080" cy="287280"/>
            </a:xfrm>
            <a:custGeom>
              <a:avLst/>
              <a:gdLst/>
              <a:ahLst/>
              <a:cxnLst/>
              <a:rect l="l" t="t" r="r" b="b"/>
              <a:pathLst>
                <a:path w="9789" h="8193">
                  <a:moveTo>
                    <a:pt x="6053" y="1211"/>
                  </a:moveTo>
                  <a:cubicBezTo>
                    <a:pt x="6067" y="1211"/>
                    <a:pt x="6082" y="1212"/>
                    <a:pt x="6097" y="1215"/>
                  </a:cubicBezTo>
                  <a:cubicBezTo>
                    <a:pt x="6264" y="1262"/>
                    <a:pt x="6359" y="1405"/>
                    <a:pt x="6311" y="1572"/>
                  </a:cubicBezTo>
                  <a:lnTo>
                    <a:pt x="6049" y="2906"/>
                  </a:lnTo>
                  <a:lnTo>
                    <a:pt x="6621" y="2906"/>
                  </a:lnTo>
                  <a:cubicBezTo>
                    <a:pt x="6764" y="2906"/>
                    <a:pt x="6907" y="3025"/>
                    <a:pt x="6907" y="3191"/>
                  </a:cubicBezTo>
                  <a:cubicBezTo>
                    <a:pt x="6907" y="3358"/>
                    <a:pt x="6764" y="3477"/>
                    <a:pt x="6621" y="3477"/>
                  </a:cubicBezTo>
                  <a:lnTo>
                    <a:pt x="5930" y="3477"/>
                  </a:lnTo>
                  <a:lnTo>
                    <a:pt x="5668" y="4692"/>
                  </a:lnTo>
                  <a:lnTo>
                    <a:pt x="6240" y="4692"/>
                  </a:lnTo>
                  <a:cubicBezTo>
                    <a:pt x="6406" y="4692"/>
                    <a:pt x="6526" y="4811"/>
                    <a:pt x="6526" y="4977"/>
                  </a:cubicBezTo>
                  <a:cubicBezTo>
                    <a:pt x="6526" y="5144"/>
                    <a:pt x="6406" y="5263"/>
                    <a:pt x="6240" y="5263"/>
                  </a:cubicBezTo>
                  <a:lnTo>
                    <a:pt x="5549" y="5263"/>
                  </a:lnTo>
                  <a:lnTo>
                    <a:pt x="5240" y="6764"/>
                  </a:lnTo>
                  <a:cubicBezTo>
                    <a:pt x="5216" y="6883"/>
                    <a:pt x="5097" y="6978"/>
                    <a:pt x="4954" y="6978"/>
                  </a:cubicBezTo>
                  <a:lnTo>
                    <a:pt x="4906" y="6978"/>
                  </a:lnTo>
                  <a:cubicBezTo>
                    <a:pt x="4739" y="6954"/>
                    <a:pt x="4644" y="6787"/>
                    <a:pt x="4668" y="6644"/>
                  </a:cubicBezTo>
                  <a:lnTo>
                    <a:pt x="4954" y="5263"/>
                  </a:lnTo>
                  <a:lnTo>
                    <a:pt x="4335" y="5263"/>
                  </a:lnTo>
                  <a:lnTo>
                    <a:pt x="4025" y="6764"/>
                  </a:lnTo>
                  <a:cubicBezTo>
                    <a:pt x="4001" y="6883"/>
                    <a:pt x="3882" y="6978"/>
                    <a:pt x="3739" y="6978"/>
                  </a:cubicBezTo>
                  <a:lnTo>
                    <a:pt x="3692" y="6978"/>
                  </a:lnTo>
                  <a:cubicBezTo>
                    <a:pt x="3525" y="6954"/>
                    <a:pt x="3430" y="6787"/>
                    <a:pt x="3453" y="6644"/>
                  </a:cubicBezTo>
                  <a:lnTo>
                    <a:pt x="3739" y="5263"/>
                  </a:lnTo>
                  <a:lnTo>
                    <a:pt x="3168" y="5263"/>
                  </a:lnTo>
                  <a:cubicBezTo>
                    <a:pt x="3025" y="5263"/>
                    <a:pt x="2882" y="5144"/>
                    <a:pt x="2882" y="4977"/>
                  </a:cubicBezTo>
                  <a:cubicBezTo>
                    <a:pt x="2882" y="4811"/>
                    <a:pt x="3025" y="4692"/>
                    <a:pt x="3168" y="4692"/>
                  </a:cubicBezTo>
                  <a:lnTo>
                    <a:pt x="3858" y="4692"/>
                  </a:lnTo>
                  <a:lnTo>
                    <a:pt x="4120" y="3477"/>
                  </a:lnTo>
                  <a:lnTo>
                    <a:pt x="3549" y="3477"/>
                  </a:lnTo>
                  <a:cubicBezTo>
                    <a:pt x="3382" y="3477"/>
                    <a:pt x="3263" y="3358"/>
                    <a:pt x="3263" y="3191"/>
                  </a:cubicBezTo>
                  <a:cubicBezTo>
                    <a:pt x="3263" y="3025"/>
                    <a:pt x="3382" y="2906"/>
                    <a:pt x="3549" y="2906"/>
                  </a:cubicBezTo>
                  <a:lnTo>
                    <a:pt x="4239" y="2906"/>
                  </a:lnTo>
                  <a:lnTo>
                    <a:pt x="4549" y="1453"/>
                  </a:lnTo>
                  <a:cubicBezTo>
                    <a:pt x="4570" y="1303"/>
                    <a:pt x="4688" y="1211"/>
                    <a:pt x="4832" y="1211"/>
                  </a:cubicBezTo>
                  <a:cubicBezTo>
                    <a:pt x="4849" y="1211"/>
                    <a:pt x="4865" y="1212"/>
                    <a:pt x="4882" y="1215"/>
                  </a:cubicBezTo>
                  <a:cubicBezTo>
                    <a:pt x="5025" y="1262"/>
                    <a:pt x="5144" y="1405"/>
                    <a:pt x="5097" y="1572"/>
                  </a:cubicBezTo>
                  <a:lnTo>
                    <a:pt x="4835" y="2906"/>
                  </a:lnTo>
                  <a:lnTo>
                    <a:pt x="5454" y="2906"/>
                  </a:lnTo>
                  <a:lnTo>
                    <a:pt x="5763" y="1453"/>
                  </a:lnTo>
                  <a:cubicBezTo>
                    <a:pt x="5785" y="1303"/>
                    <a:pt x="5921" y="1211"/>
                    <a:pt x="6053" y="1211"/>
                  </a:cubicBezTo>
                  <a:close/>
                  <a:moveTo>
                    <a:pt x="4906" y="0"/>
                  </a:moveTo>
                  <a:cubicBezTo>
                    <a:pt x="3596" y="0"/>
                    <a:pt x="2382" y="429"/>
                    <a:pt x="1453" y="1191"/>
                  </a:cubicBezTo>
                  <a:cubicBezTo>
                    <a:pt x="524" y="1953"/>
                    <a:pt x="0" y="3001"/>
                    <a:pt x="0" y="4096"/>
                  </a:cubicBezTo>
                  <a:cubicBezTo>
                    <a:pt x="0" y="5216"/>
                    <a:pt x="524" y="6240"/>
                    <a:pt x="1453" y="7025"/>
                  </a:cubicBezTo>
                  <a:cubicBezTo>
                    <a:pt x="2382" y="7788"/>
                    <a:pt x="3596" y="8192"/>
                    <a:pt x="4906" y="8192"/>
                  </a:cubicBezTo>
                  <a:cubicBezTo>
                    <a:pt x="5930" y="8192"/>
                    <a:pt x="6907" y="7930"/>
                    <a:pt x="7716" y="7454"/>
                  </a:cubicBezTo>
                  <a:cubicBezTo>
                    <a:pt x="8193" y="7930"/>
                    <a:pt x="8836" y="8192"/>
                    <a:pt x="9502" y="8192"/>
                  </a:cubicBezTo>
                  <a:cubicBezTo>
                    <a:pt x="9598" y="8192"/>
                    <a:pt x="9693" y="8145"/>
                    <a:pt x="9740" y="8049"/>
                  </a:cubicBezTo>
                  <a:cubicBezTo>
                    <a:pt x="9788" y="7954"/>
                    <a:pt x="9788" y="7835"/>
                    <a:pt x="9717" y="7740"/>
                  </a:cubicBezTo>
                  <a:cubicBezTo>
                    <a:pt x="9383" y="7287"/>
                    <a:pt x="9193" y="6740"/>
                    <a:pt x="9193" y="6192"/>
                  </a:cubicBezTo>
                  <a:lnTo>
                    <a:pt x="9193" y="6049"/>
                  </a:lnTo>
                  <a:cubicBezTo>
                    <a:pt x="9574" y="5454"/>
                    <a:pt x="9788" y="4787"/>
                    <a:pt x="9788" y="4096"/>
                  </a:cubicBezTo>
                  <a:cubicBezTo>
                    <a:pt x="9788" y="3001"/>
                    <a:pt x="9264" y="1953"/>
                    <a:pt x="8335" y="1191"/>
                  </a:cubicBezTo>
                  <a:cubicBezTo>
                    <a:pt x="7407" y="429"/>
                    <a:pt x="6192" y="0"/>
                    <a:pt x="4906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23" name="Picture 22"/>
          <p:cNvPicPr/>
          <p:nvPr/>
        </p:nvPicPr>
        <p:blipFill>
          <a:blip r:embed="rId4"/>
          <a:stretch/>
        </p:blipFill>
        <p:spPr>
          <a:xfrm>
            <a:off x="3739912" y="1485360"/>
            <a:ext cx="2100907" cy="32925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4" name="PlaceHolder 2"/>
          <p:cNvSpPr txBox="1">
            <a:spLocks/>
          </p:cNvSpPr>
          <p:nvPr/>
        </p:nvSpPr>
        <p:spPr>
          <a:xfrm>
            <a:off x="4396875" y="1107360"/>
            <a:ext cx="1033708" cy="32472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" sz="2400" spc="-1" dirty="0" smtClean="0">
                <a:solidFill>
                  <a:srgbClr val="FFFFFF"/>
                </a:solidFill>
                <a:latin typeface="Ubuntu"/>
                <a:ea typeface="Ubuntu"/>
              </a:rPr>
              <a:t>Home</a:t>
            </a:r>
            <a:endParaRPr lang="en-GB" sz="2400" spc="-1" dirty="0">
              <a:latin typeface="Arial"/>
            </a:endParaRPr>
          </a:p>
        </p:txBody>
      </p:sp>
      <p:grpSp>
        <p:nvGrpSpPr>
          <p:cNvPr id="26" name="Google Shape;1755;p81"/>
          <p:cNvGrpSpPr/>
          <p:nvPr/>
        </p:nvGrpSpPr>
        <p:grpSpPr>
          <a:xfrm>
            <a:off x="3931568" y="1037880"/>
            <a:ext cx="309636" cy="308793"/>
            <a:chOff x="5866562" y="2245064"/>
            <a:chExt cx="256194" cy="255496"/>
          </a:xfrm>
        </p:grpSpPr>
        <p:sp>
          <p:nvSpPr>
            <p:cNvPr id="27" name="Google Shape;1756;p81"/>
            <p:cNvSpPr/>
            <p:nvPr/>
          </p:nvSpPr>
          <p:spPr>
            <a:xfrm>
              <a:off x="5937173" y="2315675"/>
              <a:ext cx="79652" cy="14564"/>
            </a:xfrm>
            <a:custGeom>
              <a:avLst/>
              <a:gdLst/>
              <a:ahLst/>
              <a:cxnLst/>
              <a:rect l="l" t="t" r="r" b="b"/>
              <a:pathLst>
                <a:path w="2740" h="501" extrusionOk="0">
                  <a:moveTo>
                    <a:pt x="429" y="1"/>
                  </a:moveTo>
                  <a:cubicBezTo>
                    <a:pt x="191" y="1"/>
                    <a:pt x="1" y="191"/>
                    <a:pt x="1" y="429"/>
                  </a:cubicBezTo>
                  <a:lnTo>
                    <a:pt x="1" y="501"/>
                  </a:lnTo>
                  <a:lnTo>
                    <a:pt x="2739" y="501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757;p81"/>
            <p:cNvSpPr/>
            <p:nvPr/>
          </p:nvSpPr>
          <p:spPr>
            <a:xfrm>
              <a:off x="6032029" y="2315675"/>
              <a:ext cx="20087" cy="14564"/>
            </a:xfrm>
            <a:custGeom>
              <a:avLst/>
              <a:gdLst/>
              <a:ahLst/>
              <a:cxnLst/>
              <a:rect l="l" t="t" r="r" b="b"/>
              <a:pathLst>
                <a:path w="691" h="501" extrusionOk="0">
                  <a:moveTo>
                    <a:pt x="0" y="1"/>
                  </a:moveTo>
                  <a:lnTo>
                    <a:pt x="0" y="501"/>
                  </a:lnTo>
                  <a:lnTo>
                    <a:pt x="691" y="501"/>
                  </a:lnTo>
                  <a:lnTo>
                    <a:pt x="691" y="429"/>
                  </a:lnTo>
                  <a:cubicBezTo>
                    <a:pt x="691" y="191"/>
                    <a:pt x="500" y="1"/>
                    <a:pt x="2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758;p81"/>
            <p:cNvSpPr/>
            <p:nvPr/>
          </p:nvSpPr>
          <p:spPr>
            <a:xfrm>
              <a:off x="5937173" y="2345442"/>
              <a:ext cx="114943" cy="85175"/>
            </a:xfrm>
            <a:custGeom>
              <a:avLst/>
              <a:gdLst/>
              <a:ahLst/>
              <a:cxnLst/>
              <a:rect l="l" t="t" r="r" b="b"/>
              <a:pathLst>
                <a:path w="3954" h="2930" extrusionOk="0">
                  <a:moveTo>
                    <a:pt x="3263" y="691"/>
                  </a:moveTo>
                  <a:cubicBezTo>
                    <a:pt x="3406" y="691"/>
                    <a:pt x="3525" y="810"/>
                    <a:pt x="3525" y="953"/>
                  </a:cubicBezTo>
                  <a:cubicBezTo>
                    <a:pt x="3525" y="1096"/>
                    <a:pt x="3406" y="1215"/>
                    <a:pt x="3263" y="1215"/>
                  </a:cubicBezTo>
                  <a:lnTo>
                    <a:pt x="2668" y="1215"/>
                  </a:lnTo>
                  <a:cubicBezTo>
                    <a:pt x="2525" y="1215"/>
                    <a:pt x="2406" y="1096"/>
                    <a:pt x="2406" y="953"/>
                  </a:cubicBezTo>
                  <a:cubicBezTo>
                    <a:pt x="2406" y="810"/>
                    <a:pt x="2525" y="691"/>
                    <a:pt x="2668" y="691"/>
                  </a:cubicBezTo>
                  <a:close/>
                  <a:moveTo>
                    <a:pt x="3263" y="1715"/>
                  </a:moveTo>
                  <a:cubicBezTo>
                    <a:pt x="3406" y="1715"/>
                    <a:pt x="3525" y="1834"/>
                    <a:pt x="3525" y="1977"/>
                  </a:cubicBezTo>
                  <a:cubicBezTo>
                    <a:pt x="3525" y="2120"/>
                    <a:pt x="3406" y="2239"/>
                    <a:pt x="3263" y="2239"/>
                  </a:cubicBezTo>
                  <a:lnTo>
                    <a:pt x="2668" y="2239"/>
                  </a:lnTo>
                  <a:cubicBezTo>
                    <a:pt x="2525" y="2239"/>
                    <a:pt x="2406" y="2120"/>
                    <a:pt x="2406" y="1977"/>
                  </a:cubicBezTo>
                  <a:cubicBezTo>
                    <a:pt x="2406" y="1834"/>
                    <a:pt x="2525" y="1715"/>
                    <a:pt x="2668" y="1715"/>
                  </a:cubicBezTo>
                  <a:close/>
                  <a:moveTo>
                    <a:pt x="1715" y="525"/>
                  </a:moveTo>
                  <a:cubicBezTo>
                    <a:pt x="1858" y="525"/>
                    <a:pt x="1977" y="644"/>
                    <a:pt x="1977" y="787"/>
                  </a:cubicBezTo>
                  <a:lnTo>
                    <a:pt x="1977" y="2144"/>
                  </a:lnTo>
                  <a:cubicBezTo>
                    <a:pt x="1977" y="2287"/>
                    <a:pt x="1858" y="2406"/>
                    <a:pt x="1715" y="2406"/>
                  </a:cubicBezTo>
                  <a:lnTo>
                    <a:pt x="691" y="2406"/>
                  </a:lnTo>
                  <a:cubicBezTo>
                    <a:pt x="548" y="2406"/>
                    <a:pt x="429" y="2287"/>
                    <a:pt x="429" y="2144"/>
                  </a:cubicBezTo>
                  <a:lnTo>
                    <a:pt x="429" y="787"/>
                  </a:lnTo>
                  <a:cubicBezTo>
                    <a:pt x="429" y="644"/>
                    <a:pt x="548" y="525"/>
                    <a:pt x="691" y="525"/>
                  </a:cubicBezTo>
                  <a:close/>
                  <a:moveTo>
                    <a:pt x="1" y="1"/>
                  </a:moveTo>
                  <a:lnTo>
                    <a:pt x="1" y="2501"/>
                  </a:lnTo>
                  <a:cubicBezTo>
                    <a:pt x="1" y="2739"/>
                    <a:pt x="191" y="2930"/>
                    <a:pt x="429" y="2930"/>
                  </a:cubicBezTo>
                  <a:lnTo>
                    <a:pt x="3525" y="2930"/>
                  </a:lnTo>
                  <a:cubicBezTo>
                    <a:pt x="3763" y="2930"/>
                    <a:pt x="3954" y="2739"/>
                    <a:pt x="3954" y="2501"/>
                  </a:cubicBezTo>
                  <a:lnTo>
                    <a:pt x="39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759;p81"/>
            <p:cNvSpPr/>
            <p:nvPr/>
          </p:nvSpPr>
          <p:spPr>
            <a:xfrm>
              <a:off x="5964877" y="2375210"/>
              <a:ext cx="14564" cy="24942"/>
            </a:xfrm>
            <a:custGeom>
              <a:avLst/>
              <a:gdLst/>
              <a:ahLst/>
              <a:cxnLst/>
              <a:rect l="l" t="t" r="r" b="b"/>
              <a:pathLst>
                <a:path w="501" h="858" extrusionOk="0">
                  <a:moveTo>
                    <a:pt x="0" y="1"/>
                  </a:moveTo>
                  <a:lnTo>
                    <a:pt x="0" y="858"/>
                  </a:lnTo>
                  <a:lnTo>
                    <a:pt x="500" y="858"/>
                  </a:lnTo>
                  <a:lnTo>
                    <a:pt x="50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760;p81"/>
            <p:cNvSpPr/>
            <p:nvPr/>
          </p:nvSpPr>
          <p:spPr>
            <a:xfrm>
              <a:off x="5866562" y="2245064"/>
              <a:ext cx="256194" cy="255496"/>
            </a:xfrm>
            <a:custGeom>
              <a:avLst/>
              <a:gdLst/>
              <a:ahLst/>
              <a:cxnLst/>
              <a:rect l="l" t="t" r="r" b="b"/>
              <a:pathLst>
                <a:path w="8813" h="8789" extrusionOk="0">
                  <a:moveTo>
                    <a:pt x="5954" y="1906"/>
                  </a:moveTo>
                  <a:cubicBezTo>
                    <a:pt x="6478" y="1906"/>
                    <a:pt x="6907" y="2334"/>
                    <a:pt x="6907" y="2858"/>
                  </a:cubicBezTo>
                  <a:lnTo>
                    <a:pt x="6907" y="5954"/>
                  </a:lnTo>
                  <a:cubicBezTo>
                    <a:pt x="6907" y="6478"/>
                    <a:pt x="6478" y="6883"/>
                    <a:pt x="5954" y="6883"/>
                  </a:cubicBezTo>
                  <a:lnTo>
                    <a:pt x="2858" y="6883"/>
                  </a:lnTo>
                  <a:cubicBezTo>
                    <a:pt x="2335" y="6883"/>
                    <a:pt x="1906" y="6478"/>
                    <a:pt x="1906" y="5954"/>
                  </a:cubicBezTo>
                  <a:lnTo>
                    <a:pt x="1906" y="2858"/>
                  </a:lnTo>
                  <a:cubicBezTo>
                    <a:pt x="1906" y="2334"/>
                    <a:pt x="2335" y="1906"/>
                    <a:pt x="2858" y="1906"/>
                  </a:cubicBezTo>
                  <a:close/>
                  <a:moveTo>
                    <a:pt x="3549" y="1"/>
                  </a:moveTo>
                  <a:cubicBezTo>
                    <a:pt x="3406" y="1"/>
                    <a:pt x="3287" y="120"/>
                    <a:pt x="3287" y="263"/>
                  </a:cubicBezTo>
                  <a:lnTo>
                    <a:pt x="3287" y="691"/>
                  </a:lnTo>
                  <a:cubicBezTo>
                    <a:pt x="3049" y="786"/>
                    <a:pt x="2811" y="882"/>
                    <a:pt x="2573" y="1001"/>
                  </a:cubicBezTo>
                  <a:lnTo>
                    <a:pt x="2263" y="691"/>
                  </a:lnTo>
                  <a:cubicBezTo>
                    <a:pt x="2215" y="644"/>
                    <a:pt x="2144" y="596"/>
                    <a:pt x="2073" y="596"/>
                  </a:cubicBezTo>
                  <a:cubicBezTo>
                    <a:pt x="2025" y="596"/>
                    <a:pt x="1953" y="644"/>
                    <a:pt x="1906" y="691"/>
                  </a:cubicBezTo>
                  <a:lnTo>
                    <a:pt x="691" y="1906"/>
                  </a:lnTo>
                  <a:cubicBezTo>
                    <a:pt x="596" y="2001"/>
                    <a:pt x="596" y="2168"/>
                    <a:pt x="691" y="2263"/>
                  </a:cubicBezTo>
                  <a:lnTo>
                    <a:pt x="1001" y="2573"/>
                  </a:lnTo>
                  <a:cubicBezTo>
                    <a:pt x="882" y="2811"/>
                    <a:pt x="787" y="3049"/>
                    <a:pt x="715" y="3287"/>
                  </a:cubicBezTo>
                  <a:lnTo>
                    <a:pt x="263" y="3287"/>
                  </a:lnTo>
                  <a:cubicBezTo>
                    <a:pt x="120" y="3287"/>
                    <a:pt x="1" y="3406"/>
                    <a:pt x="1" y="3549"/>
                  </a:cubicBezTo>
                  <a:lnTo>
                    <a:pt x="1" y="5264"/>
                  </a:lnTo>
                  <a:cubicBezTo>
                    <a:pt x="1" y="5406"/>
                    <a:pt x="120" y="5525"/>
                    <a:pt x="263" y="5525"/>
                  </a:cubicBezTo>
                  <a:lnTo>
                    <a:pt x="715" y="5525"/>
                  </a:lnTo>
                  <a:cubicBezTo>
                    <a:pt x="787" y="5764"/>
                    <a:pt x="882" y="6002"/>
                    <a:pt x="1001" y="6216"/>
                  </a:cubicBezTo>
                  <a:lnTo>
                    <a:pt x="691" y="6549"/>
                  </a:lnTo>
                  <a:cubicBezTo>
                    <a:pt x="596" y="6645"/>
                    <a:pt x="596" y="6811"/>
                    <a:pt x="691" y="6907"/>
                  </a:cubicBezTo>
                  <a:lnTo>
                    <a:pt x="1906" y="8121"/>
                  </a:lnTo>
                  <a:cubicBezTo>
                    <a:pt x="1953" y="8169"/>
                    <a:pt x="2025" y="8193"/>
                    <a:pt x="2073" y="8193"/>
                  </a:cubicBezTo>
                  <a:cubicBezTo>
                    <a:pt x="2144" y="8193"/>
                    <a:pt x="2215" y="8169"/>
                    <a:pt x="2263" y="8121"/>
                  </a:cubicBezTo>
                  <a:lnTo>
                    <a:pt x="2573" y="7812"/>
                  </a:lnTo>
                  <a:cubicBezTo>
                    <a:pt x="2811" y="7931"/>
                    <a:pt x="3049" y="8026"/>
                    <a:pt x="3287" y="8097"/>
                  </a:cubicBezTo>
                  <a:lnTo>
                    <a:pt x="3287" y="8550"/>
                  </a:lnTo>
                  <a:cubicBezTo>
                    <a:pt x="3287" y="8693"/>
                    <a:pt x="3406" y="8788"/>
                    <a:pt x="3549" y="8788"/>
                  </a:cubicBezTo>
                  <a:lnTo>
                    <a:pt x="5264" y="8788"/>
                  </a:lnTo>
                  <a:cubicBezTo>
                    <a:pt x="5407" y="8788"/>
                    <a:pt x="5526" y="8693"/>
                    <a:pt x="5526" y="8550"/>
                  </a:cubicBezTo>
                  <a:lnTo>
                    <a:pt x="5526" y="8097"/>
                  </a:lnTo>
                  <a:cubicBezTo>
                    <a:pt x="5764" y="8026"/>
                    <a:pt x="6002" y="7931"/>
                    <a:pt x="6240" y="7812"/>
                  </a:cubicBezTo>
                  <a:lnTo>
                    <a:pt x="6550" y="8121"/>
                  </a:lnTo>
                  <a:cubicBezTo>
                    <a:pt x="6597" y="8169"/>
                    <a:pt x="6669" y="8193"/>
                    <a:pt x="6716" y="8193"/>
                  </a:cubicBezTo>
                  <a:cubicBezTo>
                    <a:pt x="6788" y="8193"/>
                    <a:pt x="6859" y="8169"/>
                    <a:pt x="6907" y="8121"/>
                  </a:cubicBezTo>
                  <a:lnTo>
                    <a:pt x="8121" y="6907"/>
                  </a:lnTo>
                  <a:cubicBezTo>
                    <a:pt x="8217" y="6811"/>
                    <a:pt x="8217" y="6645"/>
                    <a:pt x="8121" y="6549"/>
                  </a:cubicBezTo>
                  <a:lnTo>
                    <a:pt x="7812" y="6216"/>
                  </a:lnTo>
                  <a:cubicBezTo>
                    <a:pt x="7931" y="6002"/>
                    <a:pt x="8026" y="5764"/>
                    <a:pt x="8098" y="5525"/>
                  </a:cubicBezTo>
                  <a:lnTo>
                    <a:pt x="8550" y="5525"/>
                  </a:lnTo>
                  <a:cubicBezTo>
                    <a:pt x="8693" y="5525"/>
                    <a:pt x="8812" y="5406"/>
                    <a:pt x="8812" y="5264"/>
                  </a:cubicBezTo>
                  <a:lnTo>
                    <a:pt x="8812" y="3549"/>
                  </a:lnTo>
                  <a:cubicBezTo>
                    <a:pt x="8812" y="3406"/>
                    <a:pt x="8693" y="3287"/>
                    <a:pt x="8550" y="3287"/>
                  </a:cubicBezTo>
                  <a:lnTo>
                    <a:pt x="8098" y="3287"/>
                  </a:lnTo>
                  <a:cubicBezTo>
                    <a:pt x="8026" y="3049"/>
                    <a:pt x="7931" y="2811"/>
                    <a:pt x="7812" y="2573"/>
                  </a:cubicBezTo>
                  <a:lnTo>
                    <a:pt x="8121" y="2263"/>
                  </a:lnTo>
                  <a:cubicBezTo>
                    <a:pt x="8217" y="2168"/>
                    <a:pt x="8217" y="2001"/>
                    <a:pt x="8121" y="1906"/>
                  </a:cubicBezTo>
                  <a:lnTo>
                    <a:pt x="6907" y="691"/>
                  </a:lnTo>
                  <a:cubicBezTo>
                    <a:pt x="6859" y="644"/>
                    <a:pt x="6788" y="596"/>
                    <a:pt x="6716" y="596"/>
                  </a:cubicBezTo>
                  <a:cubicBezTo>
                    <a:pt x="6669" y="596"/>
                    <a:pt x="6597" y="644"/>
                    <a:pt x="6550" y="691"/>
                  </a:cubicBezTo>
                  <a:lnTo>
                    <a:pt x="6240" y="1001"/>
                  </a:lnTo>
                  <a:cubicBezTo>
                    <a:pt x="6002" y="882"/>
                    <a:pt x="5764" y="786"/>
                    <a:pt x="5526" y="691"/>
                  </a:cubicBezTo>
                  <a:lnTo>
                    <a:pt x="5526" y="263"/>
                  </a:lnTo>
                  <a:cubicBezTo>
                    <a:pt x="5526" y="120"/>
                    <a:pt x="5407" y="1"/>
                    <a:pt x="52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500"/>
                                        <p:tgtEl>
                                          <p:spTgt spid="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2" dur="500"/>
                                        <p:tgtEl>
                                          <p:spTgt spid="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7" dur="500"/>
                                        <p:tgtEl>
                                          <p:spTgt spid="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1400;p74"/>
          <p:cNvSpPr/>
          <p:nvPr/>
        </p:nvSpPr>
        <p:spPr>
          <a:xfrm rot="10800600" flipH="1">
            <a:off x="5773320" y="-209880"/>
            <a:ext cx="4909320" cy="1334880"/>
          </a:xfrm>
          <a:custGeom>
            <a:avLst/>
            <a:gdLst/>
            <a:ahLst/>
            <a:cxnLst/>
            <a:rect l="l" t="t" r="r" b="b"/>
            <a:pathLst>
              <a:path w="189761" h="81434">
                <a:moveTo>
                  <a:pt x="132853" y="0"/>
                </a:moveTo>
                <a:cubicBezTo>
                  <a:pt x="130689" y="0"/>
                  <a:pt x="128529" y="103"/>
                  <a:pt x="126386" y="308"/>
                </a:cubicBezTo>
                <a:cubicBezTo>
                  <a:pt x="125656" y="369"/>
                  <a:pt x="124957" y="490"/>
                  <a:pt x="124228" y="582"/>
                </a:cubicBezTo>
                <a:lnTo>
                  <a:pt x="123164" y="734"/>
                </a:lnTo>
                <a:cubicBezTo>
                  <a:pt x="122799" y="764"/>
                  <a:pt x="122465" y="855"/>
                  <a:pt x="122100" y="916"/>
                </a:cubicBezTo>
                <a:lnTo>
                  <a:pt x="119972" y="1281"/>
                </a:lnTo>
                <a:lnTo>
                  <a:pt x="117875" y="1767"/>
                </a:lnTo>
                <a:lnTo>
                  <a:pt x="116811" y="2010"/>
                </a:lnTo>
                <a:lnTo>
                  <a:pt x="115778" y="2314"/>
                </a:lnTo>
                <a:lnTo>
                  <a:pt x="113711" y="2892"/>
                </a:lnTo>
                <a:lnTo>
                  <a:pt x="111644" y="3560"/>
                </a:lnTo>
                <a:lnTo>
                  <a:pt x="110641" y="3925"/>
                </a:lnTo>
                <a:cubicBezTo>
                  <a:pt x="110306" y="4047"/>
                  <a:pt x="109972" y="4168"/>
                  <a:pt x="109638" y="4290"/>
                </a:cubicBezTo>
                <a:cubicBezTo>
                  <a:pt x="106932" y="5293"/>
                  <a:pt x="104288" y="6448"/>
                  <a:pt x="101704" y="7725"/>
                </a:cubicBezTo>
                <a:cubicBezTo>
                  <a:pt x="99121" y="9001"/>
                  <a:pt x="96628" y="10399"/>
                  <a:pt x="94197" y="11950"/>
                </a:cubicBezTo>
                <a:cubicBezTo>
                  <a:pt x="91765" y="13469"/>
                  <a:pt x="89394" y="15141"/>
                  <a:pt x="87114" y="16874"/>
                </a:cubicBezTo>
                <a:cubicBezTo>
                  <a:pt x="82555" y="20369"/>
                  <a:pt x="78330" y="24260"/>
                  <a:pt x="74227" y="28302"/>
                </a:cubicBezTo>
                <a:cubicBezTo>
                  <a:pt x="70123" y="32315"/>
                  <a:pt x="66172" y="36479"/>
                  <a:pt x="61825" y="40248"/>
                </a:cubicBezTo>
                <a:cubicBezTo>
                  <a:pt x="59667" y="42132"/>
                  <a:pt x="57418" y="43895"/>
                  <a:pt x="54956" y="45415"/>
                </a:cubicBezTo>
                <a:cubicBezTo>
                  <a:pt x="52524" y="46905"/>
                  <a:pt x="49971" y="48242"/>
                  <a:pt x="47266" y="49154"/>
                </a:cubicBezTo>
                <a:cubicBezTo>
                  <a:pt x="44811" y="50009"/>
                  <a:pt x="42231" y="50538"/>
                  <a:pt x="39640" y="50538"/>
                </a:cubicBezTo>
                <a:cubicBezTo>
                  <a:pt x="39376" y="50538"/>
                  <a:pt x="39111" y="50533"/>
                  <a:pt x="38846" y="50522"/>
                </a:cubicBezTo>
                <a:cubicBezTo>
                  <a:pt x="38147" y="50522"/>
                  <a:pt x="37417" y="50430"/>
                  <a:pt x="36718" y="50370"/>
                </a:cubicBezTo>
                <a:cubicBezTo>
                  <a:pt x="36354" y="50339"/>
                  <a:pt x="36019" y="50248"/>
                  <a:pt x="35655" y="50218"/>
                </a:cubicBezTo>
                <a:cubicBezTo>
                  <a:pt x="35503" y="50187"/>
                  <a:pt x="35320" y="50157"/>
                  <a:pt x="35138" y="50126"/>
                </a:cubicBezTo>
                <a:lnTo>
                  <a:pt x="34621" y="50005"/>
                </a:lnTo>
                <a:cubicBezTo>
                  <a:pt x="33223" y="49701"/>
                  <a:pt x="31855" y="49245"/>
                  <a:pt x="30518" y="48698"/>
                </a:cubicBezTo>
                <a:cubicBezTo>
                  <a:pt x="27873" y="47664"/>
                  <a:pt x="25350" y="46266"/>
                  <a:pt x="22797" y="44990"/>
                </a:cubicBezTo>
                <a:cubicBezTo>
                  <a:pt x="20214" y="43683"/>
                  <a:pt x="17569" y="42467"/>
                  <a:pt x="14651" y="42132"/>
                </a:cubicBezTo>
                <a:cubicBezTo>
                  <a:pt x="14155" y="42070"/>
                  <a:pt x="13660" y="42040"/>
                  <a:pt x="13165" y="42040"/>
                </a:cubicBezTo>
                <a:cubicBezTo>
                  <a:pt x="12204" y="42040"/>
                  <a:pt x="11248" y="42155"/>
                  <a:pt x="10305" y="42376"/>
                </a:cubicBezTo>
                <a:cubicBezTo>
                  <a:pt x="9605" y="42558"/>
                  <a:pt x="8937" y="42801"/>
                  <a:pt x="8268" y="43105"/>
                </a:cubicBezTo>
                <a:cubicBezTo>
                  <a:pt x="7599" y="43409"/>
                  <a:pt x="6991" y="43774"/>
                  <a:pt x="6383" y="44199"/>
                </a:cubicBezTo>
                <a:cubicBezTo>
                  <a:pt x="4043" y="45932"/>
                  <a:pt x="2371" y="48455"/>
                  <a:pt x="1368" y="51160"/>
                </a:cubicBezTo>
                <a:cubicBezTo>
                  <a:pt x="396" y="53895"/>
                  <a:pt x="0" y="56813"/>
                  <a:pt x="335" y="59701"/>
                </a:cubicBezTo>
                <a:cubicBezTo>
                  <a:pt x="699" y="62558"/>
                  <a:pt x="1672" y="65324"/>
                  <a:pt x="3010" y="67877"/>
                </a:cubicBezTo>
                <a:cubicBezTo>
                  <a:pt x="3678" y="69154"/>
                  <a:pt x="4438" y="70370"/>
                  <a:pt x="5259" y="71555"/>
                </a:cubicBezTo>
                <a:cubicBezTo>
                  <a:pt x="6049" y="72741"/>
                  <a:pt x="6931" y="73896"/>
                  <a:pt x="7842" y="74990"/>
                </a:cubicBezTo>
                <a:cubicBezTo>
                  <a:pt x="9666" y="77239"/>
                  <a:pt x="11612" y="79337"/>
                  <a:pt x="13587" y="81434"/>
                </a:cubicBezTo>
                <a:lnTo>
                  <a:pt x="13618" y="81403"/>
                </a:lnTo>
                <a:cubicBezTo>
                  <a:pt x="11672" y="79276"/>
                  <a:pt x="9727" y="77178"/>
                  <a:pt x="7934" y="74929"/>
                </a:cubicBezTo>
                <a:cubicBezTo>
                  <a:pt x="7052" y="73805"/>
                  <a:pt x="6171" y="72650"/>
                  <a:pt x="5380" y="71464"/>
                </a:cubicBezTo>
                <a:cubicBezTo>
                  <a:pt x="4590" y="70279"/>
                  <a:pt x="3830" y="69063"/>
                  <a:pt x="3192" y="67786"/>
                </a:cubicBezTo>
                <a:cubicBezTo>
                  <a:pt x="1885" y="65233"/>
                  <a:pt x="912" y="62497"/>
                  <a:pt x="547" y="59671"/>
                </a:cubicBezTo>
                <a:cubicBezTo>
                  <a:pt x="244" y="56844"/>
                  <a:pt x="639" y="53926"/>
                  <a:pt x="1611" y="51251"/>
                </a:cubicBezTo>
                <a:cubicBezTo>
                  <a:pt x="2614" y="48607"/>
                  <a:pt x="4256" y="46114"/>
                  <a:pt x="6566" y="44442"/>
                </a:cubicBezTo>
                <a:cubicBezTo>
                  <a:pt x="7143" y="44047"/>
                  <a:pt x="7751" y="43683"/>
                  <a:pt x="8390" y="43379"/>
                </a:cubicBezTo>
                <a:cubicBezTo>
                  <a:pt x="9028" y="43075"/>
                  <a:pt x="9697" y="42831"/>
                  <a:pt x="10396" y="42680"/>
                </a:cubicBezTo>
                <a:cubicBezTo>
                  <a:pt x="11325" y="42473"/>
                  <a:pt x="12282" y="42351"/>
                  <a:pt x="13249" y="42351"/>
                </a:cubicBezTo>
                <a:cubicBezTo>
                  <a:pt x="13705" y="42351"/>
                  <a:pt x="14163" y="42378"/>
                  <a:pt x="14621" y="42436"/>
                </a:cubicBezTo>
                <a:cubicBezTo>
                  <a:pt x="17447" y="42801"/>
                  <a:pt x="20092" y="43987"/>
                  <a:pt x="22645" y="45263"/>
                </a:cubicBezTo>
                <a:cubicBezTo>
                  <a:pt x="25198" y="46540"/>
                  <a:pt x="27721" y="47938"/>
                  <a:pt x="30426" y="48971"/>
                </a:cubicBezTo>
                <a:cubicBezTo>
                  <a:pt x="31764" y="49488"/>
                  <a:pt x="33132" y="49944"/>
                  <a:pt x="34560" y="50248"/>
                </a:cubicBezTo>
                <a:lnTo>
                  <a:pt x="35077" y="50370"/>
                </a:lnTo>
                <a:cubicBezTo>
                  <a:pt x="35259" y="50400"/>
                  <a:pt x="35442" y="50430"/>
                  <a:pt x="35624" y="50461"/>
                </a:cubicBezTo>
                <a:cubicBezTo>
                  <a:pt x="35958" y="50522"/>
                  <a:pt x="36323" y="50582"/>
                  <a:pt x="36688" y="50643"/>
                </a:cubicBezTo>
                <a:cubicBezTo>
                  <a:pt x="37417" y="50704"/>
                  <a:pt x="38117" y="50795"/>
                  <a:pt x="38846" y="50795"/>
                </a:cubicBezTo>
                <a:cubicBezTo>
                  <a:pt x="39046" y="50801"/>
                  <a:pt x="39246" y="50805"/>
                  <a:pt x="39446" y="50805"/>
                </a:cubicBezTo>
                <a:cubicBezTo>
                  <a:pt x="42133" y="50805"/>
                  <a:pt x="44809" y="50244"/>
                  <a:pt x="47326" y="49367"/>
                </a:cubicBezTo>
                <a:cubicBezTo>
                  <a:pt x="50062" y="48424"/>
                  <a:pt x="52615" y="47087"/>
                  <a:pt x="55047" y="45567"/>
                </a:cubicBezTo>
                <a:cubicBezTo>
                  <a:pt x="57509" y="44047"/>
                  <a:pt x="59789" y="42254"/>
                  <a:pt x="61916" y="40369"/>
                </a:cubicBezTo>
                <a:cubicBezTo>
                  <a:pt x="64105" y="38455"/>
                  <a:pt x="66141" y="36448"/>
                  <a:pt x="68208" y="34442"/>
                </a:cubicBezTo>
                <a:cubicBezTo>
                  <a:pt x="70245" y="32436"/>
                  <a:pt x="72281" y="30400"/>
                  <a:pt x="74318" y="28394"/>
                </a:cubicBezTo>
                <a:cubicBezTo>
                  <a:pt x="78452" y="24381"/>
                  <a:pt x="82677" y="20521"/>
                  <a:pt x="87266" y="17056"/>
                </a:cubicBezTo>
                <a:cubicBezTo>
                  <a:pt x="89546" y="15324"/>
                  <a:pt x="91887" y="13682"/>
                  <a:pt x="94318" y="12162"/>
                </a:cubicBezTo>
                <a:cubicBezTo>
                  <a:pt x="96750" y="10643"/>
                  <a:pt x="99273" y="9244"/>
                  <a:pt x="101826" y="7968"/>
                </a:cubicBezTo>
                <a:cubicBezTo>
                  <a:pt x="104410" y="6722"/>
                  <a:pt x="107054" y="5567"/>
                  <a:pt x="109729" y="4594"/>
                </a:cubicBezTo>
                <a:cubicBezTo>
                  <a:pt x="110063" y="4472"/>
                  <a:pt x="110398" y="4351"/>
                  <a:pt x="110762" y="4229"/>
                </a:cubicBezTo>
                <a:lnTo>
                  <a:pt x="111765" y="3895"/>
                </a:lnTo>
                <a:lnTo>
                  <a:pt x="113802" y="3226"/>
                </a:lnTo>
                <a:lnTo>
                  <a:pt x="115869" y="2649"/>
                </a:lnTo>
                <a:lnTo>
                  <a:pt x="116902" y="2345"/>
                </a:lnTo>
                <a:lnTo>
                  <a:pt x="117966" y="2101"/>
                </a:lnTo>
                <a:lnTo>
                  <a:pt x="120063" y="1645"/>
                </a:lnTo>
                <a:lnTo>
                  <a:pt x="122161" y="1250"/>
                </a:lnTo>
                <a:cubicBezTo>
                  <a:pt x="122525" y="1190"/>
                  <a:pt x="122860" y="1129"/>
                  <a:pt x="123225" y="1068"/>
                </a:cubicBezTo>
                <a:lnTo>
                  <a:pt x="124288" y="916"/>
                </a:lnTo>
                <a:cubicBezTo>
                  <a:pt x="124987" y="855"/>
                  <a:pt x="125717" y="734"/>
                  <a:pt x="126416" y="673"/>
                </a:cubicBezTo>
                <a:cubicBezTo>
                  <a:pt x="128482" y="453"/>
                  <a:pt x="130548" y="360"/>
                  <a:pt x="132613" y="360"/>
                </a:cubicBezTo>
                <a:cubicBezTo>
                  <a:pt x="133405" y="360"/>
                  <a:pt x="134196" y="374"/>
                  <a:pt x="134988" y="399"/>
                </a:cubicBezTo>
                <a:cubicBezTo>
                  <a:pt x="137845" y="521"/>
                  <a:pt x="140702" y="855"/>
                  <a:pt x="143498" y="1402"/>
                </a:cubicBezTo>
                <a:cubicBezTo>
                  <a:pt x="146325" y="1949"/>
                  <a:pt x="149061" y="2740"/>
                  <a:pt x="151766" y="3743"/>
                </a:cubicBezTo>
                <a:cubicBezTo>
                  <a:pt x="154441" y="4746"/>
                  <a:pt x="157025" y="5992"/>
                  <a:pt x="159487" y="7451"/>
                </a:cubicBezTo>
                <a:cubicBezTo>
                  <a:pt x="161949" y="8910"/>
                  <a:pt x="164259" y="10582"/>
                  <a:pt x="166417" y="12466"/>
                </a:cubicBezTo>
                <a:cubicBezTo>
                  <a:pt x="170703" y="16266"/>
                  <a:pt x="174229" y="20916"/>
                  <a:pt x="176630" y="26114"/>
                </a:cubicBezTo>
                <a:cubicBezTo>
                  <a:pt x="177815" y="28698"/>
                  <a:pt x="178697" y="31464"/>
                  <a:pt x="179274" y="34260"/>
                </a:cubicBezTo>
                <a:cubicBezTo>
                  <a:pt x="179609" y="35658"/>
                  <a:pt x="179730" y="37087"/>
                  <a:pt x="179913" y="38485"/>
                </a:cubicBezTo>
                <a:cubicBezTo>
                  <a:pt x="180095" y="39914"/>
                  <a:pt x="180277" y="41342"/>
                  <a:pt x="180520" y="42771"/>
                </a:cubicBezTo>
                <a:cubicBezTo>
                  <a:pt x="181037" y="45597"/>
                  <a:pt x="181736" y="48424"/>
                  <a:pt x="183165" y="50947"/>
                </a:cubicBezTo>
                <a:cubicBezTo>
                  <a:pt x="183499" y="51585"/>
                  <a:pt x="183925" y="52163"/>
                  <a:pt x="184381" y="52740"/>
                </a:cubicBezTo>
                <a:cubicBezTo>
                  <a:pt x="184837" y="53288"/>
                  <a:pt x="185353" y="53804"/>
                  <a:pt x="185900" y="54260"/>
                </a:cubicBezTo>
                <a:cubicBezTo>
                  <a:pt x="187025" y="55172"/>
                  <a:pt x="188363" y="55780"/>
                  <a:pt x="189761" y="56114"/>
                </a:cubicBezTo>
                <a:lnTo>
                  <a:pt x="189761" y="56084"/>
                </a:lnTo>
                <a:cubicBezTo>
                  <a:pt x="188393" y="55750"/>
                  <a:pt x="187056" y="55111"/>
                  <a:pt x="185961" y="54199"/>
                </a:cubicBezTo>
                <a:cubicBezTo>
                  <a:pt x="185384" y="53744"/>
                  <a:pt x="184897" y="53227"/>
                  <a:pt x="184441" y="52680"/>
                </a:cubicBezTo>
                <a:cubicBezTo>
                  <a:pt x="184016" y="52102"/>
                  <a:pt x="183590" y="51525"/>
                  <a:pt x="183256" y="50886"/>
                </a:cubicBezTo>
                <a:cubicBezTo>
                  <a:pt x="181888" y="48394"/>
                  <a:pt x="181220" y="45537"/>
                  <a:pt x="180733" y="42740"/>
                </a:cubicBezTo>
                <a:cubicBezTo>
                  <a:pt x="180490" y="41312"/>
                  <a:pt x="180308" y="39914"/>
                  <a:pt x="180125" y="38485"/>
                </a:cubicBezTo>
                <a:cubicBezTo>
                  <a:pt x="179943" y="37056"/>
                  <a:pt x="179821" y="35628"/>
                  <a:pt x="179487" y="34199"/>
                </a:cubicBezTo>
                <a:cubicBezTo>
                  <a:pt x="178940" y="31403"/>
                  <a:pt x="178058" y="28606"/>
                  <a:pt x="176873" y="25992"/>
                </a:cubicBezTo>
                <a:cubicBezTo>
                  <a:pt x="174502" y="20734"/>
                  <a:pt x="170976" y="16023"/>
                  <a:pt x="166660" y="12193"/>
                </a:cubicBezTo>
                <a:cubicBezTo>
                  <a:pt x="164502" y="10278"/>
                  <a:pt x="162161" y="8606"/>
                  <a:pt x="159669" y="7117"/>
                </a:cubicBezTo>
                <a:cubicBezTo>
                  <a:pt x="157207" y="5658"/>
                  <a:pt x="154593" y="4381"/>
                  <a:pt x="151888" y="3408"/>
                </a:cubicBezTo>
                <a:cubicBezTo>
                  <a:pt x="149182" y="2405"/>
                  <a:pt x="146416" y="1585"/>
                  <a:pt x="143590" y="1038"/>
                </a:cubicBezTo>
                <a:cubicBezTo>
                  <a:pt x="140763" y="490"/>
                  <a:pt x="137875" y="156"/>
                  <a:pt x="135018" y="35"/>
                </a:cubicBezTo>
                <a:cubicBezTo>
                  <a:pt x="134296" y="12"/>
                  <a:pt x="133574" y="0"/>
                  <a:pt x="132853" y="0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8" name="Google Shape;1402;p74"/>
          <p:cNvSpPr/>
          <p:nvPr/>
        </p:nvSpPr>
        <p:spPr>
          <a:xfrm>
            <a:off x="3650040" y="65880"/>
            <a:ext cx="1843560" cy="451800"/>
          </a:xfrm>
          <a:prstGeom prst="rect">
            <a:avLst/>
          </a:prstGeom>
          <a:noFill/>
          <a:ln w="0">
            <a:noFill/>
          </a:ln>
          <a:effectLst>
            <a:outerShdw blurRad="214200" dist="47520" dir="5400000" algn="bl" rotWithShape="0">
              <a:schemeClr val="dk2">
                <a:alpha val="40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" sz="2300" b="0" strike="noStrike" spc="-1">
                <a:solidFill>
                  <a:srgbClr val="FF6682"/>
                </a:solidFill>
                <a:latin typeface="Ubuntu"/>
                <a:ea typeface="Ubuntu"/>
              </a:rPr>
              <a:t>My profile</a:t>
            </a:r>
            <a:endParaRPr lang="en-GB" sz="2300" b="0" strike="noStrike" spc="-1">
              <a:latin typeface="Arial"/>
            </a:endParaRPr>
          </a:p>
        </p:txBody>
      </p:sp>
      <p:sp>
        <p:nvSpPr>
          <p:cNvPr id="869" name="Google Shape;1404;p74"/>
          <p:cNvSpPr/>
          <p:nvPr/>
        </p:nvSpPr>
        <p:spPr>
          <a:xfrm>
            <a:off x="1144800" y="2908800"/>
            <a:ext cx="1412640" cy="451800"/>
          </a:xfrm>
          <a:prstGeom prst="rect">
            <a:avLst/>
          </a:prstGeom>
          <a:noFill/>
          <a:ln w="0">
            <a:noFill/>
          </a:ln>
          <a:effectLst>
            <a:outerShdw blurRad="214200" dist="47520" dir="5400000" algn="bl" rotWithShape="0">
              <a:schemeClr val="dk2">
                <a:alpha val="40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0" name="Google Shape;1406;p74"/>
          <p:cNvSpPr/>
          <p:nvPr/>
        </p:nvSpPr>
        <p:spPr>
          <a:xfrm>
            <a:off x="4772160" y="2908800"/>
            <a:ext cx="1412640" cy="451800"/>
          </a:xfrm>
          <a:prstGeom prst="rect">
            <a:avLst/>
          </a:prstGeom>
          <a:noFill/>
          <a:ln w="0">
            <a:noFill/>
          </a:ln>
          <a:effectLst>
            <a:outerShdw blurRad="214200" dist="47520" dir="5400000" algn="bl" rotWithShape="0">
              <a:schemeClr val="dk2">
                <a:alpha val="40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1" name="Google Shape;1408;p74"/>
          <p:cNvSpPr/>
          <p:nvPr/>
        </p:nvSpPr>
        <p:spPr>
          <a:xfrm>
            <a:off x="2958480" y="2908800"/>
            <a:ext cx="1412640" cy="451800"/>
          </a:xfrm>
          <a:prstGeom prst="rect">
            <a:avLst/>
          </a:prstGeom>
          <a:noFill/>
          <a:ln w="0">
            <a:noFill/>
          </a:ln>
          <a:effectLst>
            <a:outerShdw blurRad="214200" dist="47520" dir="5400000" algn="bl" rotWithShape="0">
              <a:schemeClr val="dk2">
                <a:alpha val="40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2" name="Google Shape;1410;p74"/>
          <p:cNvSpPr/>
          <p:nvPr/>
        </p:nvSpPr>
        <p:spPr>
          <a:xfrm>
            <a:off x="6585840" y="2908800"/>
            <a:ext cx="1412640" cy="451800"/>
          </a:xfrm>
          <a:prstGeom prst="rect">
            <a:avLst/>
          </a:prstGeom>
          <a:noFill/>
          <a:ln w="0">
            <a:noFill/>
          </a:ln>
          <a:effectLst>
            <a:outerShdw blurRad="214200" dist="47520" dir="5400000" algn="bl" rotWithShape="0">
              <a:schemeClr val="dk2">
                <a:alpha val="40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3" name="Google Shape;1411;p74"/>
          <p:cNvSpPr/>
          <p:nvPr/>
        </p:nvSpPr>
        <p:spPr>
          <a:xfrm rot="5400000">
            <a:off x="2236320" y="86400"/>
            <a:ext cx="1998360" cy="273564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FF6682"/>
            </a:solidFill>
            <a:round/>
          </a:ln>
          <a:effectLst>
            <a:outerShdw blurRad="214200" dist="47520" dir="5400000" algn="bl" rotWithShape="0">
              <a:schemeClr val="dk2">
                <a:alpha val="50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4" name="Google Shape;1412;p74"/>
          <p:cNvSpPr/>
          <p:nvPr/>
        </p:nvSpPr>
        <p:spPr>
          <a:xfrm rot="5400000">
            <a:off x="3135240" y="993960"/>
            <a:ext cx="1998360" cy="92196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FF6682"/>
            </a:solidFill>
            <a:round/>
          </a:ln>
          <a:effectLst>
            <a:outerShdw blurRad="214200" dist="47520" dir="5400000" algn="bl" rotWithShape="0">
              <a:schemeClr val="dk2">
                <a:alpha val="50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5" name="Google Shape;1413;p74"/>
          <p:cNvSpPr/>
          <p:nvPr/>
        </p:nvSpPr>
        <p:spPr>
          <a:xfrm rot="16200000" flipH="1">
            <a:off x="4065120" y="1009800"/>
            <a:ext cx="1998360" cy="89028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FF6682"/>
            </a:solidFill>
            <a:round/>
          </a:ln>
          <a:effectLst>
            <a:outerShdw blurRad="214200" dist="47520" dir="5400000" algn="bl" rotWithShape="0">
              <a:schemeClr val="dk2">
                <a:alpha val="50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6" name="Google Shape;1414;p74"/>
          <p:cNvSpPr/>
          <p:nvPr/>
        </p:nvSpPr>
        <p:spPr>
          <a:xfrm rot="16200000" flipH="1">
            <a:off x="4971960" y="102960"/>
            <a:ext cx="1998360" cy="270396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FF6682"/>
            </a:solidFill>
            <a:round/>
          </a:ln>
          <a:effectLst>
            <a:outerShdw blurRad="214200" dist="47520" dir="5400000" algn="bl" rotWithShape="0">
              <a:schemeClr val="dk2">
                <a:alpha val="50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7" name="Google Shape;1876;p81"/>
          <p:cNvSpPr/>
          <p:nvPr/>
        </p:nvSpPr>
        <p:spPr>
          <a:xfrm>
            <a:off x="3499920" y="139680"/>
            <a:ext cx="297360" cy="313560"/>
          </a:xfrm>
          <a:custGeom>
            <a:avLst/>
            <a:gdLst/>
            <a:ahLst/>
            <a:cxnLst/>
            <a:rect l="l" t="t" r="r" b="b"/>
            <a:pathLst>
              <a:path w="5145" h="6050">
                <a:moveTo>
                  <a:pt x="2572" y="549"/>
                </a:moveTo>
                <a:cubicBezTo>
                  <a:pt x="3096" y="549"/>
                  <a:pt x="3525" y="977"/>
                  <a:pt x="3525" y="1501"/>
                </a:cubicBezTo>
                <a:lnTo>
                  <a:pt x="3525" y="1835"/>
                </a:lnTo>
                <a:cubicBezTo>
                  <a:pt x="3525" y="2073"/>
                  <a:pt x="3430" y="2287"/>
                  <a:pt x="3311" y="2454"/>
                </a:cubicBezTo>
                <a:cubicBezTo>
                  <a:pt x="3834" y="2716"/>
                  <a:pt x="4216" y="3263"/>
                  <a:pt x="4216" y="3906"/>
                </a:cubicBezTo>
                <a:cubicBezTo>
                  <a:pt x="4216" y="4049"/>
                  <a:pt x="4096" y="4168"/>
                  <a:pt x="3954" y="4168"/>
                </a:cubicBezTo>
                <a:lnTo>
                  <a:pt x="1191" y="4168"/>
                </a:lnTo>
                <a:cubicBezTo>
                  <a:pt x="1048" y="4168"/>
                  <a:pt x="929" y="4049"/>
                  <a:pt x="929" y="3906"/>
                </a:cubicBezTo>
                <a:cubicBezTo>
                  <a:pt x="929" y="3263"/>
                  <a:pt x="1310" y="2716"/>
                  <a:pt x="1834" y="2454"/>
                </a:cubicBezTo>
                <a:cubicBezTo>
                  <a:pt x="1715" y="2287"/>
                  <a:pt x="1620" y="2073"/>
                  <a:pt x="1620" y="1835"/>
                </a:cubicBezTo>
                <a:lnTo>
                  <a:pt x="1620" y="1501"/>
                </a:lnTo>
                <a:cubicBezTo>
                  <a:pt x="1620" y="977"/>
                  <a:pt x="2048" y="549"/>
                  <a:pt x="2572" y="549"/>
                </a:cubicBezTo>
                <a:close/>
                <a:moveTo>
                  <a:pt x="2906" y="4430"/>
                </a:moveTo>
                <a:cubicBezTo>
                  <a:pt x="3049" y="4430"/>
                  <a:pt x="3168" y="4526"/>
                  <a:pt x="3168" y="4668"/>
                </a:cubicBezTo>
                <a:lnTo>
                  <a:pt x="4120" y="4668"/>
                </a:lnTo>
                <a:cubicBezTo>
                  <a:pt x="4263" y="4668"/>
                  <a:pt x="4382" y="4788"/>
                  <a:pt x="4382" y="4930"/>
                </a:cubicBezTo>
                <a:cubicBezTo>
                  <a:pt x="4382" y="5073"/>
                  <a:pt x="4263" y="5192"/>
                  <a:pt x="4120" y="5192"/>
                </a:cubicBezTo>
                <a:lnTo>
                  <a:pt x="3168" y="5192"/>
                </a:lnTo>
                <a:cubicBezTo>
                  <a:pt x="3168" y="5335"/>
                  <a:pt x="3049" y="5454"/>
                  <a:pt x="2906" y="5454"/>
                </a:cubicBezTo>
                <a:cubicBezTo>
                  <a:pt x="2763" y="5454"/>
                  <a:pt x="2668" y="5335"/>
                  <a:pt x="2668" y="5192"/>
                </a:cubicBezTo>
                <a:lnTo>
                  <a:pt x="1024" y="5192"/>
                </a:lnTo>
                <a:cubicBezTo>
                  <a:pt x="881" y="5192"/>
                  <a:pt x="762" y="5073"/>
                  <a:pt x="762" y="4930"/>
                </a:cubicBezTo>
                <a:cubicBezTo>
                  <a:pt x="762" y="4788"/>
                  <a:pt x="881" y="4668"/>
                  <a:pt x="1024" y="4668"/>
                </a:cubicBezTo>
                <a:lnTo>
                  <a:pt x="2668" y="4668"/>
                </a:lnTo>
                <a:cubicBezTo>
                  <a:pt x="2668" y="4526"/>
                  <a:pt x="2763" y="4430"/>
                  <a:pt x="2906" y="4430"/>
                </a:cubicBezTo>
                <a:close/>
                <a:moveTo>
                  <a:pt x="0" y="1"/>
                </a:moveTo>
                <a:lnTo>
                  <a:pt x="0" y="5550"/>
                </a:lnTo>
                <a:lnTo>
                  <a:pt x="1548" y="5550"/>
                </a:lnTo>
                <a:cubicBezTo>
                  <a:pt x="1644" y="5550"/>
                  <a:pt x="1739" y="5621"/>
                  <a:pt x="1786" y="5716"/>
                </a:cubicBezTo>
                <a:lnTo>
                  <a:pt x="1906" y="6050"/>
                </a:lnTo>
                <a:lnTo>
                  <a:pt x="3239" y="6050"/>
                </a:lnTo>
                <a:lnTo>
                  <a:pt x="3358" y="5716"/>
                </a:lnTo>
                <a:cubicBezTo>
                  <a:pt x="3382" y="5621"/>
                  <a:pt x="3501" y="5550"/>
                  <a:pt x="3596" y="5550"/>
                </a:cubicBezTo>
                <a:lnTo>
                  <a:pt x="5144" y="5550"/>
                </a:lnTo>
                <a:lnTo>
                  <a:pt x="5144" y="1"/>
                </a:ln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420" y="1454220"/>
            <a:ext cx="2019300" cy="3365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905" y="1429830"/>
            <a:ext cx="2028430" cy="33807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155" y="1454220"/>
            <a:ext cx="1965185" cy="32753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PlaceHolder 1"/>
          <p:cNvSpPr>
            <a:spLocks noGrp="1"/>
          </p:cNvSpPr>
          <p:nvPr>
            <p:ph type="subTitle"/>
          </p:nvPr>
        </p:nvSpPr>
        <p:spPr>
          <a:xfrm>
            <a:off x="1926360" y="572760"/>
            <a:ext cx="2181960" cy="4136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400" b="0" strike="noStrike" spc="-1">
                <a:solidFill>
                  <a:srgbClr val="FFFFFF"/>
                </a:solidFill>
                <a:latin typeface="Ubuntu"/>
                <a:ea typeface="Ubuntu"/>
              </a:rPr>
              <a:t>Favourite</a:t>
            </a:r>
            <a:endParaRPr lang="en-GB" sz="2400" b="0" strike="noStrike" spc="-1">
              <a:latin typeface="Arial"/>
            </a:endParaRPr>
          </a:p>
        </p:txBody>
      </p:sp>
      <p:sp>
        <p:nvSpPr>
          <p:cNvPr id="883" name="Google Shape;816;p53"/>
          <p:cNvSpPr/>
          <p:nvPr/>
        </p:nvSpPr>
        <p:spPr>
          <a:xfrm rot="10800000">
            <a:off x="1591560" y="4347360"/>
            <a:ext cx="2578320" cy="1222200"/>
          </a:xfrm>
          <a:custGeom>
            <a:avLst/>
            <a:gdLst/>
            <a:ahLst/>
            <a:cxnLst/>
            <a:rect l="l" t="t" r="r" b="b"/>
            <a:pathLst>
              <a:path w="65595" h="31104">
                <a:moveTo>
                  <a:pt x="64744" y="0"/>
                </a:moveTo>
                <a:lnTo>
                  <a:pt x="64713" y="31"/>
                </a:lnTo>
                <a:cubicBezTo>
                  <a:pt x="65291" y="2219"/>
                  <a:pt x="65443" y="4529"/>
                  <a:pt x="65108" y="6778"/>
                </a:cubicBezTo>
                <a:cubicBezTo>
                  <a:pt x="64774" y="8997"/>
                  <a:pt x="63984" y="11155"/>
                  <a:pt x="62768" y="13070"/>
                </a:cubicBezTo>
                <a:cubicBezTo>
                  <a:pt x="60367" y="16900"/>
                  <a:pt x="56415" y="19697"/>
                  <a:pt x="52008" y="20608"/>
                </a:cubicBezTo>
                <a:cubicBezTo>
                  <a:pt x="50931" y="20848"/>
                  <a:pt x="49825" y="20962"/>
                  <a:pt x="48719" y="20962"/>
                </a:cubicBezTo>
                <a:cubicBezTo>
                  <a:pt x="47576" y="20962"/>
                  <a:pt x="46433" y="20840"/>
                  <a:pt x="45321" y="20608"/>
                </a:cubicBezTo>
                <a:cubicBezTo>
                  <a:pt x="44227" y="20396"/>
                  <a:pt x="43132" y="20031"/>
                  <a:pt x="42099" y="19605"/>
                </a:cubicBezTo>
                <a:cubicBezTo>
                  <a:pt x="41065" y="19149"/>
                  <a:pt x="40093" y="18602"/>
                  <a:pt x="39059" y="18086"/>
                </a:cubicBezTo>
                <a:cubicBezTo>
                  <a:pt x="38026" y="17599"/>
                  <a:pt x="36962" y="17113"/>
                  <a:pt x="35837" y="16870"/>
                </a:cubicBezTo>
                <a:cubicBezTo>
                  <a:pt x="35359" y="16769"/>
                  <a:pt x="34880" y="16710"/>
                  <a:pt x="34402" y="16710"/>
                </a:cubicBezTo>
                <a:cubicBezTo>
                  <a:pt x="34303" y="16710"/>
                  <a:pt x="34204" y="16713"/>
                  <a:pt x="34105" y="16718"/>
                </a:cubicBezTo>
                <a:cubicBezTo>
                  <a:pt x="33527" y="16748"/>
                  <a:pt x="32950" y="16870"/>
                  <a:pt x="32403" y="17052"/>
                </a:cubicBezTo>
                <a:cubicBezTo>
                  <a:pt x="31278" y="17417"/>
                  <a:pt x="30305" y="18055"/>
                  <a:pt x="29424" y="18754"/>
                </a:cubicBezTo>
                <a:cubicBezTo>
                  <a:pt x="28512" y="19484"/>
                  <a:pt x="27722" y="20304"/>
                  <a:pt x="26962" y="21156"/>
                </a:cubicBezTo>
                <a:cubicBezTo>
                  <a:pt x="26202" y="22007"/>
                  <a:pt x="25533" y="22918"/>
                  <a:pt x="24773" y="23770"/>
                </a:cubicBezTo>
                <a:cubicBezTo>
                  <a:pt x="24044" y="24621"/>
                  <a:pt x="23254" y="25441"/>
                  <a:pt x="22402" y="26201"/>
                </a:cubicBezTo>
                <a:cubicBezTo>
                  <a:pt x="20731" y="27751"/>
                  <a:pt x="18846" y="29058"/>
                  <a:pt x="16749" y="29909"/>
                </a:cubicBezTo>
                <a:cubicBezTo>
                  <a:pt x="15240" y="30544"/>
                  <a:pt x="13621" y="30894"/>
                  <a:pt x="12006" y="30894"/>
                </a:cubicBezTo>
                <a:cubicBezTo>
                  <a:pt x="11375" y="30894"/>
                  <a:pt x="10745" y="30841"/>
                  <a:pt x="10123" y="30730"/>
                </a:cubicBezTo>
                <a:cubicBezTo>
                  <a:pt x="7904" y="30365"/>
                  <a:pt x="5837" y="29241"/>
                  <a:pt x="4287" y="27630"/>
                </a:cubicBezTo>
                <a:cubicBezTo>
                  <a:pt x="2706" y="25988"/>
                  <a:pt x="1703" y="23922"/>
                  <a:pt x="1095" y="21763"/>
                </a:cubicBezTo>
                <a:cubicBezTo>
                  <a:pt x="487" y="19575"/>
                  <a:pt x="305" y="17295"/>
                  <a:pt x="426" y="15046"/>
                </a:cubicBezTo>
                <a:cubicBezTo>
                  <a:pt x="578" y="12797"/>
                  <a:pt x="1034" y="10547"/>
                  <a:pt x="1855" y="8450"/>
                </a:cubicBezTo>
                <a:cubicBezTo>
                  <a:pt x="2676" y="6353"/>
                  <a:pt x="3831" y="4347"/>
                  <a:pt x="5472" y="2736"/>
                </a:cubicBezTo>
                <a:lnTo>
                  <a:pt x="5442" y="2705"/>
                </a:lnTo>
                <a:cubicBezTo>
                  <a:pt x="3770" y="4286"/>
                  <a:pt x="2524" y="6262"/>
                  <a:pt x="1673" y="8359"/>
                </a:cubicBezTo>
                <a:cubicBezTo>
                  <a:pt x="821" y="10487"/>
                  <a:pt x="305" y="12736"/>
                  <a:pt x="153" y="15016"/>
                </a:cubicBezTo>
                <a:cubicBezTo>
                  <a:pt x="1" y="17326"/>
                  <a:pt x="183" y="19636"/>
                  <a:pt x="791" y="21855"/>
                </a:cubicBezTo>
                <a:cubicBezTo>
                  <a:pt x="1369" y="24043"/>
                  <a:pt x="2432" y="26171"/>
                  <a:pt x="4043" y="27843"/>
                </a:cubicBezTo>
                <a:cubicBezTo>
                  <a:pt x="5654" y="29514"/>
                  <a:pt x="7812" y="30609"/>
                  <a:pt x="10062" y="30973"/>
                </a:cubicBezTo>
                <a:cubicBezTo>
                  <a:pt x="10616" y="31062"/>
                  <a:pt x="11175" y="31104"/>
                  <a:pt x="11732" y="31104"/>
                </a:cubicBezTo>
                <a:cubicBezTo>
                  <a:pt x="13468" y="31104"/>
                  <a:pt x="15200" y="30698"/>
                  <a:pt x="16810" y="30031"/>
                </a:cubicBezTo>
                <a:cubicBezTo>
                  <a:pt x="18907" y="29150"/>
                  <a:pt x="20791" y="27812"/>
                  <a:pt x="22494" y="26323"/>
                </a:cubicBezTo>
                <a:cubicBezTo>
                  <a:pt x="23345" y="25563"/>
                  <a:pt x="24135" y="24742"/>
                  <a:pt x="24895" y="23891"/>
                </a:cubicBezTo>
                <a:cubicBezTo>
                  <a:pt x="25685" y="23040"/>
                  <a:pt x="26354" y="22128"/>
                  <a:pt x="27114" y="21277"/>
                </a:cubicBezTo>
                <a:cubicBezTo>
                  <a:pt x="27874" y="20456"/>
                  <a:pt x="28664" y="19636"/>
                  <a:pt x="29545" y="18937"/>
                </a:cubicBezTo>
                <a:cubicBezTo>
                  <a:pt x="30427" y="18238"/>
                  <a:pt x="31400" y="17660"/>
                  <a:pt x="32494" y="17326"/>
                </a:cubicBezTo>
                <a:cubicBezTo>
                  <a:pt x="33011" y="17143"/>
                  <a:pt x="33558" y="17052"/>
                  <a:pt x="34105" y="17022"/>
                </a:cubicBezTo>
                <a:cubicBezTo>
                  <a:pt x="34182" y="17018"/>
                  <a:pt x="34259" y="17016"/>
                  <a:pt x="34335" y="17016"/>
                </a:cubicBezTo>
                <a:cubicBezTo>
                  <a:pt x="34829" y="17016"/>
                  <a:pt x="35303" y="17095"/>
                  <a:pt x="35777" y="17174"/>
                </a:cubicBezTo>
                <a:cubicBezTo>
                  <a:pt x="36871" y="17417"/>
                  <a:pt x="37904" y="17903"/>
                  <a:pt x="38907" y="18420"/>
                </a:cubicBezTo>
                <a:cubicBezTo>
                  <a:pt x="39910" y="18906"/>
                  <a:pt x="40913" y="19484"/>
                  <a:pt x="41947" y="19940"/>
                </a:cubicBezTo>
                <a:cubicBezTo>
                  <a:pt x="43011" y="20396"/>
                  <a:pt x="44105" y="20760"/>
                  <a:pt x="45230" y="21004"/>
                </a:cubicBezTo>
                <a:cubicBezTo>
                  <a:pt x="46354" y="21247"/>
                  <a:pt x="47509" y="21368"/>
                  <a:pt x="48664" y="21368"/>
                </a:cubicBezTo>
                <a:cubicBezTo>
                  <a:pt x="49819" y="21368"/>
                  <a:pt x="50974" y="21247"/>
                  <a:pt x="52099" y="21004"/>
                </a:cubicBezTo>
                <a:cubicBezTo>
                  <a:pt x="54348" y="20517"/>
                  <a:pt x="56476" y="19575"/>
                  <a:pt x="58361" y="18238"/>
                </a:cubicBezTo>
                <a:cubicBezTo>
                  <a:pt x="60215" y="16870"/>
                  <a:pt x="61826" y="15168"/>
                  <a:pt x="63011" y="13222"/>
                </a:cubicBezTo>
                <a:cubicBezTo>
                  <a:pt x="64197" y="11247"/>
                  <a:pt x="64987" y="9058"/>
                  <a:pt x="65291" y="6778"/>
                </a:cubicBezTo>
                <a:cubicBezTo>
                  <a:pt x="65595" y="4529"/>
                  <a:pt x="65382" y="2189"/>
                  <a:pt x="64744" y="0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884" name="Google Shape;1722;p81"/>
          <p:cNvGrpSpPr/>
          <p:nvPr/>
        </p:nvGrpSpPr>
        <p:grpSpPr>
          <a:xfrm>
            <a:off x="1294560" y="573120"/>
            <a:ext cx="443880" cy="415080"/>
            <a:chOff x="1294560" y="573120"/>
            <a:chExt cx="443880" cy="415080"/>
          </a:xfrm>
        </p:grpSpPr>
        <p:sp>
          <p:nvSpPr>
            <p:cNvPr id="885" name="Google Shape;1723;p81"/>
            <p:cNvSpPr/>
            <p:nvPr/>
          </p:nvSpPr>
          <p:spPr>
            <a:xfrm>
              <a:off x="1589760" y="573120"/>
              <a:ext cx="96840" cy="105120"/>
            </a:xfrm>
            <a:custGeom>
              <a:avLst/>
              <a:gdLst/>
              <a:ahLst/>
              <a:cxnLst/>
              <a:rect l="l" t="t" r="r" b="b"/>
              <a:pathLst>
                <a:path w="1930" h="2240">
                  <a:moveTo>
                    <a:pt x="965" y="1"/>
                  </a:moveTo>
                  <a:cubicBezTo>
                    <a:pt x="900" y="1"/>
                    <a:pt x="834" y="24"/>
                    <a:pt x="787" y="72"/>
                  </a:cubicBezTo>
                  <a:lnTo>
                    <a:pt x="96" y="763"/>
                  </a:lnTo>
                  <a:cubicBezTo>
                    <a:pt x="1" y="858"/>
                    <a:pt x="1" y="1025"/>
                    <a:pt x="96" y="1120"/>
                  </a:cubicBezTo>
                  <a:cubicBezTo>
                    <a:pt x="144" y="1179"/>
                    <a:pt x="209" y="1209"/>
                    <a:pt x="275" y="1209"/>
                  </a:cubicBezTo>
                  <a:cubicBezTo>
                    <a:pt x="340" y="1209"/>
                    <a:pt x="406" y="1179"/>
                    <a:pt x="453" y="1120"/>
                  </a:cubicBezTo>
                  <a:lnTo>
                    <a:pt x="715" y="882"/>
                  </a:lnTo>
                  <a:lnTo>
                    <a:pt x="715" y="1977"/>
                  </a:lnTo>
                  <a:cubicBezTo>
                    <a:pt x="715" y="2120"/>
                    <a:pt x="834" y="2239"/>
                    <a:pt x="977" y="2239"/>
                  </a:cubicBezTo>
                  <a:cubicBezTo>
                    <a:pt x="1120" y="2239"/>
                    <a:pt x="1216" y="2120"/>
                    <a:pt x="1216" y="1977"/>
                  </a:cubicBezTo>
                  <a:lnTo>
                    <a:pt x="1216" y="882"/>
                  </a:lnTo>
                  <a:lnTo>
                    <a:pt x="1477" y="1120"/>
                  </a:lnTo>
                  <a:cubicBezTo>
                    <a:pt x="1525" y="1179"/>
                    <a:pt x="1591" y="1209"/>
                    <a:pt x="1656" y="1209"/>
                  </a:cubicBezTo>
                  <a:cubicBezTo>
                    <a:pt x="1722" y="1209"/>
                    <a:pt x="1787" y="1179"/>
                    <a:pt x="1835" y="1120"/>
                  </a:cubicBezTo>
                  <a:cubicBezTo>
                    <a:pt x="1930" y="1025"/>
                    <a:pt x="1930" y="858"/>
                    <a:pt x="1835" y="763"/>
                  </a:cubicBezTo>
                  <a:lnTo>
                    <a:pt x="1144" y="72"/>
                  </a:lnTo>
                  <a:cubicBezTo>
                    <a:pt x="1096" y="24"/>
                    <a:pt x="1031" y="1"/>
                    <a:pt x="965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6" name="Google Shape;1724;p81"/>
            <p:cNvSpPr/>
            <p:nvPr/>
          </p:nvSpPr>
          <p:spPr>
            <a:xfrm>
              <a:off x="1346400" y="573120"/>
              <a:ext cx="96840" cy="105120"/>
            </a:xfrm>
            <a:custGeom>
              <a:avLst/>
              <a:gdLst/>
              <a:ahLst/>
              <a:cxnLst/>
              <a:rect l="l" t="t" r="r" b="b"/>
              <a:pathLst>
                <a:path w="1930" h="2240">
                  <a:moveTo>
                    <a:pt x="965" y="1"/>
                  </a:moveTo>
                  <a:cubicBezTo>
                    <a:pt x="899" y="1"/>
                    <a:pt x="834" y="24"/>
                    <a:pt x="786" y="72"/>
                  </a:cubicBezTo>
                  <a:lnTo>
                    <a:pt x="96" y="763"/>
                  </a:lnTo>
                  <a:cubicBezTo>
                    <a:pt x="0" y="858"/>
                    <a:pt x="0" y="1025"/>
                    <a:pt x="96" y="1120"/>
                  </a:cubicBezTo>
                  <a:cubicBezTo>
                    <a:pt x="143" y="1179"/>
                    <a:pt x="209" y="1209"/>
                    <a:pt x="274" y="1209"/>
                  </a:cubicBezTo>
                  <a:cubicBezTo>
                    <a:pt x="340" y="1209"/>
                    <a:pt x="405" y="1179"/>
                    <a:pt x="453" y="1120"/>
                  </a:cubicBezTo>
                  <a:lnTo>
                    <a:pt x="715" y="882"/>
                  </a:lnTo>
                  <a:lnTo>
                    <a:pt x="715" y="1977"/>
                  </a:lnTo>
                  <a:cubicBezTo>
                    <a:pt x="715" y="2120"/>
                    <a:pt x="834" y="2239"/>
                    <a:pt x="977" y="2239"/>
                  </a:cubicBezTo>
                  <a:cubicBezTo>
                    <a:pt x="1120" y="2239"/>
                    <a:pt x="1215" y="2120"/>
                    <a:pt x="1215" y="1977"/>
                  </a:cubicBezTo>
                  <a:lnTo>
                    <a:pt x="1215" y="882"/>
                  </a:lnTo>
                  <a:lnTo>
                    <a:pt x="1477" y="1120"/>
                  </a:lnTo>
                  <a:cubicBezTo>
                    <a:pt x="1525" y="1179"/>
                    <a:pt x="1590" y="1209"/>
                    <a:pt x="1656" y="1209"/>
                  </a:cubicBezTo>
                  <a:cubicBezTo>
                    <a:pt x="1721" y="1209"/>
                    <a:pt x="1787" y="1179"/>
                    <a:pt x="1834" y="1120"/>
                  </a:cubicBezTo>
                  <a:cubicBezTo>
                    <a:pt x="1929" y="1025"/>
                    <a:pt x="1929" y="858"/>
                    <a:pt x="1834" y="763"/>
                  </a:cubicBezTo>
                  <a:lnTo>
                    <a:pt x="1144" y="72"/>
                  </a:lnTo>
                  <a:cubicBezTo>
                    <a:pt x="1096" y="24"/>
                    <a:pt x="1030" y="1"/>
                    <a:pt x="965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7" name="Google Shape;1725;p81"/>
            <p:cNvSpPr/>
            <p:nvPr/>
          </p:nvSpPr>
          <p:spPr>
            <a:xfrm>
              <a:off x="1442520" y="770400"/>
              <a:ext cx="147600" cy="153720"/>
            </a:xfrm>
            <a:custGeom>
              <a:avLst/>
              <a:gdLst/>
              <a:ahLst/>
              <a:cxnLst/>
              <a:rect l="l" t="t" r="r" b="b"/>
              <a:pathLst>
                <a:path w="2930" h="3263">
                  <a:moveTo>
                    <a:pt x="1215" y="0"/>
                  </a:moveTo>
                  <a:lnTo>
                    <a:pt x="1215" y="572"/>
                  </a:lnTo>
                  <a:cubicBezTo>
                    <a:pt x="1215" y="786"/>
                    <a:pt x="1120" y="976"/>
                    <a:pt x="929" y="1072"/>
                  </a:cubicBezTo>
                  <a:lnTo>
                    <a:pt x="572" y="1334"/>
                  </a:lnTo>
                  <a:cubicBezTo>
                    <a:pt x="548" y="1357"/>
                    <a:pt x="477" y="1357"/>
                    <a:pt x="429" y="1357"/>
                  </a:cubicBezTo>
                  <a:lnTo>
                    <a:pt x="1" y="1357"/>
                  </a:lnTo>
                  <a:lnTo>
                    <a:pt x="1" y="2905"/>
                  </a:lnTo>
                  <a:lnTo>
                    <a:pt x="429" y="2905"/>
                  </a:lnTo>
                  <a:cubicBezTo>
                    <a:pt x="477" y="2905"/>
                    <a:pt x="548" y="2929"/>
                    <a:pt x="572" y="2953"/>
                  </a:cubicBezTo>
                  <a:lnTo>
                    <a:pt x="1001" y="3239"/>
                  </a:lnTo>
                  <a:cubicBezTo>
                    <a:pt x="1025" y="3263"/>
                    <a:pt x="1048" y="3263"/>
                    <a:pt x="1048" y="3263"/>
                  </a:cubicBezTo>
                  <a:lnTo>
                    <a:pt x="2382" y="3263"/>
                  </a:lnTo>
                  <a:cubicBezTo>
                    <a:pt x="2501" y="3263"/>
                    <a:pt x="2596" y="3167"/>
                    <a:pt x="2620" y="3048"/>
                  </a:cubicBezTo>
                  <a:lnTo>
                    <a:pt x="2930" y="1667"/>
                  </a:lnTo>
                  <a:cubicBezTo>
                    <a:pt x="2930" y="1596"/>
                    <a:pt x="2930" y="1524"/>
                    <a:pt x="2858" y="1453"/>
                  </a:cubicBezTo>
                  <a:cubicBezTo>
                    <a:pt x="2811" y="1405"/>
                    <a:pt x="2739" y="1357"/>
                    <a:pt x="2668" y="1357"/>
                  </a:cubicBezTo>
                  <a:lnTo>
                    <a:pt x="1811" y="1357"/>
                  </a:lnTo>
                  <a:cubicBezTo>
                    <a:pt x="1668" y="1357"/>
                    <a:pt x="1549" y="1238"/>
                    <a:pt x="1549" y="1119"/>
                  </a:cubicBezTo>
                  <a:lnTo>
                    <a:pt x="1549" y="429"/>
                  </a:lnTo>
                  <a:cubicBezTo>
                    <a:pt x="1549" y="214"/>
                    <a:pt x="1406" y="48"/>
                    <a:pt x="1215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8" name="Google Shape;1726;p81"/>
            <p:cNvSpPr/>
            <p:nvPr/>
          </p:nvSpPr>
          <p:spPr>
            <a:xfrm>
              <a:off x="1294560" y="655920"/>
              <a:ext cx="443880" cy="332280"/>
            </a:xfrm>
            <a:custGeom>
              <a:avLst/>
              <a:gdLst/>
              <a:ahLst/>
              <a:cxnLst/>
              <a:rect l="l" t="t" r="r" b="b"/>
              <a:pathLst>
                <a:path w="8788" h="7039">
                  <a:moveTo>
                    <a:pt x="4049" y="1894"/>
                  </a:moveTo>
                  <a:cubicBezTo>
                    <a:pt x="4573" y="1894"/>
                    <a:pt x="5001" y="2323"/>
                    <a:pt x="5001" y="2847"/>
                  </a:cubicBezTo>
                  <a:lnTo>
                    <a:pt x="5001" y="3275"/>
                  </a:lnTo>
                  <a:lnTo>
                    <a:pt x="5597" y="3275"/>
                  </a:lnTo>
                  <a:cubicBezTo>
                    <a:pt x="5835" y="3275"/>
                    <a:pt x="6049" y="3371"/>
                    <a:pt x="6192" y="3561"/>
                  </a:cubicBezTo>
                  <a:cubicBezTo>
                    <a:pt x="6359" y="3728"/>
                    <a:pt x="6407" y="3966"/>
                    <a:pt x="6359" y="4204"/>
                  </a:cubicBezTo>
                  <a:lnTo>
                    <a:pt x="6049" y="5585"/>
                  </a:lnTo>
                  <a:cubicBezTo>
                    <a:pt x="5978" y="5943"/>
                    <a:pt x="5668" y="6181"/>
                    <a:pt x="5311" y="6181"/>
                  </a:cubicBezTo>
                  <a:lnTo>
                    <a:pt x="3977" y="6181"/>
                  </a:lnTo>
                  <a:cubicBezTo>
                    <a:pt x="3858" y="6181"/>
                    <a:pt x="3739" y="6157"/>
                    <a:pt x="3644" y="6085"/>
                  </a:cubicBezTo>
                  <a:lnTo>
                    <a:pt x="3287" y="5847"/>
                  </a:lnTo>
                  <a:lnTo>
                    <a:pt x="2668" y="5847"/>
                  </a:lnTo>
                  <a:cubicBezTo>
                    <a:pt x="2525" y="5847"/>
                    <a:pt x="2430" y="5728"/>
                    <a:pt x="2430" y="5585"/>
                  </a:cubicBezTo>
                  <a:lnTo>
                    <a:pt x="2430" y="3537"/>
                  </a:lnTo>
                  <a:cubicBezTo>
                    <a:pt x="2430" y="3394"/>
                    <a:pt x="2525" y="3275"/>
                    <a:pt x="2668" y="3275"/>
                  </a:cubicBezTo>
                  <a:lnTo>
                    <a:pt x="3287" y="3275"/>
                  </a:lnTo>
                  <a:lnTo>
                    <a:pt x="3573" y="3061"/>
                  </a:lnTo>
                  <a:cubicBezTo>
                    <a:pt x="3596" y="3061"/>
                    <a:pt x="3620" y="3037"/>
                    <a:pt x="3620" y="2990"/>
                  </a:cubicBezTo>
                  <a:lnTo>
                    <a:pt x="3620" y="2156"/>
                  </a:lnTo>
                  <a:cubicBezTo>
                    <a:pt x="3620" y="2013"/>
                    <a:pt x="3739" y="1894"/>
                    <a:pt x="3882" y="1894"/>
                  </a:cubicBezTo>
                  <a:close/>
                  <a:moveTo>
                    <a:pt x="4397" y="1"/>
                  </a:moveTo>
                  <a:cubicBezTo>
                    <a:pt x="4317" y="1"/>
                    <a:pt x="4239" y="37"/>
                    <a:pt x="4192" y="108"/>
                  </a:cubicBezTo>
                  <a:lnTo>
                    <a:pt x="3573" y="1037"/>
                  </a:lnTo>
                  <a:lnTo>
                    <a:pt x="953" y="1037"/>
                  </a:lnTo>
                  <a:cubicBezTo>
                    <a:pt x="429" y="1037"/>
                    <a:pt x="0" y="1465"/>
                    <a:pt x="0" y="1989"/>
                  </a:cubicBezTo>
                  <a:lnTo>
                    <a:pt x="0" y="6109"/>
                  </a:lnTo>
                  <a:cubicBezTo>
                    <a:pt x="0" y="6633"/>
                    <a:pt x="429" y="7038"/>
                    <a:pt x="953" y="7038"/>
                  </a:cubicBezTo>
                  <a:lnTo>
                    <a:pt x="7859" y="7038"/>
                  </a:lnTo>
                  <a:cubicBezTo>
                    <a:pt x="8383" y="7038"/>
                    <a:pt x="8788" y="6633"/>
                    <a:pt x="8788" y="6109"/>
                  </a:cubicBezTo>
                  <a:lnTo>
                    <a:pt x="8788" y="1989"/>
                  </a:lnTo>
                  <a:cubicBezTo>
                    <a:pt x="8788" y="1465"/>
                    <a:pt x="8383" y="1037"/>
                    <a:pt x="7859" y="1037"/>
                  </a:cubicBezTo>
                  <a:lnTo>
                    <a:pt x="5216" y="1037"/>
                  </a:lnTo>
                  <a:lnTo>
                    <a:pt x="4620" y="108"/>
                  </a:lnTo>
                  <a:cubicBezTo>
                    <a:pt x="4561" y="37"/>
                    <a:pt x="4478" y="1"/>
                    <a:pt x="4397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889" name="Hình ảnh 18"/>
          <p:cNvSpPr/>
          <p:nvPr/>
        </p:nvSpPr>
        <p:spPr>
          <a:xfrm>
            <a:off x="1376280" y="1284480"/>
            <a:ext cx="1819800" cy="2975760"/>
          </a:xfrm>
          <a:prstGeom prst="roundRect">
            <a:avLst>
              <a:gd name="adj" fmla="val 8594"/>
            </a:avLst>
          </a:prstGeom>
          <a:blipFill rotWithShape="0">
            <a:blip r:embed="rId2"/>
            <a:srcRect/>
            <a:stretch/>
          </a:blipFill>
          <a:ln w="0">
            <a:noFill/>
          </a:ln>
          <a:effectLst>
            <a:reflection blurRad="12700" stA="38000" endPos="28000" dist="50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890" name="Google Shape;954;p56"/>
          <p:cNvGrpSpPr/>
          <p:nvPr/>
        </p:nvGrpSpPr>
        <p:grpSpPr>
          <a:xfrm>
            <a:off x="5623560" y="533520"/>
            <a:ext cx="456480" cy="456480"/>
            <a:chOff x="5623560" y="533520"/>
            <a:chExt cx="456480" cy="456480"/>
          </a:xfrm>
        </p:grpSpPr>
        <p:sp>
          <p:nvSpPr>
            <p:cNvPr id="891" name="Google Shape;955;p56"/>
            <p:cNvSpPr/>
            <p:nvPr/>
          </p:nvSpPr>
          <p:spPr>
            <a:xfrm>
              <a:off x="5848920" y="600480"/>
              <a:ext cx="156960" cy="169200"/>
            </a:xfrm>
            <a:custGeom>
              <a:avLst/>
              <a:gdLst/>
              <a:ahLst/>
              <a:cxnLst/>
              <a:rect l="l" t="t" r="r" b="b"/>
              <a:pathLst>
                <a:path w="3049" h="3264">
                  <a:moveTo>
                    <a:pt x="1525" y="858"/>
                  </a:moveTo>
                  <a:cubicBezTo>
                    <a:pt x="1953" y="858"/>
                    <a:pt x="2310" y="1191"/>
                    <a:pt x="2310" y="1620"/>
                  </a:cubicBezTo>
                  <a:cubicBezTo>
                    <a:pt x="2310" y="2049"/>
                    <a:pt x="1953" y="2406"/>
                    <a:pt x="1525" y="2406"/>
                  </a:cubicBezTo>
                  <a:cubicBezTo>
                    <a:pt x="1096" y="2406"/>
                    <a:pt x="762" y="2049"/>
                    <a:pt x="762" y="1620"/>
                  </a:cubicBezTo>
                  <a:cubicBezTo>
                    <a:pt x="762" y="1191"/>
                    <a:pt x="1096" y="858"/>
                    <a:pt x="1525" y="858"/>
                  </a:cubicBezTo>
                  <a:close/>
                  <a:moveTo>
                    <a:pt x="1310" y="1"/>
                  </a:moveTo>
                  <a:lnTo>
                    <a:pt x="1310" y="120"/>
                  </a:lnTo>
                  <a:cubicBezTo>
                    <a:pt x="1310" y="239"/>
                    <a:pt x="1239" y="334"/>
                    <a:pt x="1143" y="358"/>
                  </a:cubicBezTo>
                  <a:cubicBezTo>
                    <a:pt x="953" y="429"/>
                    <a:pt x="786" y="525"/>
                    <a:pt x="643" y="644"/>
                  </a:cubicBezTo>
                  <a:cubicBezTo>
                    <a:pt x="588" y="699"/>
                    <a:pt x="524" y="723"/>
                    <a:pt x="461" y="723"/>
                  </a:cubicBezTo>
                  <a:cubicBezTo>
                    <a:pt x="417" y="723"/>
                    <a:pt x="373" y="711"/>
                    <a:pt x="334" y="691"/>
                  </a:cubicBezTo>
                  <a:lnTo>
                    <a:pt x="215" y="620"/>
                  </a:lnTo>
                  <a:lnTo>
                    <a:pt x="0" y="1001"/>
                  </a:lnTo>
                  <a:lnTo>
                    <a:pt x="119" y="1049"/>
                  </a:lnTo>
                  <a:cubicBezTo>
                    <a:pt x="215" y="1120"/>
                    <a:pt x="262" y="1239"/>
                    <a:pt x="239" y="1334"/>
                  </a:cubicBezTo>
                  <a:cubicBezTo>
                    <a:pt x="215" y="1430"/>
                    <a:pt x="215" y="1525"/>
                    <a:pt x="215" y="1620"/>
                  </a:cubicBezTo>
                  <a:cubicBezTo>
                    <a:pt x="215" y="1715"/>
                    <a:pt x="215" y="1811"/>
                    <a:pt x="239" y="1906"/>
                  </a:cubicBezTo>
                  <a:cubicBezTo>
                    <a:pt x="262" y="2025"/>
                    <a:pt x="215" y="2144"/>
                    <a:pt x="119" y="2192"/>
                  </a:cubicBezTo>
                  <a:lnTo>
                    <a:pt x="0" y="2263"/>
                  </a:lnTo>
                  <a:lnTo>
                    <a:pt x="215" y="2620"/>
                  </a:lnTo>
                  <a:lnTo>
                    <a:pt x="334" y="2549"/>
                  </a:lnTo>
                  <a:cubicBezTo>
                    <a:pt x="368" y="2532"/>
                    <a:pt x="404" y="2524"/>
                    <a:pt x="442" y="2524"/>
                  </a:cubicBezTo>
                  <a:cubicBezTo>
                    <a:pt x="510" y="2524"/>
                    <a:pt x="582" y="2550"/>
                    <a:pt x="643" y="2596"/>
                  </a:cubicBezTo>
                  <a:cubicBezTo>
                    <a:pt x="786" y="2716"/>
                    <a:pt x="953" y="2811"/>
                    <a:pt x="1143" y="2882"/>
                  </a:cubicBezTo>
                  <a:cubicBezTo>
                    <a:pt x="1239" y="2906"/>
                    <a:pt x="1310" y="3025"/>
                    <a:pt x="1310" y="3120"/>
                  </a:cubicBezTo>
                  <a:lnTo>
                    <a:pt x="1310" y="3263"/>
                  </a:lnTo>
                  <a:lnTo>
                    <a:pt x="1739" y="3263"/>
                  </a:lnTo>
                  <a:lnTo>
                    <a:pt x="1739" y="3120"/>
                  </a:lnTo>
                  <a:cubicBezTo>
                    <a:pt x="1739" y="3025"/>
                    <a:pt x="1810" y="2906"/>
                    <a:pt x="1929" y="2882"/>
                  </a:cubicBezTo>
                  <a:cubicBezTo>
                    <a:pt x="2120" y="2835"/>
                    <a:pt x="2287" y="2716"/>
                    <a:pt x="2429" y="2596"/>
                  </a:cubicBezTo>
                  <a:cubicBezTo>
                    <a:pt x="2476" y="2550"/>
                    <a:pt x="2542" y="2524"/>
                    <a:pt x="2608" y="2524"/>
                  </a:cubicBezTo>
                  <a:cubicBezTo>
                    <a:pt x="2645" y="2524"/>
                    <a:pt x="2681" y="2532"/>
                    <a:pt x="2715" y="2549"/>
                  </a:cubicBezTo>
                  <a:lnTo>
                    <a:pt x="2834" y="2620"/>
                  </a:lnTo>
                  <a:lnTo>
                    <a:pt x="3049" y="2263"/>
                  </a:lnTo>
                  <a:lnTo>
                    <a:pt x="2930" y="2192"/>
                  </a:lnTo>
                  <a:cubicBezTo>
                    <a:pt x="2834" y="2144"/>
                    <a:pt x="2787" y="2025"/>
                    <a:pt x="2810" y="1906"/>
                  </a:cubicBezTo>
                  <a:cubicBezTo>
                    <a:pt x="2834" y="1811"/>
                    <a:pt x="2858" y="1715"/>
                    <a:pt x="2858" y="1620"/>
                  </a:cubicBezTo>
                  <a:cubicBezTo>
                    <a:pt x="2858" y="1525"/>
                    <a:pt x="2834" y="1430"/>
                    <a:pt x="2810" y="1334"/>
                  </a:cubicBezTo>
                  <a:cubicBezTo>
                    <a:pt x="2787" y="1239"/>
                    <a:pt x="2834" y="1120"/>
                    <a:pt x="2930" y="1049"/>
                  </a:cubicBezTo>
                  <a:lnTo>
                    <a:pt x="3049" y="1001"/>
                  </a:lnTo>
                  <a:lnTo>
                    <a:pt x="2834" y="620"/>
                  </a:lnTo>
                  <a:lnTo>
                    <a:pt x="2715" y="691"/>
                  </a:lnTo>
                  <a:cubicBezTo>
                    <a:pt x="2676" y="711"/>
                    <a:pt x="2632" y="723"/>
                    <a:pt x="2590" y="723"/>
                  </a:cubicBezTo>
                  <a:cubicBezTo>
                    <a:pt x="2530" y="723"/>
                    <a:pt x="2471" y="699"/>
                    <a:pt x="2429" y="644"/>
                  </a:cubicBezTo>
                  <a:cubicBezTo>
                    <a:pt x="2287" y="525"/>
                    <a:pt x="2120" y="429"/>
                    <a:pt x="1929" y="358"/>
                  </a:cubicBezTo>
                  <a:cubicBezTo>
                    <a:pt x="1810" y="334"/>
                    <a:pt x="1739" y="239"/>
                    <a:pt x="1739" y="120"/>
                  </a:cubicBezTo>
                  <a:lnTo>
                    <a:pt x="1739" y="1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2" name="Google Shape;956;p56"/>
            <p:cNvSpPr/>
            <p:nvPr/>
          </p:nvSpPr>
          <p:spPr>
            <a:xfrm>
              <a:off x="5914440" y="671040"/>
              <a:ext cx="26280" cy="26640"/>
            </a:xfrm>
            <a:custGeom>
              <a:avLst/>
              <a:gdLst/>
              <a:ahLst/>
              <a:cxnLst/>
              <a:rect l="l" t="t" r="r" b="b"/>
              <a:pathLst>
                <a:path w="525" h="525">
                  <a:moveTo>
                    <a:pt x="263" y="0"/>
                  </a:moveTo>
                  <a:cubicBezTo>
                    <a:pt x="120" y="0"/>
                    <a:pt x="1" y="119"/>
                    <a:pt x="1" y="262"/>
                  </a:cubicBezTo>
                  <a:cubicBezTo>
                    <a:pt x="1" y="405"/>
                    <a:pt x="120" y="524"/>
                    <a:pt x="263" y="524"/>
                  </a:cubicBezTo>
                  <a:cubicBezTo>
                    <a:pt x="405" y="524"/>
                    <a:pt x="524" y="405"/>
                    <a:pt x="524" y="262"/>
                  </a:cubicBezTo>
                  <a:cubicBezTo>
                    <a:pt x="524" y="119"/>
                    <a:pt x="405" y="0"/>
                    <a:pt x="263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3" name="Google Shape;957;p56"/>
            <p:cNvSpPr/>
            <p:nvPr/>
          </p:nvSpPr>
          <p:spPr>
            <a:xfrm>
              <a:off x="5777640" y="533520"/>
              <a:ext cx="302400" cy="302760"/>
            </a:xfrm>
            <a:custGeom>
              <a:avLst/>
              <a:gdLst/>
              <a:ahLst/>
              <a:cxnLst/>
              <a:rect l="l" t="t" r="r" b="b"/>
              <a:pathLst>
                <a:path w="5859" h="5836">
                  <a:moveTo>
                    <a:pt x="3382" y="763"/>
                  </a:moveTo>
                  <a:cubicBezTo>
                    <a:pt x="3525" y="763"/>
                    <a:pt x="3644" y="882"/>
                    <a:pt x="3644" y="1025"/>
                  </a:cubicBezTo>
                  <a:lnTo>
                    <a:pt x="3644" y="1239"/>
                  </a:lnTo>
                  <a:cubicBezTo>
                    <a:pt x="3763" y="1287"/>
                    <a:pt x="3882" y="1358"/>
                    <a:pt x="4001" y="1430"/>
                  </a:cubicBezTo>
                  <a:lnTo>
                    <a:pt x="4191" y="1334"/>
                  </a:lnTo>
                  <a:cubicBezTo>
                    <a:pt x="4230" y="1311"/>
                    <a:pt x="4270" y="1301"/>
                    <a:pt x="4310" y="1301"/>
                  </a:cubicBezTo>
                  <a:cubicBezTo>
                    <a:pt x="4395" y="1301"/>
                    <a:pt x="4476" y="1349"/>
                    <a:pt x="4525" y="1430"/>
                  </a:cubicBezTo>
                  <a:lnTo>
                    <a:pt x="5001" y="2239"/>
                  </a:lnTo>
                  <a:cubicBezTo>
                    <a:pt x="5049" y="2311"/>
                    <a:pt x="5049" y="2382"/>
                    <a:pt x="5025" y="2430"/>
                  </a:cubicBezTo>
                  <a:cubicBezTo>
                    <a:pt x="5025" y="2501"/>
                    <a:pt x="4977" y="2573"/>
                    <a:pt x="4906" y="2596"/>
                  </a:cubicBezTo>
                  <a:lnTo>
                    <a:pt x="4739" y="2692"/>
                  </a:lnTo>
                  <a:cubicBezTo>
                    <a:pt x="4739" y="2763"/>
                    <a:pt x="4739" y="2835"/>
                    <a:pt x="4739" y="2906"/>
                  </a:cubicBezTo>
                  <a:cubicBezTo>
                    <a:pt x="4739" y="2978"/>
                    <a:pt x="4739" y="3049"/>
                    <a:pt x="4739" y="3120"/>
                  </a:cubicBezTo>
                  <a:lnTo>
                    <a:pt x="4906" y="3216"/>
                  </a:lnTo>
                  <a:cubicBezTo>
                    <a:pt x="4977" y="3263"/>
                    <a:pt x="5025" y="3311"/>
                    <a:pt x="5025" y="3382"/>
                  </a:cubicBezTo>
                  <a:cubicBezTo>
                    <a:pt x="5049" y="3454"/>
                    <a:pt x="5049" y="3525"/>
                    <a:pt x="5001" y="3573"/>
                  </a:cubicBezTo>
                  <a:lnTo>
                    <a:pt x="4525" y="4383"/>
                  </a:lnTo>
                  <a:cubicBezTo>
                    <a:pt x="4501" y="4454"/>
                    <a:pt x="4453" y="4502"/>
                    <a:pt x="4382" y="4502"/>
                  </a:cubicBezTo>
                  <a:cubicBezTo>
                    <a:pt x="4352" y="4511"/>
                    <a:pt x="4323" y="4517"/>
                    <a:pt x="4295" y="4517"/>
                  </a:cubicBezTo>
                  <a:cubicBezTo>
                    <a:pt x="4255" y="4517"/>
                    <a:pt x="4219" y="4506"/>
                    <a:pt x="4191" y="4478"/>
                  </a:cubicBezTo>
                  <a:lnTo>
                    <a:pt x="4001" y="4383"/>
                  </a:lnTo>
                  <a:cubicBezTo>
                    <a:pt x="3882" y="4454"/>
                    <a:pt x="3763" y="4525"/>
                    <a:pt x="3644" y="4597"/>
                  </a:cubicBezTo>
                  <a:lnTo>
                    <a:pt x="3644" y="4787"/>
                  </a:lnTo>
                  <a:cubicBezTo>
                    <a:pt x="3644" y="4930"/>
                    <a:pt x="3525" y="5049"/>
                    <a:pt x="3382" y="5049"/>
                  </a:cubicBezTo>
                  <a:lnTo>
                    <a:pt x="2429" y="5049"/>
                  </a:lnTo>
                  <a:cubicBezTo>
                    <a:pt x="2286" y="5049"/>
                    <a:pt x="2191" y="4930"/>
                    <a:pt x="2191" y="4787"/>
                  </a:cubicBezTo>
                  <a:lnTo>
                    <a:pt x="2191" y="4597"/>
                  </a:lnTo>
                  <a:cubicBezTo>
                    <a:pt x="2048" y="4525"/>
                    <a:pt x="1929" y="4454"/>
                    <a:pt x="1834" y="4383"/>
                  </a:cubicBezTo>
                  <a:lnTo>
                    <a:pt x="1643" y="4478"/>
                  </a:lnTo>
                  <a:cubicBezTo>
                    <a:pt x="1601" y="4506"/>
                    <a:pt x="1560" y="4517"/>
                    <a:pt x="1523" y="4517"/>
                  </a:cubicBezTo>
                  <a:cubicBezTo>
                    <a:pt x="1496" y="4517"/>
                    <a:pt x="1473" y="4511"/>
                    <a:pt x="1453" y="4502"/>
                  </a:cubicBezTo>
                  <a:cubicBezTo>
                    <a:pt x="1381" y="4502"/>
                    <a:pt x="1334" y="4454"/>
                    <a:pt x="1286" y="4383"/>
                  </a:cubicBezTo>
                  <a:lnTo>
                    <a:pt x="810" y="3573"/>
                  </a:lnTo>
                  <a:cubicBezTo>
                    <a:pt x="786" y="3525"/>
                    <a:pt x="762" y="3454"/>
                    <a:pt x="786" y="3382"/>
                  </a:cubicBezTo>
                  <a:cubicBezTo>
                    <a:pt x="810" y="3311"/>
                    <a:pt x="857" y="3263"/>
                    <a:pt x="905" y="3216"/>
                  </a:cubicBezTo>
                  <a:lnTo>
                    <a:pt x="1096" y="3120"/>
                  </a:lnTo>
                  <a:cubicBezTo>
                    <a:pt x="1096" y="3049"/>
                    <a:pt x="1072" y="2978"/>
                    <a:pt x="1072" y="2906"/>
                  </a:cubicBezTo>
                  <a:cubicBezTo>
                    <a:pt x="1072" y="2835"/>
                    <a:pt x="1096" y="2763"/>
                    <a:pt x="1096" y="2692"/>
                  </a:cubicBezTo>
                  <a:lnTo>
                    <a:pt x="905" y="2596"/>
                  </a:lnTo>
                  <a:cubicBezTo>
                    <a:pt x="857" y="2573"/>
                    <a:pt x="810" y="2501"/>
                    <a:pt x="786" y="2430"/>
                  </a:cubicBezTo>
                  <a:cubicBezTo>
                    <a:pt x="762" y="2382"/>
                    <a:pt x="786" y="2311"/>
                    <a:pt x="810" y="2239"/>
                  </a:cubicBezTo>
                  <a:lnTo>
                    <a:pt x="1286" y="1430"/>
                  </a:lnTo>
                  <a:cubicBezTo>
                    <a:pt x="1335" y="1349"/>
                    <a:pt x="1427" y="1301"/>
                    <a:pt x="1519" y="1301"/>
                  </a:cubicBezTo>
                  <a:cubicBezTo>
                    <a:pt x="1562" y="1301"/>
                    <a:pt x="1605" y="1311"/>
                    <a:pt x="1643" y="1334"/>
                  </a:cubicBezTo>
                  <a:lnTo>
                    <a:pt x="1834" y="1430"/>
                  </a:lnTo>
                  <a:cubicBezTo>
                    <a:pt x="1929" y="1358"/>
                    <a:pt x="2048" y="1287"/>
                    <a:pt x="2191" y="1239"/>
                  </a:cubicBezTo>
                  <a:lnTo>
                    <a:pt x="2191" y="1025"/>
                  </a:lnTo>
                  <a:cubicBezTo>
                    <a:pt x="2191" y="882"/>
                    <a:pt x="2286" y="763"/>
                    <a:pt x="2429" y="763"/>
                  </a:cubicBezTo>
                  <a:close/>
                  <a:moveTo>
                    <a:pt x="2929" y="1"/>
                  </a:moveTo>
                  <a:cubicBezTo>
                    <a:pt x="1310" y="1"/>
                    <a:pt x="0" y="1287"/>
                    <a:pt x="0" y="2906"/>
                  </a:cubicBezTo>
                  <a:cubicBezTo>
                    <a:pt x="0" y="4525"/>
                    <a:pt x="1310" y="5835"/>
                    <a:pt x="2929" y="5835"/>
                  </a:cubicBezTo>
                  <a:cubicBezTo>
                    <a:pt x="4549" y="5835"/>
                    <a:pt x="5859" y="4525"/>
                    <a:pt x="5859" y="2906"/>
                  </a:cubicBezTo>
                  <a:cubicBezTo>
                    <a:pt x="5859" y="1287"/>
                    <a:pt x="4549" y="1"/>
                    <a:pt x="2929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4" name="Google Shape;958;p56"/>
            <p:cNvSpPr/>
            <p:nvPr/>
          </p:nvSpPr>
          <p:spPr>
            <a:xfrm>
              <a:off x="5623560" y="801000"/>
              <a:ext cx="189000" cy="189000"/>
            </a:xfrm>
            <a:custGeom>
              <a:avLst/>
              <a:gdLst/>
              <a:ahLst/>
              <a:cxnLst/>
              <a:rect l="l" t="t" r="r" b="b"/>
              <a:pathLst>
                <a:path w="3668" h="3645">
                  <a:moveTo>
                    <a:pt x="3311" y="1"/>
                  </a:moveTo>
                  <a:lnTo>
                    <a:pt x="119" y="3192"/>
                  </a:lnTo>
                  <a:cubicBezTo>
                    <a:pt x="0" y="3311"/>
                    <a:pt x="0" y="3454"/>
                    <a:pt x="119" y="3573"/>
                  </a:cubicBezTo>
                  <a:cubicBezTo>
                    <a:pt x="167" y="3620"/>
                    <a:pt x="233" y="3644"/>
                    <a:pt x="298" y="3644"/>
                  </a:cubicBezTo>
                  <a:cubicBezTo>
                    <a:pt x="364" y="3644"/>
                    <a:pt x="429" y="3620"/>
                    <a:pt x="477" y="3573"/>
                  </a:cubicBezTo>
                  <a:lnTo>
                    <a:pt x="3668" y="358"/>
                  </a:lnTo>
                  <a:cubicBezTo>
                    <a:pt x="3549" y="263"/>
                    <a:pt x="3406" y="143"/>
                    <a:pt x="3311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5" name="Google Shape;959;p56"/>
            <p:cNvSpPr/>
            <p:nvPr/>
          </p:nvSpPr>
          <p:spPr>
            <a:xfrm>
              <a:off x="5787360" y="860400"/>
              <a:ext cx="292680" cy="62640"/>
            </a:xfrm>
            <a:custGeom>
              <a:avLst/>
              <a:gdLst/>
              <a:ahLst/>
              <a:cxnLst/>
              <a:rect l="l" t="t" r="r" b="b"/>
              <a:pathLst>
                <a:path w="5669" h="1216">
                  <a:moveTo>
                    <a:pt x="1287" y="1"/>
                  </a:moveTo>
                  <a:cubicBezTo>
                    <a:pt x="1144" y="1"/>
                    <a:pt x="1025" y="120"/>
                    <a:pt x="1025" y="263"/>
                  </a:cubicBezTo>
                  <a:lnTo>
                    <a:pt x="1025" y="358"/>
                  </a:lnTo>
                  <a:lnTo>
                    <a:pt x="239" y="358"/>
                  </a:lnTo>
                  <a:cubicBezTo>
                    <a:pt x="96" y="358"/>
                    <a:pt x="1" y="477"/>
                    <a:pt x="1" y="596"/>
                  </a:cubicBezTo>
                  <a:cubicBezTo>
                    <a:pt x="1" y="739"/>
                    <a:pt x="96" y="858"/>
                    <a:pt x="239" y="858"/>
                  </a:cubicBezTo>
                  <a:lnTo>
                    <a:pt x="1025" y="858"/>
                  </a:lnTo>
                  <a:lnTo>
                    <a:pt x="1025" y="953"/>
                  </a:lnTo>
                  <a:cubicBezTo>
                    <a:pt x="1025" y="1096"/>
                    <a:pt x="1144" y="1215"/>
                    <a:pt x="1287" y="1215"/>
                  </a:cubicBezTo>
                  <a:cubicBezTo>
                    <a:pt x="1430" y="1215"/>
                    <a:pt x="1549" y="1096"/>
                    <a:pt x="1549" y="953"/>
                  </a:cubicBezTo>
                  <a:lnTo>
                    <a:pt x="1549" y="858"/>
                  </a:lnTo>
                  <a:lnTo>
                    <a:pt x="5407" y="858"/>
                  </a:lnTo>
                  <a:cubicBezTo>
                    <a:pt x="5549" y="858"/>
                    <a:pt x="5669" y="739"/>
                    <a:pt x="5669" y="596"/>
                  </a:cubicBezTo>
                  <a:cubicBezTo>
                    <a:pt x="5669" y="477"/>
                    <a:pt x="5549" y="358"/>
                    <a:pt x="5407" y="358"/>
                  </a:cubicBezTo>
                  <a:lnTo>
                    <a:pt x="1549" y="358"/>
                  </a:lnTo>
                  <a:lnTo>
                    <a:pt x="1549" y="263"/>
                  </a:lnTo>
                  <a:cubicBezTo>
                    <a:pt x="1549" y="120"/>
                    <a:pt x="1430" y="1"/>
                    <a:pt x="1287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6" name="Google Shape;960;p56"/>
            <p:cNvSpPr/>
            <p:nvPr/>
          </p:nvSpPr>
          <p:spPr>
            <a:xfrm>
              <a:off x="5787360" y="927360"/>
              <a:ext cx="292680" cy="62640"/>
            </a:xfrm>
            <a:custGeom>
              <a:avLst/>
              <a:gdLst/>
              <a:ahLst/>
              <a:cxnLst/>
              <a:rect l="l" t="t" r="r" b="b"/>
              <a:pathLst>
                <a:path w="5669" h="1216">
                  <a:moveTo>
                    <a:pt x="4383" y="1"/>
                  </a:moveTo>
                  <a:cubicBezTo>
                    <a:pt x="4240" y="1"/>
                    <a:pt x="4121" y="120"/>
                    <a:pt x="4121" y="263"/>
                  </a:cubicBezTo>
                  <a:lnTo>
                    <a:pt x="4121" y="358"/>
                  </a:lnTo>
                  <a:lnTo>
                    <a:pt x="239" y="358"/>
                  </a:lnTo>
                  <a:cubicBezTo>
                    <a:pt x="120" y="358"/>
                    <a:pt x="1" y="477"/>
                    <a:pt x="1" y="620"/>
                  </a:cubicBezTo>
                  <a:cubicBezTo>
                    <a:pt x="1" y="763"/>
                    <a:pt x="96" y="858"/>
                    <a:pt x="239" y="858"/>
                  </a:cubicBezTo>
                  <a:lnTo>
                    <a:pt x="4121" y="858"/>
                  </a:lnTo>
                  <a:lnTo>
                    <a:pt x="4121" y="953"/>
                  </a:lnTo>
                  <a:cubicBezTo>
                    <a:pt x="4121" y="1096"/>
                    <a:pt x="4240" y="1215"/>
                    <a:pt x="4383" y="1215"/>
                  </a:cubicBezTo>
                  <a:cubicBezTo>
                    <a:pt x="4525" y="1215"/>
                    <a:pt x="4621" y="1096"/>
                    <a:pt x="4621" y="953"/>
                  </a:cubicBezTo>
                  <a:lnTo>
                    <a:pt x="4621" y="858"/>
                  </a:lnTo>
                  <a:lnTo>
                    <a:pt x="5407" y="858"/>
                  </a:lnTo>
                  <a:cubicBezTo>
                    <a:pt x="5549" y="858"/>
                    <a:pt x="5669" y="763"/>
                    <a:pt x="5669" y="620"/>
                  </a:cubicBezTo>
                  <a:cubicBezTo>
                    <a:pt x="5669" y="477"/>
                    <a:pt x="5549" y="358"/>
                    <a:pt x="5407" y="358"/>
                  </a:cubicBezTo>
                  <a:lnTo>
                    <a:pt x="4621" y="358"/>
                  </a:lnTo>
                  <a:lnTo>
                    <a:pt x="4621" y="263"/>
                  </a:lnTo>
                  <a:cubicBezTo>
                    <a:pt x="4621" y="120"/>
                    <a:pt x="4525" y="1"/>
                    <a:pt x="4383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897" name="Google Shape;953;p56"/>
          <p:cNvSpPr/>
          <p:nvPr/>
        </p:nvSpPr>
        <p:spPr>
          <a:xfrm>
            <a:off x="6387480" y="575640"/>
            <a:ext cx="2038320" cy="413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400" b="0" strike="noStrike" spc="-1">
                <a:solidFill>
                  <a:srgbClr val="FFFFFF"/>
                </a:solidFill>
                <a:latin typeface="Ubuntu"/>
                <a:ea typeface="Ubuntu"/>
              </a:rPr>
              <a:t>Setting</a:t>
            </a:r>
            <a:endParaRPr lang="en-GB" sz="2400" b="0" strike="noStrike" spc="-1">
              <a:latin typeface="Arial"/>
            </a:endParaRPr>
          </a:p>
        </p:txBody>
      </p:sp>
      <p:sp>
        <p:nvSpPr>
          <p:cNvPr id="898" name="Hình ảnh 32"/>
          <p:cNvSpPr/>
          <p:nvPr/>
        </p:nvSpPr>
        <p:spPr>
          <a:xfrm>
            <a:off x="5774760" y="1282320"/>
            <a:ext cx="1976040" cy="3218400"/>
          </a:xfrm>
          <a:prstGeom prst="roundRect">
            <a:avLst>
              <a:gd name="adj" fmla="val 8594"/>
            </a:avLst>
          </a:prstGeom>
          <a:blipFill rotWithShape="0">
            <a:blip r:embed="rId3"/>
            <a:srcRect/>
            <a:stretch/>
          </a:blipFill>
          <a:ln w="0">
            <a:noFill/>
          </a:ln>
          <a:effectLst>
            <a:reflection blurRad="12700" stA="38000" endPos="28000" dist="50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500"/>
                                        <p:tgtEl>
                                          <p:spTgt spid="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500"/>
                                        <p:tgtEl>
                                          <p:spTgt spid="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PlaceHolder 1"/>
          <p:cNvSpPr>
            <a:spLocks noGrp="1"/>
          </p:cNvSpPr>
          <p:nvPr>
            <p:ph type="title"/>
          </p:nvPr>
        </p:nvSpPr>
        <p:spPr>
          <a:xfrm>
            <a:off x="4009680" y="2011680"/>
            <a:ext cx="4169880" cy="1547640"/>
          </a:xfrm>
          <a:prstGeom prst="rect">
            <a:avLst/>
          </a:prstGeom>
          <a:noFill/>
          <a:ln w="0">
            <a:noFill/>
          </a:ln>
          <a:effectLst>
            <a:outerShdw blurRad="214200" dist="47520" dir="5400000" rotWithShape="0">
              <a:srgbClr val="280F7C">
                <a:alpha val="40000"/>
              </a:srgbClr>
            </a:outerShdw>
          </a:effectLst>
        </p:spPr>
        <p:txBody>
          <a:bodyPr lIns="90000" tIns="91440" rIns="90000" bIns="91440" anchor="ctr">
            <a:no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vi-VN" sz="5000" b="1" strike="noStrike" spc="-1">
                <a:solidFill>
                  <a:srgbClr val="FFFFFF"/>
                </a:solidFill>
                <a:latin typeface="Ubuntu Light"/>
                <a:ea typeface="Ubuntu Light"/>
              </a:rPr>
              <a:t>Optimization</a:t>
            </a:r>
            <a:endParaRPr lang="en-GB" sz="5000" b="0" strike="noStrike" spc="-1">
              <a:latin typeface="Arial"/>
            </a:endParaRPr>
          </a:p>
        </p:txBody>
      </p:sp>
      <p:sp>
        <p:nvSpPr>
          <p:cNvPr id="965" name="PlaceHolder 2"/>
          <p:cNvSpPr>
            <a:spLocks noGrp="1"/>
          </p:cNvSpPr>
          <p:nvPr>
            <p:ph type="title"/>
          </p:nvPr>
        </p:nvSpPr>
        <p:spPr>
          <a:xfrm>
            <a:off x="5769360" y="952560"/>
            <a:ext cx="1578960" cy="1058400"/>
          </a:xfrm>
          <a:prstGeom prst="rect">
            <a:avLst/>
          </a:prstGeom>
          <a:noFill/>
          <a:ln w="0">
            <a:noFill/>
          </a:ln>
          <a:effectLst>
            <a:outerShdw blurRad="214200" dist="47520" dir="5400000" rotWithShape="0">
              <a:srgbClr val="280F7C">
                <a:alpha val="40000"/>
              </a:srgbClr>
            </a:outerShdw>
          </a:effectLst>
        </p:spPr>
        <p:txBody>
          <a:bodyPr lIns="90000" tIns="91440" rIns="90000" bIns="91440" anchor="ctr">
            <a:no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vi-VN" sz="6500" b="1" strike="noStrike" spc="-1">
                <a:solidFill>
                  <a:srgbClr val="FF6682"/>
                </a:solidFill>
                <a:latin typeface="Ubuntu"/>
                <a:ea typeface="Ubuntu"/>
              </a:rPr>
              <a:t>04</a:t>
            </a:r>
            <a:endParaRPr lang="en-GB" sz="6500" b="0" strike="noStrike" spc="-1">
              <a:latin typeface="Arial"/>
            </a:endParaRPr>
          </a:p>
        </p:txBody>
      </p:sp>
      <p:sp>
        <p:nvSpPr>
          <p:cNvPr id="966" name="PlaceHolder 3"/>
          <p:cNvSpPr>
            <a:spLocks noGrp="1"/>
          </p:cNvSpPr>
          <p:nvPr>
            <p:ph type="subTitle"/>
          </p:nvPr>
        </p:nvSpPr>
        <p:spPr>
          <a:xfrm>
            <a:off x="4009320" y="3730680"/>
            <a:ext cx="4169880" cy="459720"/>
          </a:xfrm>
          <a:prstGeom prst="rect">
            <a:avLst/>
          </a:prstGeom>
          <a:solidFill>
            <a:srgbClr val="FF6682"/>
          </a:solidFill>
          <a:ln w="0">
            <a:noFill/>
          </a:ln>
          <a:effectLst>
            <a:outerShdw blurRad="214200" dist="47520" dir="5400000" rotWithShape="0">
              <a:srgbClr val="280F7C">
                <a:alpha val="40000"/>
              </a:srgbClr>
            </a:outerShdw>
          </a:effectLst>
        </p:spPr>
        <p:txBody>
          <a:bodyPr lIns="0" tIns="91440" rIns="0" bIns="91440" anchor="ctr">
            <a:noAutofit/>
          </a:bodyPr>
          <a:lstStyle/>
          <a:p>
            <a:pPr marL="457200" indent="-31752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vi-VN" sz="1600" b="0" strike="noStrike" spc="-1">
                <a:solidFill>
                  <a:srgbClr val="FFFFFF"/>
                </a:solidFill>
                <a:latin typeface="Ubuntu"/>
                <a:ea typeface="Ubuntu"/>
              </a:rPr>
              <a:t>UI Overall Status</a:t>
            </a:r>
            <a:endParaRPr lang="en-GB" sz="1600" b="0" strike="noStrike" spc="-1">
              <a:latin typeface="Arial"/>
            </a:endParaRPr>
          </a:p>
        </p:txBody>
      </p:sp>
      <p:grpSp>
        <p:nvGrpSpPr>
          <p:cNvPr id="967" name="Google Shape;1497;p78"/>
          <p:cNvGrpSpPr/>
          <p:nvPr/>
        </p:nvGrpSpPr>
        <p:grpSpPr>
          <a:xfrm>
            <a:off x="952560" y="850680"/>
            <a:ext cx="1635120" cy="3441600"/>
            <a:chOff x="952560" y="850680"/>
            <a:chExt cx="1635120" cy="3441600"/>
          </a:xfrm>
        </p:grpSpPr>
        <p:sp>
          <p:nvSpPr>
            <p:cNvPr id="968" name="Google Shape;1498;p78"/>
            <p:cNvSpPr/>
            <p:nvPr/>
          </p:nvSpPr>
          <p:spPr>
            <a:xfrm>
              <a:off x="952560" y="850680"/>
              <a:ext cx="1635120" cy="3441600"/>
            </a:xfrm>
            <a:custGeom>
              <a:avLst/>
              <a:gdLst/>
              <a:ahLst/>
              <a:cxnLst/>
              <a:rect l="l" t="t" r="r" b="b"/>
              <a:pathLst>
                <a:path w="35291" h="74257">
                  <a:moveTo>
                    <a:pt x="31795" y="74256"/>
                  </a:moveTo>
                  <a:lnTo>
                    <a:pt x="3496" y="74256"/>
                  </a:lnTo>
                  <a:cubicBezTo>
                    <a:pt x="1582" y="74256"/>
                    <a:pt x="1" y="72676"/>
                    <a:pt x="1" y="70761"/>
                  </a:cubicBezTo>
                  <a:lnTo>
                    <a:pt x="1" y="3648"/>
                  </a:lnTo>
                  <a:cubicBezTo>
                    <a:pt x="1" y="1641"/>
                    <a:pt x="1642" y="0"/>
                    <a:pt x="3648" y="0"/>
                  </a:cubicBezTo>
                  <a:lnTo>
                    <a:pt x="31673" y="0"/>
                  </a:lnTo>
                  <a:cubicBezTo>
                    <a:pt x="33649" y="0"/>
                    <a:pt x="35290" y="1641"/>
                    <a:pt x="35290" y="3648"/>
                  </a:cubicBezTo>
                  <a:lnTo>
                    <a:pt x="35290" y="70761"/>
                  </a:lnTo>
                  <a:cubicBezTo>
                    <a:pt x="35290" y="72676"/>
                    <a:pt x="33740" y="74256"/>
                    <a:pt x="31795" y="74256"/>
                  </a:cubicBezTo>
                  <a:close/>
                </a:path>
              </a:pathLst>
            </a:custGeom>
            <a:gradFill rotWithShape="0">
              <a:gsLst>
                <a:gs pos="0">
                  <a:srgbClr val="6699FF"/>
                </a:gs>
                <a:gs pos="100000">
                  <a:srgbClr val="6600FF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9" name="Google Shape;1499;p78"/>
            <p:cNvSpPr/>
            <p:nvPr/>
          </p:nvSpPr>
          <p:spPr>
            <a:xfrm>
              <a:off x="1010160" y="900000"/>
              <a:ext cx="1519560" cy="3326040"/>
            </a:xfrm>
            <a:custGeom>
              <a:avLst/>
              <a:gdLst/>
              <a:ahLst/>
              <a:cxnLst/>
              <a:rect l="l" t="t" r="r" b="b"/>
              <a:pathLst>
                <a:path w="32798" h="71765">
                  <a:moveTo>
                    <a:pt x="3283" y="1"/>
                  </a:moveTo>
                  <a:cubicBezTo>
                    <a:pt x="1490" y="1"/>
                    <a:pt x="0" y="1490"/>
                    <a:pt x="0" y="3284"/>
                  </a:cubicBezTo>
                  <a:lnTo>
                    <a:pt x="0" y="68452"/>
                  </a:lnTo>
                  <a:cubicBezTo>
                    <a:pt x="0" y="70275"/>
                    <a:pt x="1490" y="71765"/>
                    <a:pt x="3283" y="71765"/>
                  </a:cubicBezTo>
                  <a:lnTo>
                    <a:pt x="29514" y="71765"/>
                  </a:lnTo>
                  <a:cubicBezTo>
                    <a:pt x="31308" y="71765"/>
                    <a:pt x="32797" y="70275"/>
                    <a:pt x="32797" y="68452"/>
                  </a:cubicBezTo>
                  <a:lnTo>
                    <a:pt x="32797" y="3284"/>
                  </a:lnTo>
                  <a:cubicBezTo>
                    <a:pt x="32797" y="1490"/>
                    <a:pt x="31308" y="1"/>
                    <a:pt x="29514" y="1"/>
                  </a:cubicBezTo>
                  <a:lnTo>
                    <a:pt x="24621" y="1"/>
                  </a:lnTo>
                  <a:lnTo>
                    <a:pt x="24621" y="1429"/>
                  </a:lnTo>
                  <a:cubicBezTo>
                    <a:pt x="24621" y="2068"/>
                    <a:pt x="24104" y="2585"/>
                    <a:pt x="23466" y="2585"/>
                  </a:cubicBezTo>
                  <a:lnTo>
                    <a:pt x="9332" y="2585"/>
                  </a:lnTo>
                  <a:cubicBezTo>
                    <a:pt x="8693" y="2585"/>
                    <a:pt x="8177" y="2068"/>
                    <a:pt x="8177" y="1429"/>
                  </a:cubicBezTo>
                  <a:lnTo>
                    <a:pt x="8177" y="1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33FFFF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0" name="Google Shape;1500;p78"/>
            <p:cNvSpPr/>
            <p:nvPr/>
          </p:nvSpPr>
          <p:spPr>
            <a:xfrm>
              <a:off x="1010160" y="900000"/>
              <a:ext cx="1519560" cy="1525320"/>
            </a:xfrm>
            <a:custGeom>
              <a:avLst/>
              <a:gdLst/>
              <a:ahLst/>
              <a:cxnLst/>
              <a:rect l="l" t="t" r="r" b="b"/>
              <a:pathLst>
                <a:path w="32798" h="32920">
                  <a:moveTo>
                    <a:pt x="32797" y="32919"/>
                  </a:moveTo>
                  <a:lnTo>
                    <a:pt x="32797" y="3284"/>
                  </a:lnTo>
                  <a:cubicBezTo>
                    <a:pt x="32797" y="1490"/>
                    <a:pt x="31308" y="1"/>
                    <a:pt x="29514" y="1"/>
                  </a:cubicBezTo>
                  <a:lnTo>
                    <a:pt x="24621" y="1"/>
                  </a:lnTo>
                  <a:lnTo>
                    <a:pt x="24621" y="1429"/>
                  </a:lnTo>
                  <a:cubicBezTo>
                    <a:pt x="24621" y="2068"/>
                    <a:pt x="24104" y="2585"/>
                    <a:pt x="23466" y="2585"/>
                  </a:cubicBezTo>
                  <a:lnTo>
                    <a:pt x="9332" y="2585"/>
                  </a:lnTo>
                  <a:cubicBezTo>
                    <a:pt x="8693" y="2585"/>
                    <a:pt x="8177" y="2068"/>
                    <a:pt x="8177" y="1429"/>
                  </a:cubicBezTo>
                  <a:lnTo>
                    <a:pt x="8177" y="1"/>
                  </a:lnTo>
                  <a:lnTo>
                    <a:pt x="3283" y="1"/>
                  </a:lnTo>
                  <a:cubicBezTo>
                    <a:pt x="1490" y="1"/>
                    <a:pt x="0" y="1490"/>
                    <a:pt x="0" y="3284"/>
                  </a:cubicBezTo>
                  <a:lnTo>
                    <a:pt x="0" y="32919"/>
                  </a:lnTo>
                  <a:close/>
                </a:path>
              </a:pathLst>
            </a:custGeom>
            <a:gradFill rotWithShape="0">
              <a:gsLst>
                <a:gs pos="0">
                  <a:srgbClr val="6600FF"/>
                </a:gs>
                <a:gs pos="100000">
                  <a:srgbClr val="280F7C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1" name="Google Shape;1501;p78"/>
            <p:cNvSpPr/>
            <p:nvPr/>
          </p:nvSpPr>
          <p:spPr>
            <a:xfrm>
              <a:off x="2248920" y="1105560"/>
              <a:ext cx="136080" cy="136080"/>
            </a:xfrm>
            <a:custGeom>
              <a:avLst/>
              <a:gdLst/>
              <a:ahLst/>
              <a:cxnLst/>
              <a:rect l="l" t="t" r="r" b="b"/>
              <a:pathLst>
                <a:path w="2950" h="2950">
                  <a:moveTo>
                    <a:pt x="1460" y="943"/>
                  </a:moveTo>
                  <a:cubicBezTo>
                    <a:pt x="1764" y="943"/>
                    <a:pt x="2007" y="1186"/>
                    <a:pt x="2007" y="1490"/>
                  </a:cubicBezTo>
                  <a:cubicBezTo>
                    <a:pt x="2007" y="1764"/>
                    <a:pt x="1764" y="2007"/>
                    <a:pt x="1460" y="2007"/>
                  </a:cubicBezTo>
                  <a:cubicBezTo>
                    <a:pt x="1186" y="2007"/>
                    <a:pt x="943" y="1764"/>
                    <a:pt x="943" y="1490"/>
                  </a:cubicBezTo>
                  <a:cubicBezTo>
                    <a:pt x="943" y="1186"/>
                    <a:pt x="1186" y="943"/>
                    <a:pt x="1460" y="943"/>
                  </a:cubicBezTo>
                  <a:close/>
                  <a:moveTo>
                    <a:pt x="1369" y="1"/>
                  </a:moveTo>
                  <a:cubicBezTo>
                    <a:pt x="1247" y="1"/>
                    <a:pt x="1156" y="92"/>
                    <a:pt x="1156" y="213"/>
                  </a:cubicBezTo>
                  <a:lnTo>
                    <a:pt x="1156" y="274"/>
                  </a:lnTo>
                  <a:cubicBezTo>
                    <a:pt x="1156" y="377"/>
                    <a:pt x="1058" y="452"/>
                    <a:pt x="958" y="452"/>
                  </a:cubicBezTo>
                  <a:cubicBezTo>
                    <a:pt x="910" y="452"/>
                    <a:pt x="861" y="435"/>
                    <a:pt x="822" y="396"/>
                  </a:cubicBezTo>
                  <a:lnTo>
                    <a:pt x="791" y="365"/>
                  </a:lnTo>
                  <a:cubicBezTo>
                    <a:pt x="746" y="320"/>
                    <a:pt x="692" y="297"/>
                    <a:pt x="643" y="297"/>
                  </a:cubicBezTo>
                  <a:cubicBezTo>
                    <a:pt x="594" y="297"/>
                    <a:pt x="548" y="320"/>
                    <a:pt x="518" y="365"/>
                  </a:cubicBezTo>
                  <a:lnTo>
                    <a:pt x="366" y="517"/>
                  </a:lnTo>
                  <a:cubicBezTo>
                    <a:pt x="275" y="578"/>
                    <a:pt x="275" y="730"/>
                    <a:pt x="366" y="791"/>
                  </a:cubicBezTo>
                  <a:lnTo>
                    <a:pt x="396" y="821"/>
                  </a:lnTo>
                  <a:cubicBezTo>
                    <a:pt x="518" y="943"/>
                    <a:pt x="427" y="1156"/>
                    <a:pt x="244" y="1156"/>
                  </a:cubicBezTo>
                  <a:lnTo>
                    <a:pt x="183" y="1156"/>
                  </a:lnTo>
                  <a:cubicBezTo>
                    <a:pt x="92" y="1156"/>
                    <a:pt x="1" y="1247"/>
                    <a:pt x="1" y="1368"/>
                  </a:cubicBezTo>
                  <a:lnTo>
                    <a:pt x="1" y="1581"/>
                  </a:lnTo>
                  <a:cubicBezTo>
                    <a:pt x="1" y="1703"/>
                    <a:pt x="92" y="1794"/>
                    <a:pt x="183" y="1794"/>
                  </a:cubicBezTo>
                  <a:lnTo>
                    <a:pt x="244" y="1794"/>
                  </a:lnTo>
                  <a:cubicBezTo>
                    <a:pt x="427" y="1794"/>
                    <a:pt x="518" y="2007"/>
                    <a:pt x="396" y="2128"/>
                  </a:cubicBezTo>
                  <a:lnTo>
                    <a:pt x="366" y="2159"/>
                  </a:lnTo>
                  <a:cubicBezTo>
                    <a:pt x="275" y="2250"/>
                    <a:pt x="275" y="2372"/>
                    <a:pt x="366" y="2432"/>
                  </a:cubicBezTo>
                  <a:lnTo>
                    <a:pt x="518" y="2584"/>
                  </a:lnTo>
                  <a:cubicBezTo>
                    <a:pt x="548" y="2630"/>
                    <a:pt x="594" y="2653"/>
                    <a:pt x="643" y="2653"/>
                  </a:cubicBezTo>
                  <a:cubicBezTo>
                    <a:pt x="692" y="2653"/>
                    <a:pt x="746" y="2630"/>
                    <a:pt x="791" y="2584"/>
                  </a:cubicBezTo>
                  <a:lnTo>
                    <a:pt x="822" y="2554"/>
                  </a:lnTo>
                  <a:cubicBezTo>
                    <a:pt x="861" y="2515"/>
                    <a:pt x="910" y="2498"/>
                    <a:pt x="958" y="2498"/>
                  </a:cubicBezTo>
                  <a:cubicBezTo>
                    <a:pt x="1058" y="2498"/>
                    <a:pt x="1156" y="2573"/>
                    <a:pt x="1156" y="2675"/>
                  </a:cubicBezTo>
                  <a:lnTo>
                    <a:pt x="1156" y="2736"/>
                  </a:lnTo>
                  <a:cubicBezTo>
                    <a:pt x="1156" y="2858"/>
                    <a:pt x="1247" y="2949"/>
                    <a:pt x="1369" y="2949"/>
                  </a:cubicBezTo>
                  <a:lnTo>
                    <a:pt x="1582" y="2949"/>
                  </a:lnTo>
                  <a:cubicBezTo>
                    <a:pt x="1703" y="2949"/>
                    <a:pt x="1764" y="2858"/>
                    <a:pt x="1764" y="2736"/>
                  </a:cubicBezTo>
                  <a:lnTo>
                    <a:pt x="1764" y="2675"/>
                  </a:lnTo>
                  <a:cubicBezTo>
                    <a:pt x="1764" y="2573"/>
                    <a:pt x="1861" y="2498"/>
                    <a:pt x="1962" y="2498"/>
                  </a:cubicBezTo>
                  <a:cubicBezTo>
                    <a:pt x="2010" y="2498"/>
                    <a:pt x="2059" y="2515"/>
                    <a:pt x="2098" y="2554"/>
                  </a:cubicBezTo>
                  <a:lnTo>
                    <a:pt x="2159" y="2584"/>
                  </a:lnTo>
                  <a:cubicBezTo>
                    <a:pt x="2189" y="2630"/>
                    <a:pt x="2235" y="2653"/>
                    <a:pt x="2284" y="2653"/>
                  </a:cubicBezTo>
                  <a:cubicBezTo>
                    <a:pt x="2334" y="2653"/>
                    <a:pt x="2387" y="2630"/>
                    <a:pt x="2433" y="2584"/>
                  </a:cubicBezTo>
                  <a:lnTo>
                    <a:pt x="2585" y="2432"/>
                  </a:lnTo>
                  <a:cubicBezTo>
                    <a:pt x="2676" y="2372"/>
                    <a:pt x="2676" y="2250"/>
                    <a:pt x="2585" y="2159"/>
                  </a:cubicBezTo>
                  <a:lnTo>
                    <a:pt x="2554" y="2128"/>
                  </a:lnTo>
                  <a:cubicBezTo>
                    <a:pt x="2433" y="2007"/>
                    <a:pt x="2524" y="1794"/>
                    <a:pt x="2676" y="1794"/>
                  </a:cubicBezTo>
                  <a:lnTo>
                    <a:pt x="2737" y="1794"/>
                  </a:lnTo>
                  <a:cubicBezTo>
                    <a:pt x="2858" y="1794"/>
                    <a:pt x="2949" y="1703"/>
                    <a:pt x="2949" y="1581"/>
                  </a:cubicBezTo>
                  <a:lnTo>
                    <a:pt x="2949" y="1368"/>
                  </a:lnTo>
                  <a:cubicBezTo>
                    <a:pt x="2949" y="1247"/>
                    <a:pt x="2858" y="1156"/>
                    <a:pt x="2737" y="1156"/>
                  </a:cubicBezTo>
                  <a:lnTo>
                    <a:pt x="2676" y="1156"/>
                  </a:lnTo>
                  <a:cubicBezTo>
                    <a:pt x="2524" y="1156"/>
                    <a:pt x="2433" y="943"/>
                    <a:pt x="2554" y="821"/>
                  </a:cubicBezTo>
                  <a:lnTo>
                    <a:pt x="2585" y="791"/>
                  </a:lnTo>
                  <a:cubicBezTo>
                    <a:pt x="2676" y="730"/>
                    <a:pt x="2676" y="578"/>
                    <a:pt x="2585" y="517"/>
                  </a:cubicBezTo>
                  <a:lnTo>
                    <a:pt x="2433" y="365"/>
                  </a:lnTo>
                  <a:cubicBezTo>
                    <a:pt x="2387" y="320"/>
                    <a:pt x="2334" y="297"/>
                    <a:pt x="2284" y="297"/>
                  </a:cubicBezTo>
                  <a:cubicBezTo>
                    <a:pt x="2235" y="297"/>
                    <a:pt x="2189" y="320"/>
                    <a:pt x="2159" y="365"/>
                  </a:cubicBezTo>
                  <a:lnTo>
                    <a:pt x="2098" y="396"/>
                  </a:lnTo>
                  <a:cubicBezTo>
                    <a:pt x="2059" y="435"/>
                    <a:pt x="2010" y="452"/>
                    <a:pt x="1962" y="452"/>
                  </a:cubicBezTo>
                  <a:cubicBezTo>
                    <a:pt x="1861" y="452"/>
                    <a:pt x="1764" y="377"/>
                    <a:pt x="1764" y="274"/>
                  </a:cubicBezTo>
                  <a:lnTo>
                    <a:pt x="1764" y="213"/>
                  </a:lnTo>
                  <a:cubicBezTo>
                    <a:pt x="1764" y="92"/>
                    <a:pt x="1703" y="1"/>
                    <a:pt x="1582" y="1"/>
                  </a:cubicBezTo>
                  <a:close/>
                </a:path>
              </a:pathLst>
            </a:custGeom>
            <a:solidFill>
              <a:srgbClr val="F2F4F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2" name="Google Shape;1502;p78"/>
            <p:cNvSpPr/>
            <p:nvPr/>
          </p:nvSpPr>
          <p:spPr>
            <a:xfrm>
              <a:off x="1118880" y="1098720"/>
              <a:ext cx="161280" cy="23400"/>
            </a:xfrm>
            <a:custGeom>
              <a:avLst/>
              <a:gdLst/>
              <a:ahLst/>
              <a:cxnLst/>
              <a:rect l="l" t="t" r="r" b="b"/>
              <a:pathLst>
                <a:path w="3497" h="518">
                  <a:moveTo>
                    <a:pt x="1" y="1"/>
                  </a:moveTo>
                  <a:lnTo>
                    <a:pt x="1" y="517"/>
                  </a:lnTo>
                  <a:lnTo>
                    <a:pt x="3496" y="517"/>
                  </a:lnTo>
                  <a:lnTo>
                    <a:pt x="3496" y="1"/>
                  </a:lnTo>
                  <a:close/>
                </a:path>
              </a:pathLst>
            </a:custGeom>
            <a:solidFill>
              <a:srgbClr val="F2F4F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3" name="Google Shape;1503;p78"/>
            <p:cNvSpPr/>
            <p:nvPr/>
          </p:nvSpPr>
          <p:spPr>
            <a:xfrm>
              <a:off x="1118880" y="1150920"/>
              <a:ext cx="161280" cy="21960"/>
            </a:xfrm>
            <a:custGeom>
              <a:avLst/>
              <a:gdLst/>
              <a:ahLst/>
              <a:cxnLst/>
              <a:rect l="l" t="t" r="r" b="b"/>
              <a:pathLst>
                <a:path w="3497" h="487">
                  <a:moveTo>
                    <a:pt x="1" y="0"/>
                  </a:moveTo>
                  <a:lnTo>
                    <a:pt x="1" y="487"/>
                  </a:lnTo>
                  <a:lnTo>
                    <a:pt x="3496" y="487"/>
                  </a:lnTo>
                  <a:lnTo>
                    <a:pt x="3496" y="0"/>
                  </a:lnTo>
                  <a:close/>
                </a:path>
              </a:pathLst>
            </a:custGeom>
            <a:solidFill>
              <a:srgbClr val="F2F4F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4" name="Google Shape;1504;p78"/>
            <p:cNvSpPr/>
            <p:nvPr/>
          </p:nvSpPr>
          <p:spPr>
            <a:xfrm>
              <a:off x="1118880" y="1201320"/>
              <a:ext cx="161280" cy="21960"/>
            </a:xfrm>
            <a:custGeom>
              <a:avLst/>
              <a:gdLst/>
              <a:ahLst/>
              <a:cxnLst/>
              <a:rect l="l" t="t" r="r" b="b"/>
              <a:pathLst>
                <a:path w="3497" h="487">
                  <a:moveTo>
                    <a:pt x="1" y="1"/>
                  </a:moveTo>
                  <a:lnTo>
                    <a:pt x="1" y="487"/>
                  </a:lnTo>
                  <a:lnTo>
                    <a:pt x="3496" y="487"/>
                  </a:lnTo>
                  <a:lnTo>
                    <a:pt x="3496" y="1"/>
                  </a:lnTo>
                  <a:close/>
                </a:path>
              </a:pathLst>
            </a:custGeom>
            <a:solidFill>
              <a:srgbClr val="F2F4F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5" name="Google Shape;1505;p78"/>
            <p:cNvSpPr/>
            <p:nvPr/>
          </p:nvSpPr>
          <p:spPr>
            <a:xfrm>
              <a:off x="1169280" y="1364760"/>
              <a:ext cx="1260360" cy="262800"/>
            </a:xfrm>
            <a:custGeom>
              <a:avLst/>
              <a:gdLst/>
              <a:ahLst/>
              <a:cxnLst/>
              <a:rect l="l" t="t" r="r" b="b"/>
              <a:pathLst>
                <a:path w="27206" h="5685">
                  <a:moveTo>
                    <a:pt x="2858" y="0"/>
                  </a:moveTo>
                  <a:cubicBezTo>
                    <a:pt x="1277" y="0"/>
                    <a:pt x="1" y="1277"/>
                    <a:pt x="1" y="2858"/>
                  </a:cubicBezTo>
                  <a:cubicBezTo>
                    <a:pt x="1" y="4408"/>
                    <a:pt x="1277" y="5684"/>
                    <a:pt x="2858" y="5684"/>
                  </a:cubicBezTo>
                  <a:lnTo>
                    <a:pt x="24348" y="5684"/>
                  </a:lnTo>
                  <a:cubicBezTo>
                    <a:pt x="25928" y="5684"/>
                    <a:pt x="27205" y="4408"/>
                    <a:pt x="27205" y="2858"/>
                  </a:cubicBezTo>
                  <a:cubicBezTo>
                    <a:pt x="27205" y="1277"/>
                    <a:pt x="25928" y="0"/>
                    <a:pt x="24348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6" name="Google Shape;1506;p78"/>
            <p:cNvSpPr/>
            <p:nvPr/>
          </p:nvSpPr>
          <p:spPr>
            <a:xfrm>
              <a:off x="2205000" y="1405800"/>
              <a:ext cx="181080" cy="181080"/>
            </a:xfrm>
            <a:custGeom>
              <a:avLst/>
              <a:gdLst/>
              <a:ahLst/>
              <a:cxnLst/>
              <a:rect l="l" t="t" r="r" b="b"/>
              <a:pathLst>
                <a:path w="3922" h="3922">
                  <a:moveTo>
                    <a:pt x="3922" y="1977"/>
                  </a:moveTo>
                  <a:cubicBezTo>
                    <a:pt x="3922" y="3040"/>
                    <a:pt x="3040" y="3922"/>
                    <a:pt x="1976" y="3922"/>
                  </a:cubicBezTo>
                  <a:cubicBezTo>
                    <a:pt x="882" y="3922"/>
                    <a:pt x="1" y="3040"/>
                    <a:pt x="1" y="1977"/>
                  </a:cubicBezTo>
                  <a:cubicBezTo>
                    <a:pt x="1" y="882"/>
                    <a:pt x="882" y="1"/>
                    <a:pt x="1976" y="1"/>
                  </a:cubicBezTo>
                  <a:cubicBezTo>
                    <a:pt x="3040" y="1"/>
                    <a:pt x="3922" y="882"/>
                    <a:pt x="3922" y="1977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7" name="Google Shape;1507;p78"/>
            <p:cNvSpPr/>
            <p:nvPr/>
          </p:nvSpPr>
          <p:spPr>
            <a:xfrm>
              <a:off x="2247480" y="1446840"/>
              <a:ext cx="97920" cy="96480"/>
            </a:xfrm>
            <a:custGeom>
              <a:avLst/>
              <a:gdLst/>
              <a:ahLst/>
              <a:cxnLst/>
              <a:rect l="l" t="t" r="r" b="b"/>
              <a:pathLst>
                <a:path w="2129" h="2098">
                  <a:moveTo>
                    <a:pt x="882" y="365"/>
                  </a:moveTo>
                  <a:cubicBezTo>
                    <a:pt x="1156" y="365"/>
                    <a:pt x="1399" y="578"/>
                    <a:pt x="1399" y="882"/>
                  </a:cubicBezTo>
                  <a:cubicBezTo>
                    <a:pt x="1399" y="1155"/>
                    <a:pt x="1156" y="1399"/>
                    <a:pt x="882" y="1399"/>
                  </a:cubicBezTo>
                  <a:cubicBezTo>
                    <a:pt x="578" y="1399"/>
                    <a:pt x="365" y="1155"/>
                    <a:pt x="365" y="882"/>
                  </a:cubicBezTo>
                  <a:cubicBezTo>
                    <a:pt x="365" y="578"/>
                    <a:pt x="578" y="365"/>
                    <a:pt x="882" y="365"/>
                  </a:cubicBezTo>
                  <a:close/>
                  <a:moveTo>
                    <a:pt x="882" y="0"/>
                  </a:moveTo>
                  <a:cubicBezTo>
                    <a:pt x="396" y="0"/>
                    <a:pt x="1" y="396"/>
                    <a:pt x="1" y="882"/>
                  </a:cubicBezTo>
                  <a:cubicBezTo>
                    <a:pt x="1" y="1338"/>
                    <a:pt x="396" y="1733"/>
                    <a:pt x="882" y="1733"/>
                  </a:cubicBezTo>
                  <a:cubicBezTo>
                    <a:pt x="1064" y="1733"/>
                    <a:pt x="1216" y="1672"/>
                    <a:pt x="1338" y="1581"/>
                  </a:cubicBezTo>
                  <a:lnTo>
                    <a:pt x="1824" y="2067"/>
                  </a:lnTo>
                  <a:cubicBezTo>
                    <a:pt x="1855" y="2098"/>
                    <a:pt x="1916" y="2098"/>
                    <a:pt x="1946" y="2098"/>
                  </a:cubicBezTo>
                  <a:cubicBezTo>
                    <a:pt x="1976" y="2098"/>
                    <a:pt x="2037" y="2098"/>
                    <a:pt x="2067" y="2067"/>
                  </a:cubicBezTo>
                  <a:cubicBezTo>
                    <a:pt x="2128" y="2006"/>
                    <a:pt x="2128" y="1885"/>
                    <a:pt x="2067" y="1824"/>
                  </a:cubicBezTo>
                  <a:lnTo>
                    <a:pt x="1581" y="1338"/>
                  </a:lnTo>
                  <a:cubicBezTo>
                    <a:pt x="1672" y="1216"/>
                    <a:pt x="1733" y="1034"/>
                    <a:pt x="1733" y="882"/>
                  </a:cubicBezTo>
                  <a:cubicBezTo>
                    <a:pt x="1733" y="396"/>
                    <a:pt x="1338" y="0"/>
                    <a:pt x="88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8" name="Google Shape;1508;p78"/>
            <p:cNvSpPr/>
            <p:nvPr/>
          </p:nvSpPr>
          <p:spPr>
            <a:xfrm>
              <a:off x="1183680" y="1774800"/>
              <a:ext cx="168480" cy="168480"/>
            </a:xfrm>
            <a:custGeom>
              <a:avLst/>
              <a:gdLst/>
              <a:ahLst/>
              <a:cxnLst/>
              <a:rect l="l" t="t" r="r" b="b"/>
              <a:pathLst>
                <a:path w="3649" h="3649">
                  <a:moveTo>
                    <a:pt x="1825" y="1"/>
                  </a:moveTo>
                  <a:cubicBezTo>
                    <a:pt x="822" y="1"/>
                    <a:pt x="1" y="821"/>
                    <a:pt x="1" y="1824"/>
                  </a:cubicBezTo>
                  <a:cubicBezTo>
                    <a:pt x="1" y="2827"/>
                    <a:pt x="822" y="3648"/>
                    <a:pt x="1825" y="3648"/>
                  </a:cubicBezTo>
                  <a:cubicBezTo>
                    <a:pt x="2828" y="3648"/>
                    <a:pt x="3648" y="2827"/>
                    <a:pt x="3648" y="1824"/>
                  </a:cubicBezTo>
                  <a:cubicBezTo>
                    <a:pt x="3648" y="821"/>
                    <a:pt x="2828" y="1"/>
                    <a:pt x="1825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9" name="Google Shape;1509;p78"/>
            <p:cNvSpPr/>
            <p:nvPr/>
          </p:nvSpPr>
          <p:spPr>
            <a:xfrm>
              <a:off x="1420200" y="1779120"/>
              <a:ext cx="853200" cy="61200"/>
            </a:xfrm>
            <a:custGeom>
              <a:avLst/>
              <a:gdLst/>
              <a:ahLst/>
              <a:cxnLst/>
              <a:rect l="l" t="t" r="r" b="b"/>
              <a:pathLst>
                <a:path w="18421" h="1339">
                  <a:moveTo>
                    <a:pt x="0" y="1"/>
                  </a:moveTo>
                  <a:lnTo>
                    <a:pt x="0" y="1338"/>
                  </a:lnTo>
                  <a:lnTo>
                    <a:pt x="18420" y="1338"/>
                  </a:lnTo>
                  <a:lnTo>
                    <a:pt x="18420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0" name="Google Shape;1510;p78"/>
            <p:cNvSpPr/>
            <p:nvPr/>
          </p:nvSpPr>
          <p:spPr>
            <a:xfrm>
              <a:off x="1420200" y="1877760"/>
              <a:ext cx="853200" cy="61200"/>
            </a:xfrm>
            <a:custGeom>
              <a:avLst/>
              <a:gdLst/>
              <a:ahLst/>
              <a:cxnLst/>
              <a:rect l="l" t="t" r="r" b="b"/>
              <a:pathLst>
                <a:path w="18421" h="1338">
                  <a:moveTo>
                    <a:pt x="0" y="0"/>
                  </a:moveTo>
                  <a:lnTo>
                    <a:pt x="0" y="1338"/>
                  </a:lnTo>
                  <a:lnTo>
                    <a:pt x="18420" y="1338"/>
                  </a:lnTo>
                  <a:lnTo>
                    <a:pt x="1842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1" name="Google Shape;1511;p78"/>
            <p:cNvSpPr/>
            <p:nvPr/>
          </p:nvSpPr>
          <p:spPr>
            <a:xfrm>
              <a:off x="2337480" y="1775880"/>
              <a:ext cx="93600" cy="159120"/>
            </a:xfrm>
            <a:custGeom>
              <a:avLst/>
              <a:gdLst/>
              <a:ahLst/>
              <a:cxnLst/>
              <a:rect l="l" t="t" r="r" b="b"/>
              <a:pathLst>
                <a:path w="2038" h="3451">
                  <a:moveTo>
                    <a:pt x="274" y="0"/>
                  </a:moveTo>
                  <a:cubicBezTo>
                    <a:pt x="206" y="0"/>
                    <a:pt x="138" y="23"/>
                    <a:pt x="92" y="69"/>
                  </a:cubicBezTo>
                  <a:cubicBezTo>
                    <a:pt x="31" y="130"/>
                    <a:pt x="31" y="190"/>
                    <a:pt x="31" y="251"/>
                  </a:cubicBezTo>
                  <a:cubicBezTo>
                    <a:pt x="31" y="312"/>
                    <a:pt x="31" y="373"/>
                    <a:pt x="92" y="433"/>
                  </a:cubicBezTo>
                  <a:lnTo>
                    <a:pt x="1369" y="1710"/>
                  </a:lnTo>
                  <a:lnTo>
                    <a:pt x="92" y="2987"/>
                  </a:lnTo>
                  <a:cubicBezTo>
                    <a:pt x="1" y="3108"/>
                    <a:pt x="1" y="3260"/>
                    <a:pt x="92" y="3382"/>
                  </a:cubicBezTo>
                  <a:cubicBezTo>
                    <a:pt x="138" y="3427"/>
                    <a:pt x="206" y="3450"/>
                    <a:pt x="274" y="3450"/>
                  </a:cubicBezTo>
                  <a:cubicBezTo>
                    <a:pt x="343" y="3450"/>
                    <a:pt x="411" y="3427"/>
                    <a:pt x="457" y="3382"/>
                  </a:cubicBezTo>
                  <a:lnTo>
                    <a:pt x="1916" y="1892"/>
                  </a:lnTo>
                  <a:cubicBezTo>
                    <a:pt x="2037" y="1801"/>
                    <a:pt x="2037" y="1649"/>
                    <a:pt x="1916" y="1528"/>
                  </a:cubicBezTo>
                  <a:lnTo>
                    <a:pt x="457" y="69"/>
                  </a:lnTo>
                  <a:cubicBezTo>
                    <a:pt x="411" y="23"/>
                    <a:pt x="343" y="0"/>
                    <a:pt x="27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2" name="Google Shape;1512;p78"/>
            <p:cNvSpPr/>
            <p:nvPr/>
          </p:nvSpPr>
          <p:spPr>
            <a:xfrm>
              <a:off x="1183680" y="2048400"/>
              <a:ext cx="168480" cy="169920"/>
            </a:xfrm>
            <a:custGeom>
              <a:avLst/>
              <a:gdLst/>
              <a:ahLst/>
              <a:cxnLst/>
              <a:rect l="l" t="t" r="r" b="b"/>
              <a:pathLst>
                <a:path w="3649" h="3679">
                  <a:moveTo>
                    <a:pt x="1825" y="0"/>
                  </a:moveTo>
                  <a:cubicBezTo>
                    <a:pt x="822" y="0"/>
                    <a:pt x="1" y="821"/>
                    <a:pt x="1" y="1854"/>
                  </a:cubicBezTo>
                  <a:cubicBezTo>
                    <a:pt x="1" y="2857"/>
                    <a:pt x="822" y="3678"/>
                    <a:pt x="1825" y="3678"/>
                  </a:cubicBezTo>
                  <a:cubicBezTo>
                    <a:pt x="2828" y="3678"/>
                    <a:pt x="3648" y="2857"/>
                    <a:pt x="3648" y="1854"/>
                  </a:cubicBezTo>
                  <a:cubicBezTo>
                    <a:pt x="3648" y="821"/>
                    <a:pt x="2828" y="0"/>
                    <a:pt x="1825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3" name="Google Shape;1513;p78"/>
            <p:cNvSpPr/>
            <p:nvPr/>
          </p:nvSpPr>
          <p:spPr>
            <a:xfrm>
              <a:off x="1420200" y="2052720"/>
              <a:ext cx="853200" cy="62640"/>
            </a:xfrm>
            <a:custGeom>
              <a:avLst/>
              <a:gdLst/>
              <a:ahLst/>
              <a:cxnLst/>
              <a:rect l="l" t="t" r="r" b="b"/>
              <a:pathLst>
                <a:path w="18421" h="1369">
                  <a:moveTo>
                    <a:pt x="0" y="0"/>
                  </a:moveTo>
                  <a:lnTo>
                    <a:pt x="0" y="1368"/>
                  </a:lnTo>
                  <a:lnTo>
                    <a:pt x="18420" y="1368"/>
                  </a:lnTo>
                  <a:lnTo>
                    <a:pt x="1842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4" name="Google Shape;1514;p78"/>
            <p:cNvSpPr/>
            <p:nvPr/>
          </p:nvSpPr>
          <p:spPr>
            <a:xfrm>
              <a:off x="1420200" y="2151360"/>
              <a:ext cx="853200" cy="62640"/>
            </a:xfrm>
            <a:custGeom>
              <a:avLst/>
              <a:gdLst/>
              <a:ahLst/>
              <a:cxnLst/>
              <a:rect l="l" t="t" r="r" b="b"/>
              <a:pathLst>
                <a:path w="18421" h="1368">
                  <a:moveTo>
                    <a:pt x="0" y="0"/>
                  </a:moveTo>
                  <a:lnTo>
                    <a:pt x="0" y="1368"/>
                  </a:lnTo>
                  <a:lnTo>
                    <a:pt x="18420" y="1368"/>
                  </a:lnTo>
                  <a:lnTo>
                    <a:pt x="1842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5" name="Google Shape;1515;p78"/>
            <p:cNvSpPr/>
            <p:nvPr/>
          </p:nvSpPr>
          <p:spPr>
            <a:xfrm>
              <a:off x="1196280" y="3003840"/>
              <a:ext cx="281160" cy="300960"/>
            </a:xfrm>
            <a:custGeom>
              <a:avLst/>
              <a:gdLst/>
              <a:ahLst/>
              <a:cxnLst/>
              <a:rect l="l" t="t" r="r" b="b"/>
              <a:pathLst>
                <a:path w="6080" h="6506">
                  <a:moveTo>
                    <a:pt x="1307" y="0"/>
                  </a:moveTo>
                  <a:cubicBezTo>
                    <a:pt x="578" y="0"/>
                    <a:pt x="0" y="578"/>
                    <a:pt x="0" y="1277"/>
                  </a:cubicBezTo>
                  <a:lnTo>
                    <a:pt x="0" y="5229"/>
                  </a:lnTo>
                  <a:cubicBezTo>
                    <a:pt x="0" y="5928"/>
                    <a:pt x="578" y="6505"/>
                    <a:pt x="1307" y="6505"/>
                  </a:cubicBezTo>
                  <a:lnTo>
                    <a:pt x="4773" y="6505"/>
                  </a:lnTo>
                  <a:cubicBezTo>
                    <a:pt x="5502" y="6505"/>
                    <a:pt x="6080" y="5928"/>
                    <a:pt x="6080" y="5229"/>
                  </a:cubicBezTo>
                  <a:lnTo>
                    <a:pt x="6080" y="1277"/>
                  </a:lnTo>
                  <a:cubicBezTo>
                    <a:pt x="6080" y="578"/>
                    <a:pt x="5502" y="0"/>
                    <a:pt x="4773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6" name="Google Shape;1516;p78"/>
            <p:cNvSpPr/>
            <p:nvPr/>
          </p:nvSpPr>
          <p:spPr>
            <a:xfrm>
              <a:off x="1148400" y="3133440"/>
              <a:ext cx="419400" cy="176400"/>
            </a:xfrm>
            <a:custGeom>
              <a:avLst/>
              <a:gdLst/>
              <a:ahLst/>
              <a:cxnLst/>
              <a:rect l="l" t="t" r="r" b="b"/>
              <a:pathLst>
                <a:path w="9059" h="3824">
                  <a:moveTo>
                    <a:pt x="5396" y="1"/>
                  </a:moveTo>
                  <a:cubicBezTo>
                    <a:pt x="5262" y="1"/>
                    <a:pt x="5128" y="62"/>
                    <a:pt x="5047" y="176"/>
                  </a:cubicBezTo>
                  <a:lnTo>
                    <a:pt x="3405" y="2334"/>
                  </a:lnTo>
                  <a:lnTo>
                    <a:pt x="2524" y="1392"/>
                  </a:lnTo>
                  <a:cubicBezTo>
                    <a:pt x="2428" y="1297"/>
                    <a:pt x="2308" y="1251"/>
                    <a:pt x="2193" y="1251"/>
                  </a:cubicBezTo>
                  <a:cubicBezTo>
                    <a:pt x="2089" y="1251"/>
                    <a:pt x="1988" y="1289"/>
                    <a:pt x="1916" y="1362"/>
                  </a:cubicBezTo>
                  <a:lnTo>
                    <a:pt x="92" y="3155"/>
                  </a:lnTo>
                  <a:lnTo>
                    <a:pt x="1" y="3824"/>
                  </a:lnTo>
                  <a:lnTo>
                    <a:pt x="9059" y="3824"/>
                  </a:lnTo>
                  <a:lnTo>
                    <a:pt x="5715" y="146"/>
                  </a:lnTo>
                  <a:cubicBezTo>
                    <a:pt x="5631" y="47"/>
                    <a:pt x="5513" y="1"/>
                    <a:pt x="5396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7" name="Google Shape;1517;p78"/>
            <p:cNvSpPr/>
            <p:nvPr/>
          </p:nvSpPr>
          <p:spPr>
            <a:xfrm>
              <a:off x="1225800" y="3053160"/>
              <a:ext cx="64080" cy="64080"/>
            </a:xfrm>
            <a:custGeom>
              <a:avLst/>
              <a:gdLst/>
              <a:ahLst/>
              <a:cxnLst/>
              <a:rect l="l" t="t" r="r" b="b"/>
              <a:pathLst>
                <a:path w="1399" h="1399">
                  <a:moveTo>
                    <a:pt x="700" y="0"/>
                  </a:moveTo>
                  <a:cubicBezTo>
                    <a:pt x="305" y="0"/>
                    <a:pt x="1" y="304"/>
                    <a:pt x="1" y="699"/>
                  </a:cubicBezTo>
                  <a:cubicBezTo>
                    <a:pt x="1" y="1095"/>
                    <a:pt x="305" y="1399"/>
                    <a:pt x="700" y="1399"/>
                  </a:cubicBezTo>
                  <a:cubicBezTo>
                    <a:pt x="1095" y="1399"/>
                    <a:pt x="1399" y="1095"/>
                    <a:pt x="1399" y="699"/>
                  </a:cubicBezTo>
                  <a:cubicBezTo>
                    <a:pt x="1399" y="304"/>
                    <a:pt x="1095" y="0"/>
                    <a:pt x="700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8" name="Google Shape;1518;p78"/>
            <p:cNvSpPr/>
            <p:nvPr/>
          </p:nvSpPr>
          <p:spPr>
            <a:xfrm>
              <a:off x="1196280" y="2562480"/>
              <a:ext cx="281160" cy="302400"/>
            </a:xfrm>
            <a:custGeom>
              <a:avLst/>
              <a:gdLst/>
              <a:ahLst/>
              <a:cxnLst/>
              <a:rect l="l" t="t" r="r" b="b"/>
              <a:pathLst>
                <a:path w="6080" h="6536">
                  <a:moveTo>
                    <a:pt x="1307" y="1"/>
                  </a:moveTo>
                  <a:cubicBezTo>
                    <a:pt x="578" y="1"/>
                    <a:pt x="0" y="578"/>
                    <a:pt x="0" y="1308"/>
                  </a:cubicBezTo>
                  <a:lnTo>
                    <a:pt x="0" y="5229"/>
                  </a:lnTo>
                  <a:cubicBezTo>
                    <a:pt x="0" y="5958"/>
                    <a:pt x="578" y="6536"/>
                    <a:pt x="1307" y="6536"/>
                  </a:cubicBezTo>
                  <a:lnTo>
                    <a:pt x="4773" y="6536"/>
                  </a:lnTo>
                  <a:cubicBezTo>
                    <a:pt x="5502" y="6536"/>
                    <a:pt x="6080" y="5958"/>
                    <a:pt x="6080" y="5229"/>
                  </a:cubicBezTo>
                  <a:lnTo>
                    <a:pt x="6080" y="1308"/>
                  </a:lnTo>
                  <a:cubicBezTo>
                    <a:pt x="6080" y="578"/>
                    <a:pt x="5502" y="1"/>
                    <a:pt x="4773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9" name="Google Shape;1519;p78"/>
            <p:cNvSpPr/>
            <p:nvPr/>
          </p:nvSpPr>
          <p:spPr>
            <a:xfrm>
              <a:off x="1148400" y="2693520"/>
              <a:ext cx="419400" cy="177120"/>
            </a:xfrm>
            <a:custGeom>
              <a:avLst/>
              <a:gdLst/>
              <a:ahLst/>
              <a:cxnLst/>
              <a:rect l="l" t="t" r="r" b="b"/>
              <a:pathLst>
                <a:path w="9059" h="3835">
                  <a:moveTo>
                    <a:pt x="5382" y="0"/>
                  </a:moveTo>
                  <a:cubicBezTo>
                    <a:pt x="5252" y="0"/>
                    <a:pt x="5125" y="61"/>
                    <a:pt x="5047" y="187"/>
                  </a:cubicBezTo>
                  <a:lnTo>
                    <a:pt x="3405" y="2315"/>
                  </a:lnTo>
                  <a:lnTo>
                    <a:pt x="2524" y="1372"/>
                  </a:lnTo>
                  <a:cubicBezTo>
                    <a:pt x="2433" y="1281"/>
                    <a:pt x="2319" y="1235"/>
                    <a:pt x="2208" y="1235"/>
                  </a:cubicBezTo>
                  <a:cubicBezTo>
                    <a:pt x="2098" y="1235"/>
                    <a:pt x="1992" y="1281"/>
                    <a:pt x="1916" y="1372"/>
                  </a:cubicBezTo>
                  <a:lnTo>
                    <a:pt x="92" y="3166"/>
                  </a:lnTo>
                  <a:lnTo>
                    <a:pt x="1" y="3834"/>
                  </a:lnTo>
                  <a:lnTo>
                    <a:pt x="9059" y="3834"/>
                  </a:lnTo>
                  <a:lnTo>
                    <a:pt x="5715" y="156"/>
                  </a:lnTo>
                  <a:cubicBezTo>
                    <a:pt x="5627" y="54"/>
                    <a:pt x="5504" y="0"/>
                    <a:pt x="5382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0" name="Google Shape;1520;p78"/>
            <p:cNvSpPr/>
            <p:nvPr/>
          </p:nvSpPr>
          <p:spPr>
            <a:xfrm>
              <a:off x="1225800" y="2611800"/>
              <a:ext cx="64080" cy="65520"/>
            </a:xfrm>
            <a:custGeom>
              <a:avLst/>
              <a:gdLst/>
              <a:ahLst/>
              <a:cxnLst/>
              <a:rect l="l" t="t" r="r" b="b"/>
              <a:pathLst>
                <a:path w="1399" h="1430">
                  <a:moveTo>
                    <a:pt x="700" y="1"/>
                  </a:moveTo>
                  <a:cubicBezTo>
                    <a:pt x="305" y="1"/>
                    <a:pt x="1" y="335"/>
                    <a:pt x="1" y="730"/>
                  </a:cubicBezTo>
                  <a:cubicBezTo>
                    <a:pt x="1" y="1095"/>
                    <a:pt x="305" y="1429"/>
                    <a:pt x="700" y="1429"/>
                  </a:cubicBezTo>
                  <a:cubicBezTo>
                    <a:pt x="1095" y="1429"/>
                    <a:pt x="1399" y="1095"/>
                    <a:pt x="1399" y="730"/>
                  </a:cubicBezTo>
                  <a:cubicBezTo>
                    <a:pt x="1399" y="33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1" name="Google Shape;1521;p78"/>
            <p:cNvSpPr/>
            <p:nvPr/>
          </p:nvSpPr>
          <p:spPr>
            <a:xfrm>
              <a:off x="2206440" y="3415320"/>
              <a:ext cx="119160" cy="119160"/>
            </a:xfrm>
            <a:custGeom>
              <a:avLst/>
              <a:gdLst/>
              <a:ahLst/>
              <a:cxnLst/>
              <a:rect l="l" t="t" r="r" b="b"/>
              <a:pathLst>
                <a:path w="2584" h="2584">
                  <a:moveTo>
                    <a:pt x="1307" y="0"/>
                  </a:moveTo>
                  <a:cubicBezTo>
                    <a:pt x="578" y="0"/>
                    <a:pt x="0" y="578"/>
                    <a:pt x="0" y="1307"/>
                  </a:cubicBezTo>
                  <a:cubicBezTo>
                    <a:pt x="0" y="2006"/>
                    <a:pt x="578" y="2584"/>
                    <a:pt x="1307" y="2584"/>
                  </a:cubicBezTo>
                  <a:cubicBezTo>
                    <a:pt x="2006" y="2584"/>
                    <a:pt x="2584" y="2006"/>
                    <a:pt x="2584" y="1307"/>
                  </a:cubicBezTo>
                  <a:cubicBezTo>
                    <a:pt x="2584" y="578"/>
                    <a:pt x="2006" y="0"/>
                    <a:pt x="1307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2" name="Google Shape;1522;p78"/>
            <p:cNvSpPr/>
            <p:nvPr/>
          </p:nvSpPr>
          <p:spPr>
            <a:xfrm>
              <a:off x="2206440" y="3588480"/>
              <a:ext cx="119160" cy="119160"/>
            </a:xfrm>
            <a:custGeom>
              <a:avLst/>
              <a:gdLst/>
              <a:ahLst/>
              <a:cxnLst/>
              <a:rect l="l" t="t" r="r" b="b"/>
              <a:pathLst>
                <a:path w="2584" h="2585">
                  <a:moveTo>
                    <a:pt x="1307" y="1"/>
                  </a:moveTo>
                  <a:cubicBezTo>
                    <a:pt x="578" y="1"/>
                    <a:pt x="0" y="578"/>
                    <a:pt x="0" y="1277"/>
                  </a:cubicBezTo>
                  <a:cubicBezTo>
                    <a:pt x="0" y="2007"/>
                    <a:pt x="578" y="2584"/>
                    <a:pt x="1307" y="2584"/>
                  </a:cubicBezTo>
                  <a:cubicBezTo>
                    <a:pt x="2006" y="2584"/>
                    <a:pt x="2584" y="2007"/>
                    <a:pt x="2584" y="1277"/>
                  </a:cubicBezTo>
                  <a:cubicBezTo>
                    <a:pt x="2584" y="578"/>
                    <a:pt x="2006" y="1"/>
                    <a:pt x="1307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3" name="Google Shape;1523;p78"/>
            <p:cNvSpPr/>
            <p:nvPr/>
          </p:nvSpPr>
          <p:spPr>
            <a:xfrm>
              <a:off x="2240280" y="3450240"/>
              <a:ext cx="51480" cy="50040"/>
            </a:xfrm>
            <a:custGeom>
              <a:avLst/>
              <a:gdLst/>
              <a:ahLst/>
              <a:cxnLst/>
              <a:rect l="l" t="t" r="r" b="b"/>
              <a:pathLst>
                <a:path w="1126" h="1096">
                  <a:moveTo>
                    <a:pt x="396" y="1"/>
                  </a:moveTo>
                  <a:lnTo>
                    <a:pt x="396" y="396"/>
                  </a:lnTo>
                  <a:lnTo>
                    <a:pt x="1" y="396"/>
                  </a:lnTo>
                  <a:lnTo>
                    <a:pt x="1" y="670"/>
                  </a:lnTo>
                  <a:lnTo>
                    <a:pt x="396" y="670"/>
                  </a:lnTo>
                  <a:lnTo>
                    <a:pt x="396" y="1095"/>
                  </a:lnTo>
                  <a:lnTo>
                    <a:pt x="700" y="1095"/>
                  </a:lnTo>
                  <a:lnTo>
                    <a:pt x="700" y="670"/>
                  </a:lnTo>
                  <a:lnTo>
                    <a:pt x="1125" y="670"/>
                  </a:lnTo>
                  <a:lnTo>
                    <a:pt x="1125" y="396"/>
                  </a:lnTo>
                  <a:lnTo>
                    <a:pt x="700" y="396"/>
                  </a:lnTo>
                  <a:lnTo>
                    <a:pt x="700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4" name="Google Shape;1524;p78"/>
            <p:cNvSpPr/>
            <p:nvPr/>
          </p:nvSpPr>
          <p:spPr>
            <a:xfrm>
              <a:off x="2244600" y="3637800"/>
              <a:ext cx="44280" cy="20520"/>
            </a:xfrm>
            <a:custGeom>
              <a:avLst/>
              <a:gdLst/>
              <a:ahLst/>
              <a:cxnLst/>
              <a:rect l="l" t="t" r="r" b="b"/>
              <a:pathLst>
                <a:path w="974" h="457">
                  <a:moveTo>
                    <a:pt x="1" y="1"/>
                  </a:moveTo>
                  <a:lnTo>
                    <a:pt x="1" y="456"/>
                  </a:lnTo>
                  <a:lnTo>
                    <a:pt x="973" y="456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5" name="Google Shape;1525;p78"/>
            <p:cNvSpPr/>
            <p:nvPr/>
          </p:nvSpPr>
          <p:spPr>
            <a:xfrm>
              <a:off x="1196280" y="3403800"/>
              <a:ext cx="281160" cy="302400"/>
            </a:xfrm>
            <a:custGeom>
              <a:avLst/>
              <a:gdLst/>
              <a:ahLst/>
              <a:cxnLst/>
              <a:rect l="l" t="t" r="r" b="b"/>
              <a:pathLst>
                <a:path w="6080" h="6536">
                  <a:moveTo>
                    <a:pt x="1307" y="1"/>
                  </a:moveTo>
                  <a:cubicBezTo>
                    <a:pt x="578" y="1"/>
                    <a:pt x="0" y="578"/>
                    <a:pt x="0" y="1308"/>
                  </a:cubicBezTo>
                  <a:lnTo>
                    <a:pt x="0" y="5229"/>
                  </a:lnTo>
                  <a:cubicBezTo>
                    <a:pt x="0" y="5958"/>
                    <a:pt x="578" y="6536"/>
                    <a:pt x="1307" y="6536"/>
                  </a:cubicBezTo>
                  <a:lnTo>
                    <a:pt x="4773" y="6536"/>
                  </a:lnTo>
                  <a:cubicBezTo>
                    <a:pt x="5502" y="6536"/>
                    <a:pt x="6080" y="5958"/>
                    <a:pt x="6080" y="5229"/>
                  </a:cubicBezTo>
                  <a:lnTo>
                    <a:pt x="6080" y="1308"/>
                  </a:lnTo>
                  <a:cubicBezTo>
                    <a:pt x="6080" y="578"/>
                    <a:pt x="5502" y="1"/>
                    <a:pt x="4773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6" name="Google Shape;1526;p78"/>
            <p:cNvSpPr/>
            <p:nvPr/>
          </p:nvSpPr>
          <p:spPr>
            <a:xfrm>
              <a:off x="1148400" y="3534840"/>
              <a:ext cx="419400" cy="177120"/>
            </a:xfrm>
            <a:custGeom>
              <a:avLst/>
              <a:gdLst/>
              <a:ahLst/>
              <a:cxnLst/>
              <a:rect l="l" t="t" r="r" b="b"/>
              <a:pathLst>
                <a:path w="9059" h="3835">
                  <a:moveTo>
                    <a:pt x="5382" y="1"/>
                  </a:moveTo>
                  <a:cubicBezTo>
                    <a:pt x="5252" y="1"/>
                    <a:pt x="5125" y="61"/>
                    <a:pt x="5047" y="187"/>
                  </a:cubicBezTo>
                  <a:lnTo>
                    <a:pt x="3405" y="2315"/>
                  </a:lnTo>
                  <a:lnTo>
                    <a:pt x="2524" y="1372"/>
                  </a:lnTo>
                  <a:cubicBezTo>
                    <a:pt x="2428" y="1277"/>
                    <a:pt x="2308" y="1232"/>
                    <a:pt x="2193" y="1232"/>
                  </a:cubicBezTo>
                  <a:cubicBezTo>
                    <a:pt x="2089" y="1232"/>
                    <a:pt x="1988" y="1270"/>
                    <a:pt x="1916" y="1342"/>
                  </a:cubicBezTo>
                  <a:lnTo>
                    <a:pt x="92" y="3166"/>
                  </a:lnTo>
                  <a:lnTo>
                    <a:pt x="1" y="3834"/>
                  </a:lnTo>
                  <a:lnTo>
                    <a:pt x="9059" y="3834"/>
                  </a:lnTo>
                  <a:lnTo>
                    <a:pt x="5715" y="157"/>
                  </a:lnTo>
                  <a:cubicBezTo>
                    <a:pt x="5627" y="54"/>
                    <a:pt x="5504" y="1"/>
                    <a:pt x="5382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7" name="Google Shape;1527;p78"/>
            <p:cNvSpPr/>
            <p:nvPr/>
          </p:nvSpPr>
          <p:spPr>
            <a:xfrm>
              <a:off x="1225800" y="3453120"/>
              <a:ext cx="64080" cy="65520"/>
            </a:xfrm>
            <a:custGeom>
              <a:avLst/>
              <a:gdLst/>
              <a:ahLst/>
              <a:cxnLst/>
              <a:rect l="l" t="t" r="r" b="b"/>
              <a:pathLst>
                <a:path w="1399" h="143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95"/>
                    <a:pt x="305" y="1429"/>
                    <a:pt x="700" y="1429"/>
                  </a:cubicBezTo>
                  <a:cubicBezTo>
                    <a:pt x="1095" y="1429"/>
                    <a:pt x="1399" y="109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8" name="Google Shape;1528;p78"/>
            <p:cNvSpPr/>
            <p:nvPr/>
          </p:nvSpPr>
          <p:spPr>
            <a:xfrm>
              <a:off x="1557000" y="3430800"/>
              <a:ext cx="510840" cy="58320"/>
            </a:xfrm>
            <a:custGeom>
              <a:avLst/>
              <a:gdLst/>
              <a:ahLst/>
              <a:cxnLst/>
              <a:rect l="l" t="t" r="r" b="b"/>
              <a:pathLst>
                <a:path w="11035" h="1277">
                  <a:moveTo>
                    <a:pt x="1" y="0"/>
                  </a:moveTo>
                  <a:lnTo>
                    <a:pt x="1" y="1277"/>
                  </a:lnTo>
                  <a:lnTo>
                    <a:pt x="11034" y="1277"/>
                  </a:lnTo>
                  <a:lnTo>
                    <a:pt x="11034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9" name="Google Shape;1529;p78"/>
            <p:cNvSpPr/>
            <p:nvPr/>
          </p:nvSpPr>
          <p:spPr>
            <a:xfrm>
              <a:off x="1557000" y="3528000"/>
              <a:ext cx="267120" cy="27360"/>
            </a:xfrm>
            <a:custGeom>
              <a:avLst/>
              <a:gdLst/>
              <a:ahLst/>
              <a:cxnLst/>
              <a:rect l="l" t="t" r="r" b="b"/>
              <a:pathLst>
                <a:path w="5776" h="609">
                  <a:moveTo>
                    <a:pt x="1" y="1"/>
                  </a:moveTo>
                  <a:lnTo>
                    <a:pt x="1" y="609"/>
                  </a:lnTo>
                  <a:lnTo>
                    <a:pt x="5776" y="609"/>
                  </a:lnTo>
                  <a:lnTo>
                    <a:pt x="5776" y="1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0" name="Google Shape;1530;p78"/>
            <p:cNvSpPr/>
            <p:nvPr/>
          </p:nvSpPr>
          <p:spPr>
            <a:xfrm>
              <a:off x="1714680" y="3923640"/>
              <a:ext cx="134640" cy="154440"/>
            </a:xfrm>
            <a:custGeom>
              <a:avLst/>
              <a:gdLst/>
              <a:ahLst/>
              <a:cxnLst/>
              <a:rect l="l" t="t" r="r" b="b"/>
              <a:pathLst>
                <a:path w="2918" h="3345">
                  <a:moveTo>
                    <a:pt x="2401" y="518"/>
                  </a:moveTo>
                  <a:cubicBezTo>
                    <a:pt x="1885" y="1"/>
                    <a:pt x="1033" y="1"/>
                    <a:pt x="517" y="518"/>
                  </a:cubicBezTo>
                  <a:cubicBezTo>
                    <a:pt x="0" y="1034"/>
                    <a:pt x="0" y="1885"/>
                    <a:pt x="517" y="2402"/>
                  </a:cubicBezTo>
                  <a:lnTo>
                    <a:pt x="1459" y="3344"/>
                  </a:lnTo>
                  <a:lnTo>
                    <a:pt x="2401" y="2402"/>
                  </a:lnTo>
                  <a:cubicBezTo>
                    <a:pt x="2918" y="1885"/>
                    <a:pt x="2918" y="1034"/>
                    <a:pt x="2401" y="518"/>
                  </a:cubicBezTo>
                  <a:close/>
                  <a:moveTo>
                    <a:pt x="1429" y="2007"/>
                  </a:moveTo>
                  <a:cubicBezTo>
                    <a:pt x="1125" y="2007"/>
                    <a:pt x="851" y="1733"/>
                    <a:pt x="851" y="1399"/>
                  </a:cubicBezTo>
                  <a:cubicBezTo>
                    <a:pt x="851" y="1095"/>
                    <a:pt x="1125" y="821"/>
                    <a:pt x="1429" y="821"/>
                  </a:cubicBezTo>
                  <a:cubicBezTo>
                    <a:pt x="1763" y="821"/>
                    <a:pt x="2037" y="1095"/>
                    <a:pt x="2037" y="1399"/>
                  </a:cubicBezTo>
                  <a:cubicBezTo>
                    <a:pt x="2037" y="1733"/>
                    <a:pt x="1763" y="2007"/>
                    <a:pt x="1429" y="2007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1" name="Google Shape;1531;p78"/>
            <p:cNvSpPr/>
            <p:nvPr/>
          </p:nvSpPr>
          <p:spPr>
            <a:xfrm>
              <a:off x="1440000" y="3932280"/>
              <a:ext cx="142920" cy="140040"/>
            </a:xfrm>
            <a:custGeom>
              <a:avLst/>
              <a:gdLst/>
              <a:ahLst/>
              <a:cxnLst/>
              <a:rect l="l" t="t" r="r" b="b"/>
              <a:pathLst>
                <a:path w="3102" h="3040">
                  <a:moveTo>
                    <a:pt x="2980" y="2614"/>
                  </a:moveTo>
                  <a:lnTo>
                    <a:pt x="2311" y="1946"/>
                  </a:lnTo>
                  <a:cubicBezTo>
                    <a:pt x="2433" y="1733"/>
                    <a:pt x="2493" y="1490"/>
                    <a:pt x="2493" y="1246"/>
                  </a:cubicBezTo>
                  <a:cubicBezTo>
                    <a:pt x="2493" y="547"/>
                    <a:pt x="1946" y="0"/>
                    <a:pt x="1247" y="0"/>
                  </a:cubicBezTo>
                  <a:cubicBezTo>
                    <a:pt x="548" y="0"/>
                    <a:pt x="1" y="547"/>
                    <a:pt x="1" y="1246"/>
                  </a:cubicBezTo>
                  <a:cubicBezTo>
                    <a:pt x="1" y="1946"/>
                    <a:pt x="548" y="2523"/>
                    <a:pt x="1247" y="2523"/>
                  </a:cubicBezTo>
                  <a:cubicBezTo>
                    <a:pt x="1490" y="2523"/>
                    <a:pt x="1733" y="2432"/>
                    <a:pt x="1946" y="2280"/>
                  </a:cubicBezTo>
                  <a:lnTo>
                    <a:pt x="2645" y="2979"/>
                  </a:lnTo>
                  <a:cubicBezTo>
                    <a:pt x="2676" y="3040"/>
                    <a:pt x="2736" y="3040"/>
                    <a:pt x="2797" y="3040"/>
                  </a:cubicBezTo>
                  <a:cubicBezTo>
                    <a:pt x="2888" y="3040"/>
                    <a:pt x="2949" y="3040"/>
                    <a:pt x="2980" y="2979"/>
                  </a:cubicBezTo>
                  <a:cubicBezTo>
                    <a:pt x="3101" y="2888"/>
                    <a:pt x="3101" y="2705"/>
                    <a:pt x="2980" y="2614"/>
                  </a:cubicBezTo>
                  <a:close/>
                  <a:moveTo>
                    <a:pt x="487" y="1246"/>
                  </a:moveTo>
                  <a:cubicBezTo>
                    <a:pt x="487" y="851"/>
                    <a:pt x="822" y="487"/>
                    <a:pt x="1247" y="487"/>
                  </a:cubicBezTo>
                  <a:cubicBezTo>
                    <a:pt x="1673" y="487"/>
                    <a:pt x="2007" y="851"/>
                    <a:pt x="2007" y="1246"/>
                  </a:cubicBezTo>
                  <a:cubicBezTo>
                    <a:pt x="2007" y="1672"/>
                    <a:pt x="1673" y="2006"/>
                    <a:pt x="1247" y="2006"/>
                  </a:cubicBezTo>
                  <a:cubicBezTo>
                    <a:pt x="822" y="2006"/>
                    <a:pt x="487" y="1672"/>
                    <a:pt x="487" y="1246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2" name="Google Shape;1532;p78"/>
            <p:cNvSpPr/>
            <p:nvPr/>
          </p:nvSpPr>
          <p:spPr>
            <a:xfrm>
              <a:off x="1128600" y="3932280"/>
              <a:ext cx="172800" cy="65520"/>
            </a:xfrm>
            <a:custGeom>
              <a:avLst/>
              <a:gdLst/>
              <a:ahLst/>
              <a:cxnLst/>
              <a:rect l="l" t="t" r="r" b="b"/>
              <a:pathLst>
                <a:path w="3740" h="1429">
                  <a:moveTo>
                    <a:pt x="61" y="1277"/>
                  </a:moveTo>
                  <a:lnTo>
                    <a:pt x="61" y="1277"/>
                  </a:lnTo>
                  <a:cubicBezTo>
                    <a:pt x="0" y="1186"/>
                    <a:pt x="61" y="1034"/>
                    <a:pt x="152" y="973"/>
                  </a:cubicBezTo>
                  <a:lnTo>
                    <a:pt x="1763" y="31"/>
                  </a:lnTo>
                  <a:cubicBezTo>
                    <a:pt x="1855" y="0"/>
                    <a:pt x="1915" y="0"/>
                    <a:pt x="2007" y="31"/>
                  </a:cubicBezTo>
                  <a:lnTo>
                    <a:pt x="3587" y="973"/>
                  </a:lnTo>
                  <a:cubicBezTo>
                    <a:pt x="3709" y="1034"/>
                    <a:pt x="3739" y="1155"/>
                    <a:pt x="3678" y="1277"/>
                  </a:cubicBezTo>
                  <a:lnTo>
                    <a:pt x="3678" y="1277"/>
                  </a:lnTo>
                  <a:cubicBezTo>
                    <a:pt x="3617" y="1368"/>
                    <a:pt x="3466" y="1429"/>
                    <a:pt x="3374" y="1368"/>
                  </a:cubicBezTo>
                  <a:lnTo>
                    <a:pt x="2007" y="578"/>
                  </a:lnTo>
                  <a:cubicBezTo>
                    <a:pt x="1915" y="517"/>
                    <a:pt x="1824" y="517"/>
                    <a:pt x="1763" y="578"/>
                  </a:cubicBezTo>
                  <a:lnTo>
                    <a:pt x="396" y="1368"/>
                  </a:lnTo>
                  <a:cubicBezTo>
                    <a:pt x="274" y="1429"/>
                    <a:pt x="122" y="1398"/>
                    <a:pt x="61" y="1277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3" name="Google Shape;1533;p78"/>
            <p:cNvSpPr/>
            <p:nvPr/>
          </p:nvSpPr>
          <p:spPr>
            <a:xfrm>
              <a:off x="1159560" y="3977280"/>
              <a:ext cx="111960" cy="95040"/>
            </a:xfrm>
            <a:custGeom>
              <a:avLst/>
              <a:gdLst/>
              <a:ahLst/>
              <a:cxnLst/>
              <a:rect l="l" t="t" r="r" b="b"/>
              <a:pathLst>
                <a:path w="2432" h="2068">
                  <a:moveTo>
                    <a:pt x="0" y="791"/>
                  </a:moveTo>
                  <a:lnTo>
                    <a:pt x="0" y="1855"/>
                  </a:lnTo>
                  <a:cubicBezTo>
                    <a:pt x="0" y="1946"/>
                    <a:pt x="91" y="2068"/>
                    <a:pt x="213" y="2068"/>
                  </a:cubicBezTo>
                  <a:lnTo>
                    <a:pt x="2219" y="2068"/>
                  </a:lnTo>
                  <a:cubicBezTo>
                    <a:pt x="2310" y="2068"/>
                    <a:pt x="2432" y="1946"/>
                    <a:pt x="2432" y="1855"/>
                  </a:cubicBezTo>
                  <a:lnTo>
                    <a:pt x="2432" y="791"/>
                  </a:lnTo>
                  <a:cubicBezTo>
                    <a:pt x="2432" y="700"/>
                    <a:pt x="2371" y="639"/>
                    <a:pt x="2310" y="609"/>
                  </a:cubicBezTo>
                  <a:lnTo>
                    <a:pt x="1307" y="31"/>
                  </a:lnTo>
                  <a:cubicBezTo>
                    <a:pt x="1246" y="1"/>
                    <a:pt x="1186" y="1"/>
                    <a:pt x="1125" y="31"/>
                  </a:cubicBezTo>
                  <a:lnTo>
                    <a:pt x="122" y="609"/>
                  </a:lnTo>
                  <a:cubicBezTo>
                    <a:pt x="61" y="639"/>
                    <a:pt x="0" y="700"/>
                    <a:pt x="0" y="79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4" name="Google Shape;1534;p78"/>
            <p:cNvSpPr/>
            <p:nvPr/>
          </p:nvSpPr>
          <p:spPr>
            <a:xfrm>
              <a:off x="2031840" y="4063320"/>
              <a:ext cx="34560" cy="16200"/>
            </a:xfrm>
            <a:custGeom>
              <a:avLst/>
              <a:gdLst/>
              <a:ahLst/>
              <a:cxnLst/>
              <a:rect l="l" t="t" r="r" b="b"/>
              <a:pathLst>
                <a:path w="760" h="366">
                  <a:moveTo>
                    <a:pt x="365" y="366"/>
                  </a:moveTo>
                  <a:cubicBezTo>
                    <a:pt x="578" y="366"/>
                    <a:pt x="730" y="214"/>
                    <a:pt x="760" y="1"/>
                  </a:cubicBezTo>
                  <a:lnTo>
                    <a:pt x="0" y="1"/>
                  </a:lnTo>
                  <a:cubicBezTo>
                    <a:pt x="30" y="214"/>
                    <a:pt x="182" y="366"/>
                    <a:pt x="365" y="366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5" name="Google Shape;1535;p78"/>
            <p:cNvSpPr/>
            <p:nvPr/>
          </p:nvSpPr>
          <p:spPr>
            <a:xfrm>
              <a:off x="1981080" y="3923640"/>
              <a:ext cx="134640" cy="130320"/>
            </a:xfrm>
            <a:custGeom>
              <a:avLst/>
              <a:gdLst/>
              <a:ahLst/>
              <a:cxnLst/>
              <a:rect l="l" t="t" r="r" b="b"/>
              <a:pathLst>
                <a:path w="2919" h="2828">
                  <a:moveTo>
                    <a:pt x="2858" y="2584"/>
                  </a:moveTo>
                  <a:lnTo>
                    <a:pt x="2524" y="2098"/>
                  </a:lnTo>
                  <a:lnTo>
                    <a:pt x="2524" y="1460"/>
                  </a:lnTo>
                  <a:cubicBezTo>
                    <a:pt x="2524" y="943"/>
                    <a:pt x="2159" y="518"/>
                    <a:pt x="1673" y="457"/>
                  </a:cubicBezTo>
                  <a:lnTo>
                    <a:pt x="1673" y="183"/>
                  </a:lnTo>
                  <a:cubicBezTo>
                    <a:pt x="1673" y="62"/>
                    <a:pt x="1581" y="1"/>
                    <a:pt x="1460" y="1"/>
                  </a:cubicBezTo>
                  <a:cubicBezTo>
                    <a:pt x="1369" y="1"/>
                    <a:pt x="1277" y="62"/>
                    <a:pt x="1277" y="183"/>
                  </a:cubicBezTo>
                  <a:lnTo>
                    <a:pt x="1277" y="457"/>
                  </a:lnTo>
                  <a:cubicBezTo>
                    <a:pt x="791" y="548"/>
                    <a:pt x="457" y="973"/>
                    <a:pt x="457" y="1460"/>
                  </a:cubicBezTo>
                  <a:lnTo>
                    <a:pt x="457" y="2007"/>
                  </a:lnTo>
                  <a:lnTo>
                    <a:pt x="92" y="2584"/>
                  </a:lnTo>
                  <a:cubicBezTo>
                    <a:pt x="1" y="2676"/>
                    <a:pt x="92" y="2828"/>
                    <a:pt x="214" y="2828"/>
                  </a:cubicBezTo>
                  <a:lnTo>
                    <a:pt x="2736" y="2828"/>
                  </a:lnTo>
                  <a:cubicBezTo>
                    <a:pt x="2858" y="2828"/>
                    <a:pt x="2919" y="2676"/>
                    <a:pt x="2858" y="2584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6" name="Google Shape;1536;p78"/>
            <p:cNvSpPr/>
            <p:nvPr/>
          </p:nvSpPr>
          <p:spPr>
            <a:xfrm>
              <a:off x="2303640" y="4040640"/>
              <a:ext cx="31680" cy="31680"/>
            </a:xfrm>
            <a:custGeom>
              <a:avLst/>
              <a:gdLst/>
              <a:ahLst/>
              <a:cxnLst/>
              <a:rect l="l" t="t" r="r" b="b"/>
              <a:pathLst>
                <a:path w="700" h="70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700" y="548"/>
                    <a:pt x="700" y="335"/>
                  </a:cubicBezTo>
                  <a:cubicBezTo>
                    <a:pt x="700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7" name="Google Shape;1537;p78"/>
            <p:cNvSpPr/>
            <p:nvPr/>
          </p:nvSpPr>
          <p:spPr>
            <a:xfrm>
              <a:off x="2365920" y="4040640"/>
              <a:ext cx="31680" cy="31680"/>
            </a:xfrm>
            <a:custGeom>
              <a:avLst/>
              <a:gdLst/>
              <a:ahLst/>
              <a:cxnLst/>
              <a:rect l="l" t="t" r="r" b="b"/>
              <a:pathLst>
                <a:path w="700" h="70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48"/>
                    <a:pt x="153" y="700"/>
                    <a:pt x="335" y="700"/>
                  </a:cubicBezTo>
                  <a:cubicBezTo>
                    <a:pt x="548" y="700"/>
                    <a:pt x="700" y="548"/>
                    <a:pt x="700" y="335"/>
                  </a:cubicBezTo>
                  <a:cubicBezTo>
                    <a:pt x="700" y="153"/>
                    <a:pt x="548" y="1"/>
                    <a:pt x="335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8" name="Google Shape;1538;p78"/>
            <p:cNvSpPr/>
            <p:nvPr/>
          </p:nvSpPr>
          <p:spPr>
            <a:xfrm>
              <a:off x="2254320" y="3927960"/>
              <a:ext cx="167040" cy="99360"/>
            </a:xfrm>
            <a:custGeom>
              <a:avLst/>
              <a:gdLst/>
              <a:ahLst/>
              <a:cxnLst/>
              <a:rect l="l" t="t" r="r" b="b"/>
              <a:pathLst>
                <a:path w="3618" h="2160">
                  <a:moveTo>
                    <a:pt x="3587" y="670"/>
                  </a:moveTo>
                  <a:cubicBezTo>
                    <a:pt x="3557" y="609"/>
                    <a:pt x="3496" y="579"/>
                    <a:pt x="3435" y="579"/>
                  </a:cubicBezTo>
                  <a:lnTo>
                    <a:pt x="852" y="579"/>
                  </a:lnTo>
                  <a:lnTo>
                    <a:pt x="669" y="153"/>
                  </a:lnTo>
                  <a:cubicBezTo>
                    <a:pt x="639" y="62"/>
                    <a:pt x="578" y="1"/>
                    <a:pt x="487" y="1"/>
                  </a:cubicBezTo>
                  <a:lnTo>
                    <a:pt x="183" y="1"/>
                  </a:lnTo>
                  <a:cubicBezTo>
                    <a:pt x="61" y="1"/>
                    <a:pt x="1" y="92"/>
                    <a:pt x="1" y="214"/>
                  </a:cubicBezTo>
                  <a:lnTo>
                    <a:pt x="1" y="214"/>
                  </a:lnTo>
                  <a:cubicBezTo>
                    <a:pt x="1" y="305"/>
                    <a:pt x="61" y="396"/>
                    <a:pt x="183" y="396"/>
                  </a:cubicBezTo>
                  <a:lnTo>
                    <a:pt x="365" y="396"/>
                  </a:lnTo>
                  <a:lnTo>
                    <a:pt x="1004" y="2038"/>
                  </a:lnTo>
                  <a:cubicBezTo>
                    <a:pt x="1034" y="2129"/>
                    <a:pt x="1095" y="2159"/>
                    <a:pt x="1186" y="2159"/>
                  </a:cubicBezTo>
                  <a:lnTo>
                    <a:pt x="2949" y="2159"/>
                  </a:lnTo>
                  <a:cubicBezTo>
                    <a:pt x="3010" y="2159"/>
                    <a:pt x="3101" y="2129"/>
                    <a:pt x="3131" y="2038"/>
                  </a:cubicBezTo>
                  <a:lnTo>
                    <a:pt x="3587" y="852"/>
                  </a:lnTo>
                  <a:cubicBezTo>
                    <a:pt x="3618" y="791"/>
                    <a:pt x="3618" y="730"/>
                    <a:pt x="3587" y="67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9" name="Google Shape;1539;p78"/>
            <p:cNvSpPr/>
            <p:nvPr/>
          </p:nvSpPr>
          <p:spPr>
            <a:xfrm>
              <a:off x="1153800" y="3829320"/>
              <a:ext cx="1238040" cy="360"/>
            </a:xfrm>
            <a:custGeom>
              <a:avLst/>
              <a:gdLst/>
              <a:ahLst/>
              <a:cxnLst/>
              <a:rect l="l" t="t" r="r" b="b"/>
              <a:pathLst>
                <a:path w="26719" h="1" fill="none">
                  <a:moveTo>
                    <a:pt x="1" y="0"/>
                  </a:moveTo>
                  <a:lnTo>
                    <a:pt x="26718" y="0"/>
                  </a:lnTo>
                </a:path>
              </a:pathLst>
            </a:custGeom>
            <a:noFill/>
            <a:ln w="4550">
              <a:solidFill>
                <a:srgbClr val="27105B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0" name="Google Shape;1540;p78"/>
            <p:cNvSpPr/>
            <p:nvPr/>
          </p:nvSpPr>
          <p:spPr>
            <a:xfrm>
              <a:off x="1723320" y="2828880"/>
              <a:ext cx="350280" cy="375480"/>
            </a:xfrm>
            <a:custGeom>
              <a:avLst/>
              <a:gdLst/>
              <a:ahLst/>
              <a:cxnLst/>
              <a:rect l="l" t="t" r="r" b="b"/>
              <a:pathLst>
                <a:path w="7569" h="8117">
                  <a:moveTo>
                    <a:pt x="5928" y="0"/>
                  </a:moveTo>
                  <a:lnTo>
                    <a:pt x="1611" y="0"/>
                  </a:lnTo>
                  <a:cubicBezTo>
                    <a:pt x="730" y="0"/>
                    <a:pt x="0" y="700"/>
                    <a:pt x="0" y="1611"/>
                  </a:cubicBezTo>
                  <a:lnTo>
                    <a:pt x="0" y="6505"/>
                  </a:lnTo>
                  <a:cubicBezTo>
                    <a:pt x="0" y="7387"/>
                    <a:pt x="730" y="8116"/>
                    <a:pt x="1611" y="8116"/>
                  </a:cubicBezTo>
                  <a:lnTo>
                    <a:pt x="5928" y="8116"/>
                  </a:lnTo>
                  <a:cubicBezTo>
                    <a:pt x="6839" y="8116"/>
                    <a:pt x="7539" y="7387"/>
                    <a:pt x="7539" y="6505"/>
                  </a:cubicBezTo>
                  <a:lnTo>
                    <a:pt x="7539" y="1611"/>
                  </a:lnTo>
                  <a:cubicBezTo>
                    <a:pt x="7569" y="700"/>
                    <a:pt x="6839" y="0"/>
                    <a:pt x="5928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FF6682"/>
                </a:gs>
                <a:gs pos="100000">
                  <a:srgbClr val="50285F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1" name="Google Shape;1541;p78"/>
            <p:cNvSpPr/>
            <p:nvPr/>
          </p:nvSpPr>
          <p:spPr>
            <a:xfrm>
              <a:off x="1851480" y="3068640"/>
              <a:ext cx="40320" cy="41760"/>
            </a:xfrm>
            <a:custGeom>
              <a:avLst/>
              <a:gdLst/>
              <a:ahLst/>
              <a:cxnLst/>
              <a:rect l="l" t="t" r="r" b="b"/>
              <a:pathLst>
                <a:path w="882" h="913">
                  <a:moveTo>
                    <a:pt x="426" y="1"/>
                  </a:moveTo>
                  <a:cubicBezTo>
                    <a:pt x="183" y="1"/>
                    <a:pt x="0" y="213"/>
                    <a:pt x="0" y="457"/>
                  </a:cubicBezTo>
                  <a:cubicBezTo>
                    <a:pt x="0" y="700"/>
                    <a:pt x="183" y="913"/>
                    <a:pt x="426" y="913"/>
                  </a:cubicBezTo>
                  <a:cubicBezTo>
                    <a:pt x="669" y="913"/>
                    <a:pt x="882" y="700"/>
                    <a:pt x="882" y="457"/>
                  </a:cubicBezTo>
                  <a:cubicBezTo>
                    <a:pt x="882" y="21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2" name="Google Shape;1542;p78"/>
            <p:cNvSpPr/>
            <p:nvPr/>
          </p:nvSpPr>
          <p:spPr>
            <a:xfrm>
              <a:off x="1930320" y="3068640"/>
              <a:ext cx="41760" cy="41760"/>
            </a:xfrm>
            <a:custGeom>
              <a:avLst/>
              <a:gdLst/>
              <a:ahLst/>
              <a:cxnLst/>
              <a:rect l="l" t="t" r="r" b="b"/>
              <a:pathLst>
                <a:path w="913" h="913">
                  <a:moveTo>
                    <a:pt x="456" y="1"/>
                  </a:moveTo>
                  <a:cubicBezTo>
                    <a:pt x="213" y="1"/>
                    <a:pt x="1" y="213"/>
                    <a:pt x="1" y="457"/>
                  </a:cubicBezTo>
                  <a:cubicBezTo>
                    <a:pt x="1" y="700"/>
                    <a:pt x="213" y="913"/>
                    <a:pt x="456" y="913"/>
                  </a:cubicBezTo>
                  <a:cubicBezTo>
                    <a:pt x="700" y="913"/>
                    <a:pt x="912" y="700"/>
                    <a:pt x="912" y="457"/>
                  </a:cubicBezTo>
                  <a:cubicBezTo>
                    <a:pt x="912" y="213"/>
                    <a:pt x="700" y="1"/>
                    <a:pt x="456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3" name="Google Shape;1543;p78"/>
            <p:cNvSpPr/>
            <p:nvPr/>
          </p:nvSpPr>
          <p:spPr>
            <a:xfrm>
              <a:off x="1785240" y="2923200"/>
              <a:ext cx="217800" cy="128880"/>
            </a:xfrm>
            <a:custGeom>
              <a:avLst/>
              <a:gdLst/>
              <a:ahLst/>
              <a:cxnLst/>
              <a:rect l="l" t="t" r="r" b="b"/>
              <a:pathLst>
                <a:path w="4713" h="2798">
                  <a:moveTo>
                    <a:pt x="244" y="1"/>
                  </a:moveTo>
                  <a:cubicBezTo>
                    <a:pt x="122" y="1"/>
                    <a:pt x="1" y="123"/>
                    <a:pt x="1" y="244"/>
                  </a:cubicBezTo>
                  <a:cubicBezTo>
                    <a:pt x="1" y="396"/>
                    <a:pt x="122" y="518"/>
                    <a:pt x="244" y="518"/>
                  </a:cubicBezTo>
                  <a:lnTo>
                    <a:pt x="518" y="518"/>
                  </a:lnTo>
                  <a:lnTo>
                    <a:pt x="1338" y="2645"/>
                  </a:lnTo>
                  <a:cubicBezTo>
                    <a:pt x="1369" y="2737"/>
                    <a:pt x="1460" y="2797"/>
                    <a:pt x="1581" y="2797"/>
                  </a:cubicBezTo>
                  <a:lnTo>
                    <a:pt x="3831" y="2797"/>
                  </a:lnTo>
                  <a:cubicBezTo>
                    <a:pt x="3952" y="2797"/>
                    <a:pt x="4043" y="2737"/>
                    <a:pt x="4074" y="2645"/>
                  </a:cubicBezTo>
                  <a:lnTo>
                    <a:pt x="4682" y="1065"/>
                  </a:lnTo>
                  <a:cubicBezTo>
                    <a:pt x="4712" y="1004"/>
                    <a:pt x="4712" y="913"/>
                    <a:pt x="4651" y="852"/>
                  </a:cubicBezTo>
                  <a:cubicBezTo>
                    <a:pt x="4621" y="761"/>
                    <a:pt x="4530" y="730"/>
                    <a:pt x="4469" y="730"/>
                  </a:cubicBezTo>
                  <a:lnTo>
                    <a:pt x="1125" y="730"/>
                  </a:lnTo>
                  <a:lnTo>
                    <a:pt x="913" y="153"/>
                  </a:lnTo>
                  <a:cubicBezTo>
                    <a:pt x="882" y="62"/>
                    <a:pt x="791" y="1"/>
                    <a:pt x="670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PlaceHolder 1"/>
          <p:cNvSpPr>
            <a:spLocks noGrp="1"/>
          </p:cNvSpPr>
          <p:nvPr>
            <p:ph type="subTitle"/>
          </p:nvPr>
        </p:nvSpPr>
        <p:spPr>
          <a:xfrm>
            <a:off x="2394000" y="4141440"/>
            <a:ext cx="4169880" cy="459720"/>
          </a:xfrm>
          <a:prstGeom prst="rect">
            <a:avLst/>
          </a:prstGeom>
          <a:solidFill>
            <a:srgbClr val="FF6682"/>
          </a:solidFill>
          <a:ln w="0">
            <a:noFill/>
          </a:ln>
          <a:effectLst>
            <a:outerShdw blurRad="214200" dist="47520" dir="5400000" rotWithShape="0">
              <a:srgbClr val="280F7C">
                <a:alpha val="40000"/>
              </a:srgbClr>
            </a:outerShdw>
          </a:effectLst>
        </p:spPr>
        <p:txBody>
          <a:bodyPr lIns="0" tIns="91440" rIns="0" bIns="91440" anchor="ctr">
            <a:noAutofit/>
          </a:bodyPr>
          <a:lstStyle/>
          <a:p>
            <a:pPr marL="457200" indent="-31752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vi-VN" sz="1600" b="0" strike="noStrike" spc="-1">
                <a:solidFill>
                  <a:srgbClr val="FFFFFF"/>
                </a:solidFill>
                <a:latin typeface="Ubuntu"/>
                <a:ea typeface="Ubuntu"/>
              </a:rPr>
              <a:t>UI overdraw status</a:t>
            </a:r>
            <a:endParaRPr lang="en-GB" sz="1600" b="0" strike="noStrike" spc="-1">
              <a:latin typeface="Arial"/>
            </a:endParaRPr>
          </a:p>
        </p:txBody>
      </p:sp>
      <p:sp>
        <p:nvSpPr>
          <p:cNvPr id="1015" name="Hình ảnh 1"/>
          <p:cNvSpPr/>
          <p:nvPr/>
        </p:nvSpPr>
        <p:spPr>
          <a:xfrm>
            <a:off x="5112720" y="360000"/>
            <a:ext cx="2086920" cy="3434760"/>
          </a:xfrm>
          <a:prstGeom prst="roundRect">
            <a:avLst>
              <a:gd name="adj" fmla="val 8594"/>
            </a:avLst>
          </a:prstGeom>
          <a:blipFill rotWithShape="0">
            <a:blip r:embed="rId2"/>
            <a:srcRect/>
            <a:stretch/>
          </a:blipFill>
          <a:ln w="0">
            <a:noFill/>
          </a:ln>
          <a:effectLst>
            <a:reflection blurRad="12700" stA="38000" endPos="28000" dist="50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16" name="Picture 1015"/>
          <p:cNvPicPr/>
          <p:nvPr/>
        </p:nvPicPr>
        <p:blipFill>
          <a:blip r:embed="rId3"/>
          <a:stretch/>
        </p:blipFill>
        <p:spPr>
          <a:xfrm rot="24600">
            <a:off x="1967040" y="367560"/>
            <a:ext cx="2159640" cy="3419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0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0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PlaceHolder 1"/>
          <p:cNvSpPr>
            <a:spLocks noGrp="1"/>
          </p:cNvSpPr>
          <p:nvPr>
            <p:ph type="subTitle"/>
          </p:nvPr>
        </p:nvSpPr>
        <p:spPr>
          <a:xfrm>
            <a:off x="2394000" y="4141440"/>
            <a:ext cx="4169880" cy="459720"/>
          </a:xfrm>
          <a:prstGeom prst="rect">
            <a:avLst/>
          </a:prstGeom>
          <a:solidFill>
            <a:srgbClr val="FF6682"/>
          </a:solidFill>
          <a:ln w="0">
            <a:noFill/>
          </a:ln>
          <a:effectLst>
            <a:outerShdw blurRad="214200" dist="47520" dir="5400000" rotWithShape="0">
              <a:srgbClr val="280F7C">
                <a:alpha val="40000"/>
              </a:srgbClr>
            </a:outerShdw>
          </a:effectLst>
        </p:spPr>
        <p:txBody>
          <a:bodyPr lIns="0" tIns="91440" rIns="0" bIns="91440" anchor="ctr">
            <a:noAutofit/>
          </a:bodyPr>
          <a:lstStyle/>
          <a:p>
            <a:pPr marL="457200" indent="-31752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vi-VN" sz="1600" b="0" strike="noStrike" spc="-1">
                <a:solidFill>
                  <a:srgbClr val="FFFFFF"/>
                </a:solidFill>
                <a:latin typeface="Ubuntu"/>
                <a:ea typeface="Ubuntu"/>
              </a:rPr>
              <a:t>UI overdraw status</a:t>
            </a:r>
            <a:endParaRPr lang="en-GB" sz="1600" b="0" strike="noStrike" spc="-1">
              <a:latin typeface="Arial"/>
            </a:endParaRPr>
          </a:p>
        </p:txBody>
      </p:sp>
      <p:sp>
        <p:nvSpPr>
          <p:cNvPr id="1018" name="Hình ảnh 6"/>
          <p:cNvSpPr/>
          <p:nvPr/>
        </p:nvSpPr>
        <p:spPr>
          <a:xfrm>
            <a:off x="5624280" y="226800"/>
            <a:ext cx="2115360" cy="3732840"/>
          </a:xfrm>
          <a:prstGeom prst="roundRect">
            <a:avLst>
              <a:gd name="adj" fmla="val 8594"/>
            </a:avLst>
          </a:prstGeom>
          <a:blipFill rotWithShape="0">
            <a:blip r:embed="rId2"/>
            <a:srcRect/>
            <a:stretch/>
          </a:blipFill>
          <a:ln w="0">
            <a:noFill/>
          </a:ln>
          <a:effectLst>
            <a:reflection blurRad="12700" stA="38000" endPos="28000" dist="50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19" name="Picture 1018"/>
          <p:cNvPicPr/>
          <p:nvPr/>
        </p:nvPicPr>
        <p:blipFill>
          <a:blip r:embed="rId3"/>
          <a:stretch/>
        </p:blipFill>
        <p:spPr>
          <a:xfrm>
            <a:off x="1987088" y="226800"/>
            <a:ext cx="2102903" cy="3649179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PlaceHolder 1"/>
          <p:cNvSpPr>
            <a:spLocks noGrp="1"/>
          </p:cNvSpPr>
          <p:nvPr>
            <p:ph type="subTitle"/>
          </p:nvPr>
        </p:nvSpPr>
        <p:spPr>
          <a:xfrm>
            <a:off x="2394000" y="4141440"/>
            <a:ext cx="4169880" cy="459720"/>
          </a:xfrm>
          <a:prstGeom prst="rect">
            <a:avLst/>
          </a:prstGeom>
          <a:solidFill>
            <a:srgbClr val="FF6682"/>
          </a:solidFill>
          <a:ln w="0">
            <a:noFill/>
          </a:ln>
          <a:effectLst>
            <a:outerShdw blurRad="214200" dist="47520" dir="5400000" rotWithShape="0">
              <a:srgbClr val="280F7C">
                <a:alpha val="40000"/>
              </a:srgbClr>
            </a:outerShdw>
          </a:effectLst>
        </p:spPr>
        <p:txBody>
          <a:bodyPr lIns="0" tIns="91440" rIns="0" bIns="91440" anchor="ctr">
            <a:noAutofit/>
          </a:bodyPr>
          <a:lstStyle/>
          <a:p>
            <a:pPr marL="457200" indent="-31752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vi-VN" sz="1600" b="0" strike="noStrike" spc="-1">
                <a:solidFill>
                  <a:srgbClr val="FFFFFF"/>
                </a:solidFill>
                <a:latin typeface="Ubuntu"/>
                <a:ea typeface="Ubuntu"/>
              </a:rPr>
              <a:t>UI overdraw status</a:t>
            </a:r>
            <a:endParaRPr lang="en-GB" sz="1600" b="0" strike="noStrike" spc="-1">
              <a:latin typeface="Arial"/>
            </a:endParaRPr>
          </a:p>
        </p:txBody>
      </p:sp>
      <p:pic>
        <p:nvPicPr>
          <p:cNvPr id="1021" name="Picture 1020"/>
          <p:cNvPicPr/>
          <p:nvPr/>
        </p:nvPicPr>
        <p:blipFill>
          <a:blip r:embed="rId2"/>
          <a:stretch/>
        </p:blipFill>
        <p:spPr>
          <a:xfrm>
            <a:off x="3060000" y="358920"/>
            <a:ext cx="2159640" cy="3600720"/>
          </a:xfrm>
          <a:prstGeom prst="rect">
            <a:avLst/>
          </a:prstGeom>
          <a:ln w="0">
            <a:noFill/>
          </a:ln>
        </p:spPr>
      </p:pic>
      <p:pic>
        <p:nvPicPr>
          <p:cNvPr id="1022" name="Picture 1021"/>
          <p:cNvPicPr/>
          <p:nvPr/>
        </p:nvPicPr>
        <p:blipFill>
          <a:blip r:embed="rId3"/>
          <a:stretch/>
        </p:blipFill>
        <p:spPr>
          <a:xfrm>
            <a:off x="5760000" y="359640"/>
            <a:ext cx="2159640" cy="3600000"/>
          </a:xfrm>
          <a:prstGeom prst="rect">
            <a:avLst/>
          </a:prstGeom>
          <a:ln w="0">
            <a:noFill/>
          </a:ln>
        </p:spPr>
      </p:pic>
      <p:pic>
        <p:nvPicPr>
          <p:cNvPr id="1023" name="Picture 1022"/>
          <p:cNvPicPr/>
          <p:nvPr/>
        </p:nvPicPr>
        <p:blipFill>
          <a:blip r:embed="rId4"/>
          <a:stretch/>
        </p:blipFill>
        <p:spPr>
          <a:xfrm>
            <a:off x="360000" y="360000"/>
            <a:ext cx="2159280" cy="3599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PlaceHolder 1"/>
          <p:cNvSpPr>
            <a:spLocks noGrp="1"/>
          </p:cNvSpPr>
          <p:nvPr>
            <p:ph type="title"/>
          </p:nvPr>
        </p:nvSpPr>
        <p:spPr>
          <a:xfrm>
            <a:off x="952560" y="1290960"/>
            <a:ext cx="4699080" cy="241200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" sz="5400" b="0" strike="noStrike" spc="-1">
                <a:solidFill>
                  <a:srgbClr val="FFFFFF"/>
                </a:solidFill>
                <a:latin typeface="Ubuntu Light"/>
                <a:ea typeface="Ubuntu Light"/>
              </a:rPr>
              <a:t>Demo </a:t>
            </a:r>
            <a:r>
              <a:rPr lang="en" sz="5400" b="0" strike="noStrike" spc="-1">
                <a:solidFill>
                  <a:srgbClr val="FF103C"/>
                </a:solidFill>
                <a:latin typeface="Ubuntu Light"/>
                <a:ea typeface="Ubuntu Light"/>
              </a:rPr>
              <a:t>running app</a:t>
            </a:r>
            <a:endParaRPr lang="en-GB" sz="5400" b="0" strike="noStrike" spc="-1">
              <a:latin typeface="Arial"/>
            </a:endParaRPr>
          </a:p>
        </p:txBody>
      </p:sp>
      <p:grpSp>
        <p:nvGrpSpPr>
          <p:cNvPr id="1025" name="Google Shape;1078;p60"/>
          <p:cNvGrpSpPr/>
          <p:nvPr/>
        </p:nvGrpSpPr>
        <p:grpSpPr>
          <a:xfrm>
            <a:off x="5787000" y="662400"/>
            <a:ext cx="2403720" cy="3818160"/>
            <a:chOff x="5787000" y="662400"/>
            <a:chExt cx="2403720" cy="3818160"/>
          </a:xfrm>
        </p:grpSpPr>
        <p:sp>
          <p:nvSpPr>
            <p:cNvPr id="1026" name="Google Shape;1079;p60"/>
            <p:cNvSpPr/>
            <p:nvPr/>
          </p:nvSpPr>
          <p:spPr>
            <a:xfrm>
              <a:off x="6660360" y="1127880"/>
              <a:ext cx="1530360" cy="2693160"/>
            </a:xfrm>
            <a:custGeom>
              <a:avLst/>
              <a:gdLst/>
              <a:ahLst/>
              <a:cxnLst/>
              <a:rect l="l" t="t" r="r" b="b"/>
              <a:pathLst>
                <a:path w="54561" h="95990">
                  <a:moveTo>
                    <a:pt x="50700" y="95990"/>
                  </a:moveTo>
                  <a:lnTo>
                    <a:pt x="3861" y="95990"/>
                  </a:lnTo>
                  <a:cubicBezTo>
                    <a:pt x="1733" y="95990"/>
                    <a:pt x="0" y="94257"/>
                    <a:pt x="0" y="92130"/>
                  </a:cubicBezTo>
                  <a:lnTo>
                    <a:pt x="0" y="3830"/>
                  </a:lnTo>
                  <a:cubicBezTo>
                    <a:pt x="0" y="1703"/>
                    <a:pt x="1733" y="1"/>
                    <a:pt x="3861" y="1"/>
                  </a:cubicBezTo>
                  <a:lnTo>
                    <a:pt x="50700" y="1"/>
                  </a:lnTo>
                  <a:cubicBezTo>
                    <a:pt x="52828" y="1"/>
                    <a:pt x="54561" y="1703"/>
                    <a:pt x="54561" y="3830"/>
                  </a:cubicBezTo>
                  <a:lnTo>
                    <a:pt x="54561" y="92130"/>
                  </a:lnTo>
                  <a:cubicBezTo>
                    <a:pt x="54561" y="94257"/>
                    <a:pt x="52828" y="95990"/>
                    <a:pt x="50700" y="95990"/>
                  </a:cubicBezTo>
                  <a:close/>
                </a:path>
              </a:pathLst>
            </a:custGeom>
            <a:gradFill rotWithShape="0">
              <a:gsLst>
                <a:gs pos="0">
                  <a:srgbClr val="6699FF"/>
                </a:gs>
                <a:gs pos="100000">
                  <a:srgbClr val="6600FF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7" name="Google Shape;1080;p60"/>
            <p:cNvSpPr/>
            <p:nvPr/>
          </p:nvSpPr>
          <p:spPr>
            <a:xfrm>
              <a:off x="6727680" y="1305360"/>
              <a:ext cx="1395720" cy="2182320"/>
            </a:xfrm>
            <a:custGeom>
              <a:avLst/>
              <a:gdLst/>
              <a:ahLst/>
              <a:cxnLst/>
              <a:rect l="l" t="t" r="r" b="b"/>
              <a:pathLst>
                <a:path w="49759" h="77784">
                  <a:moveTo>
                    <a:pt x="1" y="1"/>
                  </a:moveTo>
                  <a:lnTo>
                    <a:pt x="49758" y="1"/>
                  </a:lnTo>
                  <a:lnTo>
                    <a:pt x="49758" y="77783"/>
                  </a:lnTo>
                  <a:lnTo>
                    <a:pt x="1" y="77783"/>
                  </a:lnTo>
                  <a:close/>
                </a:path>
              </a:pathLst>
            </a:custGeom>
            <a:gradFill rotWithShape="0">
              <a:gsLst>
                <a:gs pos="0">
                  <a:srgbClr val="33FFFF"/>
                </a:gs>
                <a:gs pos="100000">
                  <a:srgbClr val="6699FF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8" name="Google Shape;1081;p60"/>
            <p:cNvSpPr/>
            <p:nvPr/>
          </p:nvSpPr>
          <p:spPr>
            <a:xfrm>
              <a:off x="7292520" y="1211760"/>
              <a:ext cx="210960" cy="29880"/>
            </a:xfrm>
            <a:custGeom>
              <a:avLst/>
              <a:gdLst/>
              <a:ahLst/>
              <a:cxnLst/>
              <a:rect l="l" t="t" r="r" b="b"/>
              <a:pathLst>
                <a:path w="7539" h="1095">
                  <a:moveTo>
                    <a:pt x="6992" y="1095"/>
                  </a:moveTo>
                  <a:lnTo>
                    <a:pt x="548" y="1095"/>
                  </a:lnTo>
                  <a:cubicBezTo>
                    <a:pt x="244" y="1095"/>
                    <a:pt x="1" y="851"/>
                    <a:pt x="1" y="547"/>
                  </a:cubicBezTo>
                  <a:lnTo>
                    <a:pt x="1" y="547"/>
                  </a:lnTo>
                  <a:cubicBezTo>
                    <a:pt x="1" y="244"/>
                    <a:pt x="244" y="0"/>
                    <a:pt x="548" y="0"/>
                  </a:cubicBezTo>
                  <a:lnTo>
                    <a:pt x="6992" y="0"/>
                  </a:lnTo>
                  <a:cubicBezTo>
                    <a:pt x="7296" y="0"/>
                    <a:pt x="7539" y="244"/>
                    <a:pt x="7539" y="547"/>
                  </a:cubicBezTo>
                  <a:lnTo>
                    <a:pt x="7539" y="547"/>
                  </a:lnTo>
                  <a:cubicBezTo>
                    <a:pt x="7539" y="851"/>
                    <a:pt x="7296" y="1095"/>
                    <a:pt x="6992" y="1095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9" name="Google Shape;1082;p60"/>
            <p:cNvSpPr/>
            <p:nvPr/>
          </p:nvSpPr>
          <p:spPr>
            <a:xfrm>
              <a:off x="7529400" y="1212480"/>
              <a:ext cx="29160" cy="29160"/>
            </a:xfrm>
            <a:custGeom>
              <a:avLst/>
              <a:gdLst/>
              <a:ahLst/>
              <a:cxnLst/>
              <a:rect l="l" t="t" r="r" b="b"/>
              <a:pathLst>
                <a:path w="1065" h="1065">
                  <a:moveTo>
                    <a:pt x="1064" y="517"/>
                  </a:moveTo>
                  <a:cubicBezTo>
                    <a:pt x="1064" y="821"/>
                    <a:pt x="821" y="1065"/>
                    <a:pt x="548" y="1065"/>
                  </a:cubicBezTo>
                  <a:cubicBezTo>
                    <a:pt x="244" y="1065"/>
                    <a:pt x="1" y="821"/>
                    <a:pt x="1" y="517"/>
                  </a:cubicBezTo>
                  <a:cubicBezTo>
                    <a:pt x="1" y="214"/>
                    <a:pt x="244" y="1"/>
                    <a:pt x="548" y="1"/>
                  </a:cubicBezTo>
                  <a:cubicBezTo>
                    <a:pt x="821" y="1"/>
                    <a:pt x="1064" y="244"/>
                    <a:pt x="1064" y="517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0" name="Google Shape;1083;p60"/>
            <p:cNvSpPr/>
            <p:nvPr/>
          </p:nvSpPr>
          <p:spPr>
            <a:xfrm>
              <a:off x="7300800" y="3535200"/>
              <a:ext cx="241560" cy="242280"/>
            </a:xfrm>
            <a:custGeom>
              <a:avLst/>
              <a:gdLst/>
              <a:ahLst/>
              <a:cxnLst/>
              <a:rect l="l" t="t" r="r" b="b"/>
              <a:pathLst>
                <a:path w="8633" h="8664">
                  <a:moveTo>
                    <a:pt x="8633" y="4317"/>
                  </a:moveTo>
                  <a:cubicBezTo>
                    <a:pt x="8633" y="6718"/>
                    <a:pt x="6688" y="8664"/>
                    <a:pt x="4317" y="8664"/>
                  </a:cubicBezTo>
                  <a:cubicBezTo>
                    <a:pt x="1916" y="8664"/>
                    <a:pt x="1" y="6718"/>
                    <a:pt x="1" y="4317"/>
                  </a:cubicBezTo>
                  <a:cubicBezTo>
                    <a:pt x="1" y="1946"/>
                    <a:pt x="1916" y="1"/>
                    <a:pt x="4317" y="1"/>
                  </a:cubicBezTo>
                  <a:cubicBezTo>
                    <a:pt x="6688" y="1"/>
                    <a:pt x="8633" y="1946"/>
                    <a:pt x="8633" y="4317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1" name="Google Shape;1084;p60"/>
            <p:cNvSpPr/>
            <p:nvPr/>
          </p:nvSpPr>
          <p:spPr>
            <a:xfrm>
              <a:off x="7313760" y="3548880"/>
              <a:ext cx="215280" cy="215280"/>
            </a:xfrm>
            <a:custGeom>
              <a:avLst/>
              <a:gdLst/>
              <a:ahLst/>
              <a:cxnLst/>
              <a:rect l="l" t="t" r="r" b="b"/>
              <a:pathLst>
                <a:path w="7691" h="7691">
                  <a:moveTo>
                    <a:pt x="7691" y="3830"/>
                  </a:moveTo>
                  <a:cubicBezTo>
                    <a:pt x="7691" y="5958"/>
                    <a:pt x="5988" y="7690"/>
                    <a:pt x="3861" y="7690"/>
                  </a:cubicBezTo>
                  <a:cubicBezTo>
                    <a:pt x="1733" y="7690"/>
                    <a:pt x="1" y="5958"/>
                    <a:pt x="1" y="3830"/>
                  </a:cubicBezTo>
                  <a:cubicBezTo>
                    <a:pt x="1" y="1702"/>
                    <a:pt x="1733" y="0"/>
                    <a:pt x="3861" y="0"/>
                  </a:cubicBezTo>
                  <a:cubicBezTo>
                    <a:pt x="5988" y="0"/>
                    <a:pt x="7691" y="1702"/>
                    <a:pt x="7691" y="3830"/>
                  </a:cubicBezTo>
                  <a:close/>
                </a:path>
              </a:pathLst>
            </a:custGeom>
            <a:gradFill rotWithShape="0">
              <a:gsLst>
                <a:gs pos="0">
                  <a:srgbClr val="FF6682"/>
                </a:gs>
                <a:gs pos="100000">
                  <a:srgbClr val="50285F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2" name="Google Shape;1085;p60"/>
            <p:cNvSpPr/>
            <p:nvPr/>
          </p:nvSpPr>
          <p:spPr>
            <a:xfrm>
              <a:off x="6852960" y="1533960"/>
              <a:ext cx="1144800" cy="91440"/>
            </a:xfrm>
            <a:custGeom>
              <a:avLst/>
              <a:gdLst/>
              <a:ahLst/>
              <a:cxnLst/>
              <a:rect l="l" t="t" r="r" b="b"/>
              <a:pathLst>
                <a:path w="40823" h="3284">
                  <a:moveTo>
                    <a:pt x="40032" y="3284"/>
                  </a:moveTo>
                  <a:lnTo>
                    <a:pt x="791" y="3284"/>
                  </a:lnTo>
                  <a:cubicBezTo>
                    <a:pt x="335" y="3284"/>
                    <a:pt x="1" y="2919"/>
                    <a:pt x="1" y="2493"/>
                  </a:cubicBezTo>
                  <a:lnTo>
                    <a:pt x="1" y="791"/>
                  </a:lnTo>
                  <a:cubicBezTo>
                    <a:pt x="1" y="366"/>
                    <a:pt x="335" y="1"/>
                    <a:pt x="791" y="1"/>
                  </a:cubicBezTo>
                  <a:lnTo>
                    <a:pt x="40032" y="1"/>
                  </a:lnTo>
                  <a:cubicBezTo>
                    <a:pt x="40488" y="1"/>
                    <a:pt x="40822" y="366"/>
                    <a:pt x="40822" y="791"/>
                  </a:cubicBezTo>
                  <a:lnTo>
                    <a:pt x="40822" y="2493"/>
                  </a:lnTo>
                  <a:cubicBezTo>
                    <a:pt x="40822" y="2919"/>
                    <a:pt x="40488" y="3284"/>
                    <a:pt x="40032" y="3284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3" name="Google Shape;1086;p60"/>
            <p:cNvSpPr/>
            <p:nvPr/>
          </p:nvSpPr>
          <p:spPr>
            <a:xfrm>
              <a:off x="6852960" y="2781360"/>
              <a:ext cx="1144800" cy="91440"/>
            </a:xfrm>
            <a:custGeom>
              <a:avLst/>
              <a:gdLst/>
              <a:ahLst/>
              <a:cxnLst/>
              <a:rect l="l" t="t" r="r" b="b"/>
              <a:pathLst>
                <a:path w="40823" h="3283">
                  <a:moveTo>
                    <a:pt x="40032" y="3283"/>
                  </a:moveTo>
                  <a:lnTo>
                    <a:pt x="791" y="3283"/>
                  </a:lnTo>
                  <a:cubicBezTo>
                    <a:pt x="335" y="3283"/>
                    <a:pt x="1" y="2918"/>
                    <a:pt x="1" y="2462"/>
                  </a:cubicBezTo>
                  <a:lnTo>
                    <a:pt x="1" y="790"/>
                  </a:lnTo>
                  <a:cubicBezTo>
                    <a:pt x="1" y="335"/>
                    <a:pt x="335" y="0"/>
                    <a:pt x="791" y="0"/>
                  </a:cubicBezTo>
                  <a:lnTo>
                    <a:pt x="40032" y="0"/>
                  </a:lnTo>
                  <a:cubicBezTo>
                    <a:pt x="40488" y="0"/>
                    <a:pt x="40822" y="335"/>
                    <a:pt x="40822" y="790"/>
                  </a:cubicBezTo>
                  <a:lnTo>
                    <a:pt x="40822" y="2462"/>
                  </a:lnTo>
                  <a:cubicBezTo>
                    <a:pt x="40822" y="2918"/>
                    <a:pt x="40488" y="3283"/>
                    <a:pt x="40032" y="3283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4" name="Google Shape;1087;p60"/>
            <p:cNvSpPr/>
            <p:nvPr/>
          </p:nvSpPr>
          <p:spPr>
            <a:xfrm>
              <a:off x="6852960" y="2957760"/>
              <a:ext cx="1144800" cy="91440"/>
            </a:xfrm>
            <a:custGeom>
              <a:avLst/>
              <a:gdLst/>
              <a:ahLst/>
              <a:cxnLst/>
              <a:rect l="l" t="t" r="r" b="b"/>
              <a:pathLst>
                <a:path w="40823" h="3283">
                  <a:moveTo>
                    <a:pt x="40032" y="3283"/>
                  </a:moveTo>
                  <a:lnTo>
                    <a:pt x="791" y="3283"/>
                  </a:lnTo>
                  <a:cubicBezTo>
                    <a:pt x="335" y="3283"/>
                    <a:pt x="1" y="2918"/>
                    <a:pt x="1" y="2493"/>
                  </a:cubicBezTo>
                  <a:lnTo>
                    <a:pt x="1" y="790"/>
                  </a:lnTo>
                  <a:cubicBezTo>
                    <a:pt x="1" y="365"/>
                    <a:pt x="335" y="0"/>
                    <a:pt x="791" y="0"/>
                  </a:cubicBezTo>
                  <a:lnTo>
                    <a:pt x="40032" y="0"/>
                  </a:lnTo>
                  <a:cubicBezTo>
                    <a:pt x="40488" y="0"/>
                    <a:pt x="40822" y="365"/>
                    <a:pt x="40822" y="790"/>
                  </a:cubicBezTo>
                  <a:lnTo>
                    <a:pt x="40822" y="2493"/>
                  </a:lnTo>
                  <a:cubicBezTo>
                    <a:pt x="40822" y="2918"/>
                    <a:pt x="40488" y="3283"/>
                    <a:pt x="40032" y="3283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5" name="Google Shape;1088;p60"/>
            <p:cNvSpPr/>
            <p:nvPr/>
          </p:nvSpPr>
          <p:spPr>
            <a:xfrm>
              <a:off x="7152480" y="3309120"/>
              <a:ext cx="546120" cy="78480"/>
            </a:xfrm>
            <a:custGeom>
              <a:avLst/>
              <a:gdLst/>
              <a:ahLst/>
              <a:cxnLst/>
              <a:rect l="l" t="t" r="r" b="b"/>
              <a:pathLst>
                <a:path w="19485" h="2827">
                  <a:moveTo>
                    <a:pt x="18694" y="2827"/>
                  </a:moveTo>
                  <a:lnTo>
                    <a:pt x="791" y="2827"/>
                  </a:lnTo>
                  <a:cubicBezTo>
                    <a:pt x="365" y="2827"/>
                    <a:pt x="1" y="2462"/>
                    <a:pt x="1" y="2037"/>
                  </a:cubicBezTo>
                  <a:lnTo>
                    <a:pt x="1" y="790"/>
                  </a:lnTo>
                  <a:cubicBezTo>
                    <a:pt x="1" y="365"/>
                    <a:pt x="365" y="0"/>
                    <a:pt x="791" y="0"/>
                  </a:cubicBezTo>
                  <a:lnTo>
                    <a:pt x="18694" y="0"/>
                  </a:lnTo>
                  <a:cubicBezTo>
                    <a:pt x="19120" y="0"/>
                    <a:pt x="19484" y="365"/>
                    <a:pt x="19484" y="790"/>
                  </a:cubicBezTo>
                  <a:lnTo>
                    <a:pt x="19484" y="2037"/>
                  </a:lnTo>
                  <a:cubicBezTo>
                    <a:pt x="19484" y="2462"/>
                    <a:pt x="19120" y="2827"/>
                    <a:pt x="18694" y="2827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6" name="Google Shape;1089;p60"/>
            <p:cNvSpPr/>
            <p:nvPr/>
          </p:nvSpPr>
          <p:spPr>
            <a:xfrm>
              <a:off x="6852960" y="3134160"/>
              <a:ext cx="480600" cy="91440"/>
            </a:xfrm>
            <a:custGeom>
              <a:avLst/>
              <a:gdLst/>
              <a:ahLst/>
              <a:cxnLst/>
              <a:rect l="l" t="t" r="r" b="b"/>
              <a:pathLst>
                <a:path w="17144" h="3284">
                  <a:moveTo>
                    <a:pt x="16354" y="3284"/>
                  </a:moveTo>
                  <a:lnTo>
                    <a:pt x="791" y="3284"/>
                  </a:lnTo>
                  <a:cubicBezTo>
                    <a:pt x="335" y="3284"/>
                    <a:pt x="1" y="2919"/>
                    <a:pt x="1" y="2493"/>
                  </a:cubicBezTo>
                  <a:lnTo>
                    <a:pt x="1" y="791"/>
                  </a:lnTo>
                  <a:cubicBezTo>
                    <a:pt x="1" y="366"/>
                    <a:pt x="335" y="1"/>
                    <a:pt x="791" y="1"/>
                  </a:cubicBezTo>
                  <a:lnTo>
                    <a:pt x="16354" y="1"/>
                  </a:lnTo>
                  <a:cubicBezTo>
                    <a:pt x="16779" y="1"/>
                    <a:pt x="17144" y="366"/>
                    <a:pt x="17144" y="791"/>
                  </a:cubicBezTo>
                  <a:lnTo>
                    <a:pt x="17144" y="2493"/>
                  </a:lnTo>
                  <a:cubicBezTo>
                    <a:pt x="17144" y="2919"/>
                    <a:pt x="16779" y="3284"/>
                    <a:pt x="16354" y="3284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7" name="Google Shape;1090;p60"/>
            <p:cNvSpPr/>
            <p:nvPr/>
          </p:nvSpPr>
          <p:spPr>
            <a:xfrm>
              <a:off x="6852960" y="1692000"/>
              <a:ext cx="1144800" cy="91440"/>
            </a:xfrm>
            <a:custGeom>
              <a:avLst/>
              <a:gdLst/>
              <a:ahLst/>
              <a:cxnLst/>
              <a:rect l="l" t="t" r="r" b="b"/>
              <a:pathLst>
                <a:path w="40823" h="3283">
                  <a:moveTo>
                    <a:pt x="40032" y="3283"/>
                  </a:moveTo>
                  <a:lnTo>
                    <a:pt x="791" y="3283"/>
                  </a:lnTo>
                  <a:cubicBezTo>
                    <a:pt x="335" y="3283"/>
                    <a:pt x="1" y="2948"/>
                    <a:pt x="1" y="2492"/>
                  </a:cubicBezTo>
                  <a:lnTo>
                    <a:pt x="1" y="790"/>
                  </a:lnTo>
                  <a:cubicBezTo>
                    <a:pt x="1" y="365"/>
                    <a:pt x="335" y="0"/>
                    <a:pt x="791" y="0"/>
                  </a:cubicBezTo>
                  <a:lnTo>
                    <a:pt x="40032" y="0"/>
                  </a:lnTo>
                  <a:cubicBezTo>
                    <a:pt x="40488" y="0"/>
                    <a:pt x="40822" y="365"/>
                    <a:pt x="40822" y="790"/>
                  </a:cubicBezTo>
                  <a:lnTo>
                    <a:pt x="40822" y="2492"/>
                  </a:lnTo>
                  <a:cubicBezTo>
                    <a:pt x="40822" y="2948"/>
                    <a:pt x="40488" y="3283"/>
                    <a:pt x="40032" y="3283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8" name="Google Shape;1091;p60"/>
            <p:cNvSpPr/>
            <p:nvPr/>
          </p:nvSpPr>
          <p:spPr>
            <a:xfrm>
              <a:off x="6852960" y="2024640"/>
              <a:ext cx="1144800" cy="663120"/>
            </a:xfrm>
            <a:custGeom>
              <a:avLst/>
              <a:gdLst/>
              <a:ahLst/>
              <a:cxnLst/>
              <a:rect l="l" t="t" r="r" b="b"/>
              <a:pathLst>
                <a:path w="40823" h="23649">
                  <a:moveTo>
                    <a:pt x="40032" y="23648"/>
                  </a:moveTo>
                  <a:lnTo>
                    <a:pt x="791" y="23648"/>
                  </a:lnTo>
                  <a:cubicBezTo>
                    <a:pt x="335" y="23648"/>
                    <a:pt x="1" y="23314"/>
                    <a:pt x="1" y="22858"/>
                  </a:cubicBezTo>
                  <a:lnTo>
                    <a:pt x="1" y="791"/>
                  </a:lnTo>
                  <a:cubicBezTo>
                    <a:pt x="1" y="365"/>
                    <a:pt x="335" y="0"/>
                    <a:pt x="791" y="0"/>
                  </a:cubicBezTo>
                  <a:lnTo>
                    <a:pt x="40032" y="0"/>
                  </a:lnTo>
                  <a:cubicBezTo>
                    <a:pt x="40488" y="0"/>
                    <a:pt x="40822" y="365"/>
                    <a:pt x="40822" y="791"/>
                  </a:cubicBezTo>
                  <a:lnTo>
                    <a:pt x="40822" y="22858"/>
                  </a:lnTo>
                  <a:cubicBezTo>
                    <a:pt x="40822" y="23314"/>
                    <a:pt x="40488" y="23648"/>
                    <a:pt x="40032" y="23648"/>
                  </a:cubicBezTo>
                  <a:close/>
                </a:path>
              </a:pathLst>
            </a:custGeom>
            <a:gradFill rotWithShape="0">
              <a:gsLst>
                <a:gs pos="0">
                  <a:srgbClr val="FF6682"/>
                </a:gs>
                <a:gs pos="100000">
                  <a:srgbClr val="50285F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9" name="Google Shape;1092;p60"/>
            <p:cNvSpPr/>
            <p:nvPr/>
          </p:nvSpPr>
          <p:spPr>
            <a:xfrm>
              <a:off x="6852960" y="1850400"/>
              <a:ext cx="746640" cy="91440"/>
            </a:xfrm>
            <a:custGeom>
              <a:avLst/>
              <a:gdLst/>
              <a:ahLst/>
              <a:cxnLst/>
              <a:rect l="l" t="t" r="r" b="b"/>
              <a:pathLst>
                <a:path w="26628" h="3284">
                  <a:moveTo>
                    <a:pt x="25807" y="3283"/>
                  </a:moveTo>
                  <a:lnTo>
                    <a:pt x="791" y="3283"/>
                  </a:lnTo>
                  <a:cubicBezTo>
                    <a:pt x="335" y="3283"/>
                    <a:pt x="1" y="2919"/>
                    <a:pt x="1" y="2493"/>
                  </a:cubicBezTo>
                  <a:lnTo>
                    <a:pt x="1" y="791"/>
                  </a:lnTo>
                  <a:cubicBezTo>
                    <a:pt x="1" y="335"/>
                    <a:pt x="335" y="1"/>
                    <a:pt x="791" y="1"/>
                  </a:cubicBezTo>
                  <a:lnTo>
                    <a:pt x="25807" y="1"/>
                  </a:lnTo>
                  <a:cubicBezTo>
                    <a:pt x="26263" y="1"/>
                    <a:pt x="26627" y="335"/>
                    <a:pt x="26627" y="791"/>
                  </a:cubicBezTo>
                  <a:lnTo>
                    <a:pt x="26627" y="2493"/>
                  </a:lnTo>
                  <a:cubicBezTo>
                    <a:pt x="26627" y="2919"/>
                    <a:pt x="26263" y="3283"/>
                    <a:pt x="25807" y="3283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0" name="Google Shape;1093;p60"/>
            <p:cNvSpPr/>
            <p:nvPr/>
          </p:nvSpPr>
          <p:spPr>
            <a:xfrm>
              <a:off x="6852960" y="1371960"/>
              <a:ext cx="302040" cy="91440"/>
            </a:xfrm>
            <a:custGeom>
              <a:avLst/>
              <a:gdLst/>
              <a:ahLst/>
              <a:cxnLst/>
              <a:rect l="l" t="t" r="r" b="b"/>
              <a:pathLst>
                <a:path w="10792" h="3284">
                  <a:moveTo>
                    <a:pt x="10001" y="3283"/>
                  </a:moveTo>
                  <a:lnTo>
                    <a:pt x="791" y="3283"/>
                  </a:lnTo>
                  <a:cubicBezTo>
                    <a:pt x="335" y="3283"/>
                    <a:pt x="1" y="2919"/>
                    <a:pt x="1" y="2493"/>
                  </a:cubicBezTo>
                  <a:lnTo>
                    <a:pt x="1" y="791"/>
                  </a:lnTo>
                  <a:cubicBezTo>
                    <a:pt x="1" y="365"/>
                    <a:pt x="335" y="1"/>
                    <a:pt x="791" y="1"/>
                  </a:cubicBezTo>
                  <a:lnTo>
                    <a:pt x="10001" y="1"/>
                  </a:lnTo>
                  <a:cubicBezTo>
                    <a:pt x="10427" y="1"/>
                    <a:pt x="10791" y="365"/>
                    <a:pt x="10791" y="791"/>
                  </a:cubicBezTo>
                  <a:lnTo>
                    <a:pt x="10791" y="2493"/>
                  </a:lnTo>
                  <a:cubicBezTo>
                    <a:pt x="10791" y="2919"/>
                    <a:pt x="10427" y="3283"/>
                    <a:pt x="10001" y="3283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1" name="Google Shape;1094;p60"/>
            <p:cNvSpPr/>
            <p:nvPr/>
          </p:nvSpPr>
          <p:spPr>
            <a:xfrm>
              <a:off x="5871600" y="3707640"/>
              <a:ext cx="1198800" cy="772920"/>
            </a:xfrm>
            <a:custGeom>
              <a:avLst/>
              <a:gdLst/>
              <a:ahLst/>
              <a:cxnLst/>
              <a:rect l="l" t="t" r="r" b="b"/>
              <a:pathLst>
                <a:path w="42737" h="27569">
                  <a:moveTo>
                    <a:pt x="41612" y="27569"/>
                  </a:moveTo>
                  <a:lnTo>
                    <a:pt x="1095" y="27569"/>
                  </a:lnTo>
                  <a:cubicBezTo>
                    <a:pt x="487" y="27569"/>
                    <a:pt x="0" y="27052"/>
                    <a:pt x="0" y="26444"/>
                  </a:cubicBezTo>
                  <a:lnTo>
                    <a:pt x="0" y="1125"/>
                  </a:lnTo>
                  <a:cubicBezTo>
                    <a:pt x="0" y="517"/>
                    <a:pt x="487" y="0"/>
                    <a:pt x="1095" y="0"/>
                  </a:cubicBezTo>
                  <a:lnTo>
                    <a:pt x="41612" y="0"/>
                  </a:lnTo>
                  <a:cubicBezTo>
                    <a:pt x="42220" y="0"/>
                    <a:pt x="42737" y="517"/>
                    <a:pt x="42737" y="1125"/>
                  </a:cubicBezTo>
                  <a:lnTo>
                    <a:pt x="42737" y="26444"/>
                  </a:lnTo>
                  <a:cubicBezTo>
                    <a:pt x="42737" y="27052"/>
                    <a:pt x="42220" y="27569"/>
                    <a:pt x="41612" y="27569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2" name="Google Shape;1095;p60"/>
            <p:cNvSpPr/>
            <p:nvPr/>
          </p:nvSpPr>
          <p:spPr>
            <a:xfrm>
              <a:off x="5885280" y="3717720"/>
              <a:ext cx="1121040" cy="714240"/>
            </a:xfrm>
            <a:custGeom>
              <a:avLst/>
              <a:gdLst/>
              <a:ahLst/>
              <a:cxnLst/>
              <a:rect l="l" t="t" r="r" b="b"/>
              <a:pathLst>
                <a:path w="39972" h="25473">
                  <a:moveTo>
                    <a:pt x="38877" y="25472"/>
                  </a:moveTo>
                  <a:lnTo>
                    <a:pt x="1125" y="25472"/>
                  </a:lnTo>
                  <a:cubicBezTo>
                    <a:pt x="517" y="25472"/>
                    <a:pt x="1" y="24956"/>
                    <a:pt x="1" y="24348"/>
                  </a:cubicBezTo>
                  <a:lnTo>
                    <a:pt x="1" y="1126"/>
                  </a:lnTo>
                  <a:cubicBezTo>
                    <a:pt x="1" y="518"/>
                    <a:pt x="517" y="1"/>
                    <a:pt x="1125" y="1"/>
                  </a:cubicBezTo>
                  <a:lnTo>
                    <a:pt x="38877" y="1"/>
                  </a:lnTo>
                  <a:cubicBezTo>
                    <a:pt x="39485" y="1"/>
                    <a:pt x="39971" y="518"/>
                    <a:pt x="39971" y="1126"/>
                  </a:cubicBezTo>
                  <a:lnTo>
                    <a:pt x="39971" y="24348"/>
                  </a:lnTo>
                  <a:cubicBezTo>
                    <a:pt x="39971" y="24956"/>
                    <a:pt x="39485" y="25472"/>
                    <a:pt x="38877" y="25472"/>
                  </a:cubicBezTo>
                  <a:close/>
                </a:path>
              </a:pathLst>
            </a:custGeom>
            <a:gradFill rotWithShape="0">
              <a:gsLst>
                <a:gs pos="0">
                  <a:srgbClr val="6699FF"/>
                </a:gs>
                <a:gs pos="100000">
                  <a:srgbClr val="6600FF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3" name="Google Shape;1096;p60"/>
            <p:cNvSpPr/>
            <p:nvPr/>
          </p:nvSpPr>
          <p:spPr>
            <a:xfrm>
              <a:off x="6075360" y="3936240"/>
              <a:ext cx="824400" cy="114480"/>
            </a:xfrm>
            <a:custGeom>
              <a:avLst/>
              <a:gdLst/>
              <a:ahLst/>
              <a:cxnLst/>
              <a:rect l="l" t="t" r="r" b="b"/>
              <a:pathLst>
                <a:path w="29394" h="4104">
                  <a:moveTo>
                    <a:pt x="27357" y="4104"/>
                  </a:moveTo>
                  <a:lnTo>
                    <a:pt x="2068" y="4104"/>
                  </a:lnTo>
                  <a:cubicBezTo>
                    <a:pt x="943" y="4104"/>
                    <a:pt x="1" y="3192"/>
                    <a:pt x="1" y="2037"/>
                  </a:cubicBezTo>
                  <a:lnTo>
                    <a:pt x="1" y="2037"/>
                  </a:lnTo>
                  <a:cubicBezTo>
                    <a:pt x="1" y="912"/>
                    <a:pt x="943" y="0"/>
                    <a:pt x="2068" y="0"/>
                  </a:cubicBezTo>
                  <a:lnTo>
                    <a:pt x="27357" y="0"/>
                  </a:lnTo>
                  <a:cubicBezTo>
                    <a:pt x="28482" y="0"/>
                    <a:pt x="29394" y="912"/>
                    <a:pt x="29394" y="2037"/>
                  </a:cubicBezTo>
                  <a:lnTo>
                    <a:pt x="29394" y="2037"/>
                  </a:lnTo>
                  <a:cubicBezTo>
                    <a:pt x="29394" y="3161"/>
                    <a:pt x="28482" y="4104"/>
                    <a:pt x="27357" y="4104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4" name="Google Shape;1097;p60"/>
            <p:cNvSpPr/>
            <p:nvPr/>
          </p:nvSpPr>
          <p:spPr>
            <a:xfrm>
              <a:off x="6075360" y="4136400"/>
              <a:ext cx="824400" cy="114480"/>
            </a:xfrm>
            <a:custGeom>
              <a:avLst/>
              <a:gdLst/>
              <a:ahLst/>
              <a:cxnLst/>
              <a:rect l="l" t="t" r="r" b="b"/>
              <a:pathLst>
                <a:path w="29394" h="4104">
                  <a:moveTo>
                    <a:pt x="27357" y="4104"/>
                  </a:moveTo>
                  <a:lnTo>
                    <a:pt x="2068" y="4104"/>
                  </a:lnTo>
                  <a:cubicBezTo>
                    <a:pt x="943" y="4104"/>
                    <a:pt x="1" y="3192"/>
                    <a:pt x="1" y="2037"/>
                  </a:cubicBezTo>
                  <a:lnTo>
                    <a:pt x="1" y="2037"/>
                  </a:lnTo>
                  <a:cubicBezTo>
                    <a:pt x="1" y="912"/>
                    <a:pt x="943" y="0"/>
                    <a:pt x="2068" y="0"/>
                  </a:cubicBezTo>
                  <a:lnTo>
                    <a:pt x="27357" y="0"/>
                  </a:lnTo>
                  <a:cubicBezTo>
                    <a:pt x="28482" y="0"/>
                    <a:pt x="29394" y="912"/>
                    <a:pt x="29394" y="2037"/>
                  </a:cubicBezTo>
                  <a:lnTo>
                    <a:pt x="29394" y="2037"/>
                  </a:lnTo>
                  <a:cubicBezTo>
                    <a:pt x="29394" y="3192"/>
                    <a:pt x="28482" y="4104"/>
                    <a:pt x="27357" y="4104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5" name="Google Shape;1098;p60"/>
            <p:cNvSpPr/>
            <p:nvPr/>
          </p:nvSpPr>
          <p:spPr>
            <a:xfrm>
              <a:off x="6060240" y="3913920"/>
              <a:ext cx="823320" cy="114480"/>
            </a:xfrm>
            <a:custGeom>
              <a:avLst/>
              <a:gdLst/>
              <a:ahLst/>
              <a:cxnLst/>
              <a:rect l="l" t="t" r="r" b="b"/>
              <a:pathLst>
                <a:path w="29364" h="4105">
                  <a:moveTo>
                    <a:pt x="27327" y="4104"/>
                  </a:moveTo>
                  <a:lnTo>
                    <a:pt x="2037" y="4104"/>
                  </a:lnTo>
                  <a:cubicBezTo>
                    <a:pt x="913" y="4104"/>
                    <a:pt x="1" y="3192"/>
                    <a:pt x="1" y="2068"/>
                  </a:cubicBezTo>
                  <a:lnTo>
                    <a:pt x="1" y="2068"/>
                  </a:lnTo>
                  <a:cubicBezTo>
                    <a:pt x="1" y="913"/>
                    <a:pt x="913" y="1"/>
                    <a:pt x="2037" y="1"/>
                  </a:cubicBezTo>
                  <a:lnTo>
                    <a:pt x="27327" y="1"/>
                  </a:lnTo>
                  <a:cubicBezTo>
                    <a:pt x="28451" y="1"/>
                    <a:pt x="29363" y="913"/>
                    <a:pt x="29363" y="2068"/>
                  </a:cubicBezTo>
                  <a:lnTo>
                    <a:pt x="29363" y="2068"/>
                  </a:lnTo>
                  <a:cubicBezTo>
                    <a:pt x="29363" y="3192"/>
                    <a:pt x="28451" y="4104"/>
                    <a:pt x="27327" y="4104"/>
                  </a:cubicBezTo>
                  <a:close/>
                </a:path>
              </a:pathLst>
            </a:custGeom>
            <a:gradFill rotWithShape="0">
              <a:gsLst>
                <a:gs pos="0">
                  <a:srgbClr val="6600FF"/>
                </a:gs>
                <a:gs pos="100000">
                  <a:srgbClr val="6699FF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6" name="Google Shape;1099;p60"/>
            <p:cNvSpPr/>
            <p:nvPr/>
          </p:nvSpPr>
          <p:spPr>
            <a:xfrm>
              <a:off x="6060240" y="4115160"/>
              <a:ext cx="823320" cy="114480"/>
            </a:xfrm>
            <a:custGeom>
              <a:avLst/>
              <a:gdLst/>
              <a:ahLst/>
              <a:cxnLst/>
              <a:rect l="l" t="t" r="r" b="b"/>
              <a:pathLst>
                <a:path w="29364" h="4104">
                  <a:moveTo>
                    <a:pt x="27327" y="4104"/>
                  </a:moveTo>
                  <a:lnTo>
                    <a:pt x="2037" y="4104"/>
                  </a:lnTo>
                  <a:cubicBezTo>
                    <a:pt x="913" y="4104"/>
                    <a:pt x="1" y="3161"/>
                    <a:pt x="1" y="2037"/>
                  </a:cubicBezTo>
                  <a:lnTo>
                    <a:pt x="1" y="2037"/>
                  </a:lnTo>
                  <a:cubicBezTo>
                    <a:pt x="1" y="912"/>
                    <a:pt x="913" y="0"/>
                    <a:pt x="2037" y="0"/>
                  </a:cubicBezTo>
                  <a:lnTo>
                    <a:pt x="27327" y="0"/>
                  </a:lnTo>
                  <a:cubicBezTo>
                    <a:pt x="28451" y="0"/>
                    <a:pt x="29363" y="912"/>
                    <a:pt x="29363" y="2037"/>
                  </a:cubicBezTo>
                  <a:lnTo>
                    <a:pt x="29363" y="2037"/>
                  </a:lnTo>
                  <a:cubicBezTo>
                    <a:pt x="29363" y="3161"/>
                    <a:pt x="28451" y="4104"/>
                    <a:pt x="27327" y="4104"/>
                  </a:cubicBezTo>
                  <a:close/>
                </a:path>
              </a:pathLst>
            </a:custGeom>
            <a:gradFill rotWithShape="0">
              <a:gsLst>
                <a:gs pos="0">
                  <a:srgbClr val="6600FF"/>
                </a:gs>
                <a:gs pos="100000">
                  <a:srgbClr val="6699FF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7" name="Google Shape;1100;p60"/>
            <p:cNvSpPr/>
            <p:nvPr/>
          </p:nvSpPr>
          <p:spPr>
            <a:xfrm>
              <a:off x="6348600" y="4308840"/>
              <a:ext cx="245160" cy="77040"/>
            </a:xfrm>
            <a:custGeom>
              <a:avLst/>
              <a:gdLst/>
              <a:ahLst/>
              <a:cxnLst/>
              <a:rect l="l" t="t" r="r" b="b"/>
              <a:pathLst>
                <a:path w="8755" h="2767">
                  <a:moveTo>
                    <a:pt x="7356" y="2766"/>
                  </a:moveTo>
                  <a:lnTo>
                    <a:pt x="1399" y="2766"/>
                  </a:lnTo>
                  <a:cubicBezTo>
                    <a:pt x="608" y="2766"/>
                    <a:pt x="1" y="2158"/>
                    <a:pt x="1" y="1398"/>
                  </a:cubicBezTo>
                  <a:lnTo>
                    <a:pt x="1" y="1398"/>
                  </a:lnTo>
                  <a:cubicBezTo>
                    <a:pt x="1" y="608"/>
                    <a:pt x="608" y="0"/>
                    <a:pt x="1399" y="0"/>
                  </a:cubicBezTo>
                  <a:lnTo>
                    <a:pt x="7356" y="0"/>
                  </a:lnTo>
                  <a:cubicBezTo>
                    <a:pt x="8116" y="0"/>
                    <a:pt x="8755" y="608"/>
                    <a:pt x="8755" y="1398"/>
                  </a:cubicBezTo>
                  <a:lnTo>
                    <a:pt x="8755" y="1398"/>
                  </a:lnTo>
                  <a:cubicBezTo>
                    <a:pt x="8755" y="2158"/>
                    <a:pt x="8116" y="2766"/>
                    <a:pt x="7356" y="2766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8" name="Google Shape;1101;p60"/>
            <p:cNvSpPr/>
            <p:nvPr/>
          </p:nvSpPr>
          <p:spPr>
            <a:xfrm>
              <a:off x="6348600" y="4297680"/>
              <a:ext cx="245160" cy="77040"/>
            </a:xfrm>
            <a:custGeom>
              <a:avLst/>
              <a:gdLst/>
              <a:ahLst/>
              <a:cxnLst/>
              <a:rect l="l" t="t" r="r" b="b"/>
              <a:pathLst>
                <a:path w="8755" h="2767">
                  <a:moveTo>
                    <a:pt x="7356" y="2767"/>
                  </a:moveTo>
                  <a:lnTo>
                    <a:pt x="1399" y="2767"/>
                  </a:lnTo>
                  <a:cubicBezTo>
                    <a:pt x="608" y="2767"/>
                    <a:pt x="1" y="2159"/>
                    <a:pt x="1" y="1399"/>
                  </a:cubicBezTo>
                  <a:lnTo>
                    <a:pt x="1" y="1399"/>
                  </a:lnTo>
                  <a:cubicBezTo>
                    <a:pt x="1" y="609"/>
                    <a:pt x="608" y="1"/>
                    <a:pt x="1399" y="1"/>
                  </a:cubicBezTo>
                  <a:lnTo>
                    <a:pt x="7356" y="1"/>
                  </a:lnTo>
                  <a:cubicBezTo>
                    <a:pt x="8116" y="1"/>
                    <a:pt x="8755" y="609"/>
                    <a:pt x="8755" y="1399"/>
                  </a:cubicBezTo>
                  <a:lnTo>
                    <a:pt x="8755" y="1399"/>
                  </a:lnTo>
                  <a:cubicBezTo>
                    <a:pt x="8755" y="2159"/>
                    <a:pt x="8116" y="2767"/>
                    <a:pt x="7356" y="2767"/>
                  </a:cubicBezTo>
                  <a:close/>
                </a:path>
              </a:pathLst>
            </a:custGeom>
            <a:gradFill rotWithShape="0">
              <a:gsLst>
                <a:gs pos="0">
                  <a:srgbClr val="FF6682"/>
                </a:gs>
                <a:gs pos="100000">
                  <a:srgbClr val="50285F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9" name="Google Shape;1102;p60"/>
            <p:cNvSpPr/>
            <p:nvPr/>
          </p:nvSpPr>
          <p:spPr>
            <a:xfrm>
              <a:off x="5787000" y="3634200"/>
              <a:ext cx="266400" cy="266400"/>
            </a:xfrm>
            <a:custGeom>
              <a:avLst/>
              <a:gdLst/>
              <a:ahLst/>
              <a:cxnLst/>
              <a:rect l="l" t="t" r="r" b="b"/>
              <a:pathLst>
                <a:path w="9515" h="9514">
                  <a:moveTo>
                    <a:pt x="9514" y="4772"/>
                  </a:moveTo>
                  <a:cubicBezTo>
                    <a:pt x="9514" y="7386"/>
                    <a:pt x="7386" y="9514"/>
                    <a:pt x="4742" y="9514"/>
                  </a:cubicBezTo>
                  <a:cubicBezTo>
                    <a:pt x="2128" y="9514"/>
                    <a:pt x="0" y="7386"/>
                    <a:pt x="0" y="4772"/>
                  </a:cubicBezTo>
                  <a:cubicBezTo>
                    <a:pt x="0" y="2128"/>
                    <a:pt x="2128" y="0"/>
                    <a:pt x="4742" y="0"/>
                  </a:cubicBezTo>
                  <a:cubicBezTo>
                    <a:pt x="7386" y="0"/>
                    <a:pt x="9514" y="2128"/>
                    <a:pt x="9514" y="4772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0" name="Google Shape;1103;p60"/>
            <p:cNvSpPr/>
            <p:nvPr/>
          </p:nvSpPr>
          <p:spPr>
            <a:xfrm>
              <a:off x="5802480" y="3650400"/>
              <a:ext cx="234720" cy="234720"/>
            </a:xfrm>
            <a:custGeom>
              <a:avLst/>
              <a:gdLst/>
              <a:ahLst/>
              <a:cxnLst/>
              <a:rect l="l" t="t" r="r" b="b"/>
              <a:pathLst>
                <a:path w="8390" h="8390">
                  <a:moveTo>
                    <a:pt x="8390" y="4195"/>
                  </a:moveTo>
                  <a:cubicBezTo>
                    <a:pt x="8390" y="6505"/>
                    <a:pt x="6505" y="8390"/>
                    <a:pt x="4195" y="8390"/>
                  </a:cubicBezTo>
                  <a:cubicBezTo>
                    <a:pt x="1885" y="8390"/>
                    <a:pt x="0" y="6505"/>
                    <a:pt x="0" y="4195"/>
                  </a:cubicBezTo>
                  <a:cubicBezTo>
                    <a:pt x="0" y="1855"/>
                    <a:pt x="1885" y="1"/>
                    <a:pt x="4195" y="1"/>
                  </a:cubicBezTo>
                  <a:cubicBezTo>
                    <a:pt x="6505" y="1"/>
                    <a:pt x="8390" y="1855"/>
                    <a:pt x="8390" y="4195"/>
                  </a:cubicBezTo>
                  <a:close/>
                </a:path>
              </a:pathLst>
            </a:custGeom>
            <a:gradFill rotWithShape="0">
              <a:gsLst>
                <a:gs pos="0">
                  <a:srgbClr val="FF6682"/>
                </a:gs>
                <a:gs pos="100000">
                  <a:srgbClr val="50285F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1" name="Google Shape;1104;p60"/>
            <p:cNvSpPr/>
            <p:nvPr/>
          </p:nvSpPr>
          <p:spPr>
            <a:xfrm>
              <a:off x="5886000" y="3686040"/>
              <a:ext cx="67680" cy="67680"/>
            </a:xfrm>
            <a:custGeom>
              <a:avLst/>
              <a:gdLst/>
              <a:ahLst/>
              <a:cxnLst/>
              <a:rect l="l" t="t" r="r" b="b"/>
              <a:pathLst>
                <a:path w="2432" h="2432">
                  <a:moveTo>
                    <a:pt x="2432" y="1216"/>
                  </a:moveTo>
                  <a:cubicBezTo>
                    <a:pt x="2432" y="1885"/>
                    <a:pt x="1885" y="2432"/>
                    <a:pt x="1216" y="2432"/>
                  </a:cubicBezTo>
                  <a:cubicBezTo>
                    <a:pt x="547" y="2432"/>
                    <a:pt x="0" y="1885"/>
                    <a:pt x="0" y="1216"/>
                  </a:cubicBezTo>
                  <a:cubicBezTo>
                    <a:pt x="0" y="547"/>
                    <a:pt x="547" y="0"/>
                    <a:pt x="1216" y="0"/>
                  </a:cubicBezTo>
                  <a:cubicBezTo>
                    <a:pt x="1885" y="0"/>
                    <a:pt x="2432" y="547"/>
                    <a:pt x="2432" y="1216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2" name="Google Shape;1105;p60"/>
            <p:cNvSpPr/>
            <p:nvPr/>
          </p:nvSpPr>
          <p:spPr>
            <a:xfrm>
              <a:off x="5846760" y="3760200"/>
              <a:ext cx="146160" cy="105120"/>
            </a:xfrm>
            <a:custGeom>
              <a:avLst/>
              <a:gdLst/>
              <a:ahLst/>
              <a:cxnLst/>
              <a:rect l="l" t="t" r="r" b="b"/>
              <a:pathLst>
                <a:path w="5229" h="3770">
                  <a:moveTo>
                    <a:pt x="2615" y="3770"/>
                  </a:moveTo>
                  <a:cubicBezTo>
                    <a:pt x="3709" y="3770"/>
                    <a:pt x="4651" y="3253"/>
                    <a:pt x="5229" y="2432"/>
                  </a:cubicBezTo>
                  <a:cubicBezTo>
                    <a:pt x="5138" y="1095"/>
                    <a:pt x="4013" y="1"/>
                    <a:pt x="2615" y="1"/>
                  </a:cubicBezTo>
                  <a:cubicBezTo>
                    <a:pt x="1247" y="1"/>
                    <a:pt x="92" y="1095"/>
                    <a:pt x="1" y="2432"/>
                  </a:cubicBezTo>
                  <a:cubicBezTo>
                    <a:pt x="609" y="3253"/>
                    <a:pt x="1551" y="3770"/>
                    <a:pt x="2615" y="377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3" name="Google Shape;1106;p60"/>
            <p:cNvSpPr/>
            <p:nvPr/>
          </p:nvSpPr>
          <p:spPr>
            <a:xfrm>
              <a:off x="6013440" y="662400"/>
              <a:ext cx="451440" cy="434520"/>
            </a:xfrm>
            <a:custGeom>
              <a:avLst/>
              <a:gdLst/>
              <a:ahLst/>
              <a:cxnLst/>
              <a:rect l="l" t="t" r="r" b="b"/>
              <a:pathLst>
                <a:path w="16111" h="15503">
                  <a:moveTo>
                    <a:pt x="14864" y="15502"/>
                  </a:moveTo>
                  <a:lnTo>
                    <a:pt x="1277" y="15502"/>
                  </a:lnTo>
                  <a:cubicBezTo>
                    <a:pt x="578" y="15502"/>
                    <a:pt x="1" y="14955"/>
                    <a:pt x="1" y="14256"/>
                  </a:cubicBezTo>
                  <a:lnTo>
                    <a:pt x="1" y="1277"/>
                  </a:lnTo>
                  <a:cubicBezTo>
                    <a:pt x="1" y="578"/>
                    <a:pt x="578" y="1"/>
                    <a:pt x="1277" y="1"/>
                  </a:cubicBezTo>
                  <a:lnTo>
                    <a:pt x="14864" y="1"/>
                  </a:lnTo>
                  <a:cubicBezTo>
                    <a:pt x="15533" y="1"/>
                    <a:pt x="16110" y="578"/>
                    <a:pt x="16110" y="1277"/>
                  </a:cubicBezTo>
                  <a:lnTo>
                    <a:pt x="16110" y="14256"/>
                  </a:lnTo>
                  <a:cubicBezTo>
                    <a:pt x="16110" y="14955"/>
                    <a:pt x="15533" y="15502"/>
                    <a:pt x="14864" y="15502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4" name="Google Shape;1107;p60"/>
            <p:cNvSpPr/>
            <p:nvPr/>
          </p:nvSpPr>
          <p:spPr>
            <a:xfrm>
              <a:off x="6013440" y="1037520"/>
              <a:ext cx="451440" cy="59040"/>
            </a:xfrm>
            <a:custGeom>
              <a:avLst/>
              <a:gdLst/>
              <a:ahLst/>
              <a:cxnLst/>
              <a:rect l="l" t="t" r="r" b="b"/>
              <a:pathLst>
                <a:path w="16111" h="2129">
                  <a:moveTo>
                    <a:pt x="14864" y="2128"/>
                  </a:moveTo>
                  <a:lnTo>
                    <a:pt x="1277" y="2128"/>
                  </a:lnTo>
                  <a:cubicBezTo>
                    <a:pt x="578" y="2128"/>
                    <a:pt x="1" y="1581"/>
                    <a:pt x="1" y="882"/>
                  </a:cubicBezTo>
                  <a:lnTo>
                    <a:pt x="1" y="1"/>
                  </a:lnTo>
                  <a:lnTo>
                    <a:pt x="16110" y="1"/>
                  </a:lnTo>
                  <a:lnTo>
                    <a:pt x="16110" y="882"/>
                  </a:lnTo>
                  <a:cubicBezTo>
                    <a:pt x="16110" y="1581"/>
                    <a:pt x="15533" y="2128"/>
                    <a:pt x="14864" y="2128"/>
                  </a:cubicBezTo>
                  <a:close/>
                </a:path>
              </a:pathLst>
            </a:custGeom>
            <a:solidFill>
              <a:srgbClr val="EFB0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5" name="Google Shape;1108;p60"/>
            <p:cNvSpPr/>
            <p:nvPr/>
          </p:nvSpPr>
          <p:spPr>
            <a:xfrm>
              <a:off x="6021000" y="668160"/>
              <a:ext cx="431640" cy="416520"/>
            </a:xfrm>
            <a:custGeom>
              <a:avLst/>
              <a:gdLst/>
              <a:ahLst/>
              <a:cxnLst/>
              <a:rect l="l" t="t" r="r" b="b"/>
              <a:pathLst>
                <a:path w="15411" h="14864">
                  <a:moveTo>
                    <a:pt x="14134" y="14864"/>
                  </a:moveTo>
                  <a:lnTo>
                    <a:pt x="1277" y="14864"/>
                  </a:lnTo>
                  <a:cubicBezTo>
                    <a:pt x="578" y="14864"/>
                    <a:pt x="0" y="14286"/>
                    <a:pt x="0" y="13587"/>
                  </a:cubicBezTo>
                  <a:lnTo>
                    <a:pt x="0" y="1277"/>
                  </a:lnTo>
                  <a:cubicBezTo>
                    <a:pt x="0" y="578"/>
                    <a:pt x="578" y="0"/>
                    <a:pt x="1277" y="0"/>
                  </a:cubicBezTo>
                  <a:lnTo>
                    <a:pt x="14134" y="0"/>
                  </a:lnTo>
                  <a:cubicBezTo>
                    <a:pt x="14833" y="0"/>
                    <a:pt x="15411" y="578"/>
                    <a:pt x="15411" y="1277"/>
                  </a:cubicBezTo>
                  <a:lnTo>
                    <a:pt x="15411" y="13587"/>
                  </a:lnTo>
                  <a:cubicBezTo>
                    <a:pt x="15411" y="14286"/>
                    <a:pt x="14833" y="14864"/>
                    <a:pt x="14134" y="14864"/>
                  </a:cubicBezTo>
                  <a:close/>
                </a:path>
              </a:pathLst>
            </a:custGeom>
            <a:gradFill rotWithShape="0">
              <a:gsLst>
                <a:gs pos="0">
                  <a:srgbClr val="6699FF"/>
                </a:gs>
                <a:gs pos="100000">
                  <a:srgbClr val="6600FF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6" name="Google Shape;1109;p60"/>
            <p:cNvSpPr/>
            <p:nvPr/>
          </p:nvSpPr>
          <p:spPr>
            <a:xfrm>
              <a:off x="6032160" y="709920"/>
              <a:ext cx="414000" cy="326880"/>
            </a:xfrm>
            <a:custGeom>
              <a:avLst/>
              <a:gdLst/>
              <a:ahLst/>
              <a:cxnLst/>
              <a:rect l="l" t="t" r="r" b="b"/>
              <a:pathLst>
                <a:path w="14773" h="11673">
                  <a:moveTo>
                    <a:pt x="4012" y="1"/>
                  </a:moveTo>
                  <a:lnTo>
                    <a:pt x="0" y="11673"/>
                  </a:lnTo>
                  <a:lnTo>
                    <a:pt x="14773" y="11673"/>
                  </a:lnTo>
                  <a:lnTo>
                    <a:pt x="11794" y="4135"/>
                  </a:lnTo>
                  <a:lnTo>
                    <a:pt x="8116" y="8876"/>
                  </a:lnTo>
                  <a:lnTo>
                    <a:pt x="4012" y="1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7" name="Google Shape;1110;p60"/>
            <p:cNvSpPr/>
            <p:nvPr/>
          </p:nvSpPr>
          <p:spPr>
            <a:xfrm>
              <a:off x="6265800" y="778320"/>
              <a:ext cx="62280" cy="62280"/>
            </a:xfrm>
            <a:custGeom>
              <a:avLst/>
              <a:gdLst/>
              <a:ahLst/>
              <a:cxnLst/>
              <a:rect l="l" t="t" r="r" b="b"/>
              <a:pathLst>
                <a:path w="2250" h="225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50"/>
                    <a:pt x="1125" y="2250"/>
                  </a:cubicBezTo>
                  <a:cubicBezTo>
                    <a:pt x="1733" y="2250"/>
                    <a:pt x="2250" y="1733"/>
                    <a:pt x="2250" y="1125"/>
                  </a:cubicBezTo>
                  <a:cubicBezTo>
                    <a:pt x="2250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8" name="Google Shape;1111;p60"/>
            <p:cNvSpPr/>
            <p:nvPr/>
          </p:nvSpPr>
          <p:spPr>
            <a:xfrm>
              <a:off x="6528600" y="1269720"/>
              <a:ext cx="193680" cy="193680"/>
            </a:xfrm>
            <a:custGeom>
              <a:avLst/>
              <a:gdLst/>
              <a:ahLst/>
              <a:cxnLst/>
              <a:rect l="l" t="t" r="r" b="b"/>
              <a:pathLst>
                <a:path w="6931" h="6931">
                  <a:moveTo>
                    <a:pt x="6444" y="6930"/>
                  </a:moveTo>
                  <a:lnTo>
                    <a:pt x="517" y="6930"/>
                  </a:lnTo>
                  <a:cubicBezTo>
                    <a:pt x="244" y="6930"/>
                    <a:pt x="1" y="6718"/>
                    <a:pt x="1" y="6414"/>
                  </a:cubicBezTo>
                  <a:lnTo>
                    <a:pt x="1" y="517"/>
                  </a:lnTo>
                  <a:cubicBezTo>
                    <a:pt x="1" y="243"/>
                    <a:pt x="244" y="0"/>
                    <a:pt x="517" y="0"/>
                  </a:cubicBezTo>
                  <a:lnTo>
                    <a:pt x="6444" y="0"/>
                  </a:lnTo>
                  <a:cubicBezTo>
                    <a:pt x="6718" y="0"/>
                    <a:pt x="6931" y="243"/>
                    <a:pt x="6931" y="517"/>
                  </a:cubicBezTo>
                  <a:lnTo>
                    <a:pt x="6931" y="6414"/>
                  </a:lnTo>
                  <a:cubicBezTo>
                    <a:pt x="6931" y="6718"/>
                    <a:pt x="6718" y="6930"/>
                    <a:pt x="6444" y="693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9" name="Google Shape;1112;p60"/>
            <p:cNvSpPr/>
            <p:nvPr/>
          </p:nvSpPr>
          <p:spPr>
            <a:xfrm>
              <a:off x="6540480" y="1274760"/>
              <a:ext cx="178560" cy="179280"/>
            </a:xfrm>
            <a:custGeom>
              <a:avLst/>
              <a:gdLst/>
              <a:ahLst/>
              <a:cxnLst/>
              <a:rect l="l" t="t" r="r" b="b"/>
              <a:pathLst>
                <a:path w="6384" h="6415">
                  <a:moveTo>
                    <a:pt x="5806" y="6414"/>
                  </a:moveTo>
                  <a:lnTo>
                    <a:pt x="578" y="6414"/>
                  </a:lnTo>
                  <a:cubicBezTo>
                    <a:pt x="243" y="6414"/>
                    <a:pt x="0" y="6141"/>
                    <a:pt x="0" y="5837"/>
                  </a:cubicBezTo>
                  <a:lnTo>
                    <a:pt x="0" y="578"/>
                  </a:lnTo>
                  <a:cubicBezTo>
                    <a:pt x="0" y="274"/>
                    <a:pt x="243" y="1"/>
                    <a:pt x="578" y="1"/>
                  </a:cubicBezTo>
                  <a:lnTo>
                    <a:pt x="5806" y="1"/>
                  </a:lnTo>
                  <a:cubicBezTo>
                    <a:pt x="6140" y="1"/>
                    <a:pt x="6383" y="274"/>
                    <a:pt x="6383" y="578"/>
                  </a:cubicBezTo>
                  <a:lnTo>
                    <a:pt x="6383" y="5837"/>
                  </a:lnTo>
                  <a:cubicBezTo>
                    <a:pt x="6383" y="6141"/>
                    <a:pt x="6140" y="6414"/>
                    <a:pt x="5806" y="6414"/>
                  </a:cubicBezTo>
                  <a:close/>
                </a:path>
              </a:pathLst>
            </a:custGeom>
            <a:gradFill rotWithShape="0">
              <a:gsLst>
                <a:gs pos="0">
                  <a:srgbClr val="6600FF"/>
                </a:gs>
                <a:gs pos="100000">
                  <a:srgbClr val="280F7C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0" name="Google Shape;1113;p60"/>
            <p:cNvSpPr/>
            <p:nvPr/>
          </p:nvSpPr>
          <p:spPr>
            <a:xfrm>
              <a:off x="6602040" y="1331280"/>
              <a:ext cx="16200" cy="70920"/>
            </a:xfrm>
            <a:custGeom>
              <a:avLst/>
              <a:gdLst/>
              <a:ahLst/>
              <a:cxnLst/>
              <a:rect l="l" t="t" r="r" b="b"/>
              <a:pathLst>
                <a:path w="609" h="2554">
                  <a:moveTo>
                    <a:pt x="1" y="1"/>
                  </a:moveTo>
                  <a:lnTo>
                    <a:pt x="1" y="2554"/>
                  </a:lnTo>
                  <a:lnTo>
                    <a:pt x="608" y="2554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1" name="Google Shape;1114;p60"/>
            <p:cNvSpPr/>
            <p:nvPr/>
          </p:nvSpPr>
          <p:spPr>
            <a:xfrm>
              <a:off x="6633360" y="1331280"/>
              <a:ext cx="40320" cy="70920"/>
            </a:xfrm>
            <a:custGeom>
              <a:avLst/>
              <a:gdLst/>
              <a:ahLst/>
              <a:cxnLst/>
              <a:rect l="l" t="t" r="r" b="b"/>
              <a:pathLst>
                <a:path w="1460" h="2554">
                  <a:moveTo>
                    <a:pt x="0" y="1"/>
                  </a:moveTo>
                  <a:lnTo>
                    <a:pt x="0" y="2554"/>
                  </a:lnTo>
                  <a:lnTo>
                    <a:pt x="1459" y="11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2" name="Google Shape;1115;p60"/>
            <p:cNvSpPr/>
            <p:nvPr/>
          </p:nvSpPr>
          <p:spPr>
            <a:xfrm>
              <a:off x="6273360" y="1269720"/>
              <a:ext cx="193680" cy="193680"/>
            </a:xfrm>
            <a:custGeom>
              <a:avLst/>
              <a:gdLst/>
              <a:ahLst/>
              <a:cxnLst/>
              <a:rect l="l" t="t" r="r" b="b"/>
              <a:pathLst>
                <a:path w="6931" h="6931">
                  <a:moveTo>
                    <a:pt x="6414" y="6930"/>
                  </a:moveTo>
                  <a:lnTo>
                    <a:pt x="517" y="6930"/>
                  </a:lnTo>
                  <a:cubicBezTo>
                    <a:pt x="213" y="6930"/>
                    <a:pt x="0" y="6718"/>
                    <a:pt x="0" y="6414"/>
                  </a:cubicBezTo>
                  <a:lnTo>
                    <a:pt x="0" y="517"/>
                  </a:lnTo>
                  <a:cubicBezTo>
                    <a:pt x="0" y="243"/>
                    <a:pt x="213" y="0"/>
                    <a:pt x="517" y="0"/>
                  </a:cubicBezTo>
                  <a:lnTo>
                    <a:pt x="6414" y="0"/>
                  </a:lnTo>
                  <a:cubicBezTo>
                    <a:pt x="6718" y="0"/>
                    <a:pt x="6930" y="243"/>
                    <a:pt x="6930" y="517"/>
                  </a:cubicBezTo>
                  <a:lnTo>
                    <a:pt x="6930" y="6414"/>
                  </a:lnTo>
                  <a:cubicBezTo>
                    <a:pt x="6930" y="6718"/>
                    <a:pt x="6718" y="6930"/>
                    <a:pt x="6414" y="693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3" name="Google Shape;1116;p60"/>
            <p:cNvSpPr/>
            <p:nvPr/>
          </p:nvSpPr>
          <p:spPr>
            <a:xfrm>
              <a:off x="6284520" y="1274760"/>
              <a:ext cx="179280" cy="179280"/>
            </a:xfrm>
            <a:custGeom>
              <a:avLst/>
              <a:gdLst/>
              <a:ahLst/>
              <a:cxnLst/>
              <a:rect l="l" t="t" r="r" b="b"/>
              <a:pathLst>
                <a:path w="6414" h="6415">
                  <a:moveTo>
                    <a:pt x="5836" y="6414"/>
                  </a:moveTo>
                  <a:lnTo>
                    <a:pt x="578" y="6414"/>
                  </a:lnTo>
                  <a:cubicBezTo>
                    <a:pt x="274" y="6414"/>
                    <a:pt x="0" y="6141"/>
                    <a:pt x="0" y="5837"/>
                  </a:cubicBezTo>
                  <a:lnTo>
                    <a:pt x="0" y="578"/>
                  </a:lnTo>
                  <a:cubicBezTo>
                    <a:pt x="0" y="274"/>
                    <a:pt x="274" y="1"/>
                    <a:pt x="578" y="1"/>
                  </a:cubicBezTo>
                  <a:lnTo>
                    <a:pt x="5836" y="1"/>
                  </a:lnTo>
                  <a:cubicBezTo>
                    <a:pt x="6140" y="1"/>
                    <a:pt x="6414" y="274"/>
                    <a:pt x="6414" y="578"/>
                  </a:cubicBezTo>
                  <a:lnTo>
                    <a:pt x="6414" y="5837"/>
                  </a:lnTo>
                  <a:cubicBezTo>
                    <a:pt x="6414" y="6141"/>
                    <a:pt x="6140" y="6414"/>
                    <a:pt x="5836" y="6414"/>
                  </a:cubicBezTo>
                  <a:close/>
                </a:path>
              </a:pathLst>
            </a:custGeom>
            <a:gradFill rotWithShape="0">
              <a:gsLst>
                <a:gs pos="0">
                  <a:srgbClr val="6600FF"/>
                </a:gs>
                <a:gs pos="100000">
                  <a:srgbClr val="280F7C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4" name="Google Shape;1117;p60"/>
            <p:cNvSpPr/>
            <p:nvPr/>
          </p:nvSpPr>
          <p:spPr>
            <a:xfrm>
              <a:off x="6345000" y="1327680"/>
              <a:ext cx="17280" cy="70920"/>
            </a:xfrm>
            <a:custGeom>
              <a:avLst/>
              <a:gdLst/>
              <a:ahLst/>
              <a:cxnLst/>
              <a:rect l="l" t="t" r="r" b="b"/>
              <a:pathLst>
                <a:path w="639" h="2554">
                  <a:moveTo>
                    <a:pt x="0" y="0"/>
                  </a:moveTo>
                  <a:lnTo>
                    <a:pt x="0" y="2553"/>
                  </a:lnTo>
                  <a:lnTo>
                    <a:pt x="639" y="2553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5" name="Google Shape;1118;p60"/>
            <p:cNvSpPr/>
            <p:nvPr/>
          </p:nvSpPr>
          <p:spPr>
            <a:xfrm>
              <a:off x="6382800" y="1327680"/>
              <a:ext cx="17280" cy="70920"/>
            </a:xfrm>
            <a:custGeom>
              <a:avLst/>
              <a:gdLst/>
              <a:ahLst/>
              <a:cxnLst/>
              <a:rect l="l" t="t" r="r" b="b"/>
              <a:pathLst>
                <a:path w="640" h="2554">
                  <a:moveTo>
                    <a:pt x="1" y="0"/>
                  </a:moveTo>
                  <a:lnTo>
                    <a:pt x="1" y="2553"/>
                  </a:lnTo>
                  <a:lnTo>
                    <a:pt x="639" y="2553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6" name="Google Shape;1119;p60"/>
            <p:cNvSpPr/>
            <p:nvPr/>
          </p:nvSpPr>
          <p:spPr>
            <a:xfrm>
              <a:off x="6018480" y="1269720"/>
              <a:ext cx="193680" cy="193680"/>
            </a:xfrm>
            <a:custGeom>
              <a:avLst/>
              <a:gdLst/>
              <a:ahLst/>
              <a:cxnLst/>
              <a:rect l="l" t="t" r="r" b="b"/>
              <a:pathLst>
                <a:path w="6932" h="6931">
                  <a:moveTo>
                    <a:pt x="6414" y="6930"/>
                  </a:moveTo>
                  <a:lnTo>
                    <a:pt x="487" y="6930"/>
                  </a:lnTo>
                  <a:cubicBezTo>
                    <a:pt x="214" y="6930"/>
                    <a:pt x="1" y="6718"/>
                    <a:pt x="1" y="6414"/>
                  </a:cubicBezTo>
                  <a:lnTo>
                    <a:pt x="1" y="517"/>
                  </a:lnTo>
                  <a:cubicBezTo>
                    <a:pt x="1" y="243"/>
                    <a:pt x="214" y="0"/>
                    <a:pt x="487" y="0"/>
                  </a:cubicBezTo>
                  <a:lnTo>
                    <a:pt x="6414" y="0"/>
                  </a:lnTo>
                  <a:cubicBezTo>
                    <a:pt x="6688" y="0"/>
                    <a:pt x="6931" y="243"/>
                    <a:pt x="6931" y="517"/>
                  </a:cubicBezTo>
                  <a:lnTo>
                    <a:pt x="6931" y="6414"/>
                  </a:lnTo>
                  <a:cubicBezTo>
                    <a:pt x="6931" y="6718"/>
                    <a:pt x="6688" y="6930"/>
                    <a:pt x="6414" y="693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7" name="Google Shape;1120;p60"/>
            <p:cNvSpPr/>
            <p:nvPr/>
          </p:nvSpPr>
          <p:spPr>
            <a:xfrm>
              <a:off x="6029640" y="1274760"/>
              <a:ext cx="178560" cy="179280"/>
            </a:xfrm>
            <a:custGeom>
              <a:avLst/>
              <a:gdLst/>
              <a:ahLst/>
              <a:cxnLst/>
              <a:rect l="l" t="t" r="r" b="b"/>
              <a:pathLst>
                <a:path w="6384" h="6415">
                  <a:moveTo>
                    <a:pt x="5806" y="6414"/>
                  </a:moveTo>
                  <a:lnTo>
                    <a:pt x="578" y="6414"/>
                  </a:lnTo>
                  <a:cubicBezTo>
                    <a:pt x="243" y="6414"/>
                    <a:pt x="0" y="6141"/>
                    <a:pt x="0" y="5837"/>
                  </a:cubicBezTo>
                  <a:lnTo>
                    <a:pt x="0" y="578"/>
                  </a:lnTo>
                  <a:cubicBezTo>
                    <a:pt x="0" y="274"/>
                    <a:pt x="243" y="1"/>
                    <a:pt x="578" y="1"/>
                  </a:cubicBezTo>
                  <a:lnTo>
                    <a:pt x="5806" y="1"/>
                  </a:lnTo>
                  <a:cubicBezTo>
                    <a:pt x="6140" y="1"/>
                    <a:pt x="6383" y="274"/>
                    <a:pt x="6383" y="578"/>
                  </a:cubicBezTo>
                  <a:lnTo>
                    <a:pt x="6383" y="5837"/>
                  </a:lnTo>
                  <a:cubicBezTo>
                    <a:pt x="6383" y="6141"/>
                    <a:pt x="6140" y="6414"/>
                    <a:pt x="5806" y="6414"/>
                  </a:cubicBezTo>
                  <a:close/>
                </a:path>
              </a:pathLst>
            </a:custGeom>
            <a:gradFill rotWithShape="0">
              <a:gsLst>
                <a:gs pos="0">
                  <a:srgbClr val="6600FF"/>
                </a:gs>
                <a:gs pos="100000">
                  <a:srgbClr val="280F7C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8" name="Google Shape;1121;p60"/>
            <p:cNvSpPr/>
            <p:nvPr/>
          </p:nvSpPr>
          <p:spPr>
            <a:xfrm>
              <a:off x="6131880" y="1331280"/>
              <a:ext cx="16200" cy="70920"/>
            </a:xfrm>
            <a:custGeom>
              <a:avLst/>
              <a:gdLst/>
              <a:ahLst/>
              <a:cxnLst/>
              <a:rect l="l" t="t" r="r" b="b"/>
              <a:pathLst>
                <a:path w="609" h="2554">
                  <a:moveTo>
                    <a:pt x="1" y="1"/>
                  </a:moveTo>
                  <a:lnTo>
                    <a:pt x="1" y="2554"/>
                  </a:lnTo>
                  <a:lnTo>
                    <a:pt x="608" y="2554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9" name="Google Shape;1122;p60"/>
            <p:cNvSpPr/>
            <p:nvPr/>
          </p:nvSpPr>
          <p:spPr>
            <a:xfrm>
              <a:off x="6076440" y="1331280"/>
              <a:ext cx="40320" cy="70920"/>
            </a:xfrm>
            <a:custGeom>
              <a:avLst/>
              <a:gdLst/>
              <a:ahLst/>
              <a:cxnLst/>
              <a:rect l="l" t="t" r="r" b="b"/>
              <a:pathLst>
                <a:path w="1460" h="2554">
                  <a:moveTo>
                    <a:pt x="1460" y="1"/>
                  </a:moveTo>
                  <a:lnTo>
                    <a:pt x="1" y="1369"/>
                  </a:lnTo>
                  <a:lnTo>
                    <a:pt x="1460" y="2554"/>
                  </a:lnTo>
                  <a:lnTo>
                    <a:pt x="1460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070" name="Google Shape;1123;p60"/>
          <p:cNvSpPr/>
          <p:nvPr/>
        </p:nvSpPr>
        <p:spPr>
          <a:xfrm>
            <a:off x="6126840" y="1511640"/>
            <a:ext cx="496800" cy="630360"/>
          </a:xfrm>
          <a:custGeom>
            <a:avLst/>
            <a:gdLst/>
            <a:ahLst/>
            <a:cxnLst/>
            <a:rect l="l" t="t" r="r" b="b"/>
            <a:pathLst>
              <a:path w="15989" h="10518" fill="none">
                <a:moveTo>
                  <a:pt x="0" y="0"/>
                </a:moveTo>
                <a:lnTo>
                  <a:pt x="0" y="6718"/>
                </a:lnTo>
                <a:cubicBezTo>
                  <a:pt x="0" y="8815"/>
                  <a:pt x="1702" y="10517"/>
                  <a:pt x="3830" y="10517"/>
                </a:cubicBezTo>
                <a:lnTo>
                  <a:pt x="15988" y="10517"/>
                </a:lnTo>
              </a:path>
            </a:pathLst>
          </a:custGeom>
          <a:noFill/>
          <a:ln w="28575" cap="rnd">
            <a:solidFill>
              <a:srgbClr val="FFF1EF"/>
            </a:solidFill>
            <a:prstDash val="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1" name="Google Shape;1124;p60"/>
          <p:cNvSpPr/>
          <p:nvPr/>
        </p:nvSpPr>
        <p:spPr>
          <a:xfrm rot="10799400" flipH="1">
            <a:off x="6346800" y="3002400"/>
            <a:ext cx="304560" cy="630360"/>
          </a:xfrm>
          <a:custGeom>
            <a:avLst/>
            <a:gdLst/>
            <a:ahLst/>
            <a:cxnLst/>
            <a:rect l="l" t="t" r="r" b="b"/>
            <a:pathLst>
              <a:path w="15989" h="10518" fill="none">
                <a:moveTo>
                  <a:pt x="0" y="0"/>
                </a:moveTo>
                <a:lnTo>
                  <a:pt x="0" y="6718"/>
                </a:lnTo>
                <a:cubicBezTo>
                  <a:pt x="0" y="8815"/>
                  <a:pt x="1702" y="10517"/>
                  <a:pt x="3830" y="10517"/>
                </a:cubicBezTo>
                <a:lnTo>
                  <a:pt x="15988" y="10517"/>
                </a:lnTo>
              </a:path>
            </a:pathLst>
          </a:custGeom>
          <a:noFill/>
          <a:ln w="28575" cap="rnd">
            <a:solidFill>
              <a:srgbClr val="FFF1EF"/>
            </a:solidFill>
            <a:prstDash val="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2" name="Google Shape;1125;p60"/>
          <p:cNvSpPr/>
          <p:nvPr/>
        </p:nvSpPr>
        <p:spPr>
          <a:xfrm rot="900000" flipH="1">
            <a:off x="-2396880" y="-1640880"/>
            <a:ext cx="6890400" cy="2389320"/>
          </a:xfrm>
          <a:custGeom>
            <a:avLst/>
            <a:gdLst/>
            <a:ahLst/>
            <a:cxnLst/>
            <a:rect l="l" t="t" r="r" b="b"/>
            <a:pathLst>
              <a:path w="182557" h="63315">
                <a:moveTo>
                  <a:pt x="13634" y="34215"/>
                </a:moveTo>
                <a:cubicBezTo>
                  <a:pt x="14881" y="34215"/>
                  <a:pt x="16129" y="34332"/>
                  <a:pt x="17356" y="34560"/>
                </a:cubicBezTo>
                <a:cubicBezTo>
                  <a:pt x="18459" y="34762"/>
                  <a:pt x="19536" y="35060"/>
                  <a:pt x="20585" y="35434"/>
                </a:cubicBezTo>
                <a:lnTo>
                  <a:pt x="20585" y="35434"/>
                </a:lnTo>
                <a:cubicBezTo>
                  <a:pt x="20441" y="36128"/>
                  <a:pt x="20294" y="36846"/>
                  <a:pt x="20092" y="37508"/>
                </a:cubicBezTo>
                <a:cubicBezTo>
                  <a:pt x="19910" y="38238"/>
                  <a:pt x="19666" y="38967"/>
                  <a:pt x="19423" y="39666"/>
                </a:cubicBezTo>
                <a:cubicBezTo>
                  <a:pt x="18876" y="41064"/>
                  <a:pt x="18268" y="42432"/>
                  <a:pt x="17478" y="43709"/>
                </a:cubicBezTo>
                <a:cubicBezTo>
                  <a:pt x="16657" y="44985"/>
                  <a:pt x="15715" y="46140"/>
                  <a:pt x="14560" y="47113"/>
                </a:cubicBezTo>
                <a:cubicBezTo>
                  <a:pt x="13435" y="48086"/>
                  <a:pt x="12128" y="48846"/>
                  <a:pt x="10700" y="49302"/>
                </a:cubicBezTo>
                <a:cubicBezTo>
                  <a:pt x="9608" y="49657"/>
                  <a:pt x="8443" y="49828"/>
                  <a:pt x="7276" y="49828"/>
                </a:cubicBezTo>
                <a:cubicBezTo>
                  <a:pt x="6948" y="49828"/>
                  <a:pt x="6619" y="49815"/>
                  <a:pt x="6292" y="49788"/>
                </a:cubicBezTo>
                <a:cubicBezTo>
                  <a:pt x="4833" y="49636"/>
                  <a:pt x="3374" y="49150"/>
                  <a:pt x="2250" y="48177"/>
                </a:cubicBezTo>
                <a:cubicBezTo>
                  <a:pt x="1155" y="47204"/>
                  <a:pt x="487" y="45776"/>
                  <a:pt x="365" y="44317"/>
                </a:cubicBezTo>
                <a:cubicBezTo>
                  <a:pt x="304" y="43587"/>
                  <a:pt x="396" y="42827"/>
                  <a:pt x="548" y="42098"/>
                </a:cubicBezTo>
                <a:cubicBezTo>
                  <a:pt x="730" y="41399"/>
                  <a:pt x="1003" y="40700"/>
                  <a:pt x="1368" y="40061"/>
                </a:cubicBezTo>
                <a:cubicBezTo>
                  <a:pt x="1733" y="39393"/>
                  <a:pt x="2189" y="38785"/>
                  <a:pt x="2706" y="38268"/>
                </a:cubicBezTo>
                <a:cubicBezTo>
                  <a:pt x="3192" y="37721"/>
                  <a:pt x="3800" y="37235"/>
                  <a:pt x="4408" y="36809"/>
                </a:cubicBezTo>
                <a:cubicBezTo>
                  <a:pt x="5624" y="35958"/>
                  <a:pt x="7022" y="35350"/>
                  <a:pt x="8450" y="34925"/>
                </a:cubicBezTo>
                <a:cubicBezTo>
                  <a:pt x="10136" y="34445"/>
                  <a:pt x="11884" y="34215"/>
                  <a:pt x="13634" y="34215"/>
                </a:cubicBezTo>
                <a:close/>
                <a:moveTo>
                  <a:pt x="15259" y="0"/>
                </a:moveTo>
                <a:cubicBezTo>
                  <a:pt x="16384" y="2796"/>
                  <a:pt x="17417" y="5654"/>
                  <a:pt x="18299" y="8541"/>
                </a:cubicBezTo>
                <a:cubicBezTo>
                  <a:pt x="19180" y="11429"/>
                  <a:pt x="19879" y="14377"/>
                  <a:pt x="20396" y="17356"/>
                </a:cubicBezTo>
                <a:cubicBezTo>
                  <a:pt x="20913" y="20304"/>
                  <a:pt x="21247" y="23313"/>
                  <a:pt x="21338" y="26323"/>
                </a:cubicBezTo>
                <a:cubicBezTo>
                  <a:pt x="21368" y="29303"/>
                  <a:pt x="21219" y="32313"/>
                  <a:pt x="20626" y="35235"/>
                </a:cubicBezTo>
                <a:lnTo>
                  <a:pt x="20626" y="35235"/>
                </a:lnTo>
                <a:cubicBezTo>
                  <a:pt x="19581" y="34860"/>
                  <a:pt x="18509" y="34559"/>
                  <a:pt x="17417" y="34347"/>
                </a:cubicBezTo>
                <a:cubicBezTo>
                  <a:pt x="16155" y="34102"/>
                  <a:pt x="14866" y="33978"/>
                  <a:pt x="13577" y="33978"/>
                </a:cubicBezTo>
                <a:cubicBezTo>
                  <a:pt x="11824" y="33978"/>
                  <a:pt x="10071" y="34208"/>
                  <a:pt x="8390" y="34681"/>
                </a:cubicBezTo>
                <a:cubicBezTo>
                  <a:pt x="6900" y="35107"/>
                  <a:pt x="5502" y="35715"/>
                  <a:pt x="4256" y="36596"/>
                </a:cubicBezTo>
                <a:cubicBezTo>
                  <a:pt x="3617" y="37022"/>
                  <a:pt x="3010" y="37508"/>
                  <a:pt x="2493" y="38086"/>
                </a:cubicBezTo>
                <a:cubicBezTo>
                  <a:pt x="1976" y="38633"/>
                  <a:pt x="1520" y="39241"/>
                  <a:pt x="1125" y="39909"/>
                </a:cubicBezTo>
                <a:cubicBezTo>
                  <a:pt x="730" y="40578"/>
                  <a:pt x="456" y="41308"/>
                  <a:pt x="274" y="42037"/>
                </a:cubicBezTo>
                <a:cubicBezTo>
                  <a:pt x="92" y="42797"/>
                  <a:pt x="0" y="43557"/>
                  <a:pt x="61" y="44347"/>
                </a:cubicBezTo>
                <a:cubicBezTo>
                  <a:pt x="183" y="45867"/>
                  <a:pt x="882" y="47387"/>
                  <a:pt x="2037" y="48420"/>
                </a:cubicBezTo>
                <a:cubicBezTo>
                  <a:pt x="3222" y="49454"/>
                  <a:pt x="4742" y="49970"/>
                  <a:pt x="6262" y="50122"/>
                </a:cubicBezTo>
                <a:cubicBezTo>
                  <a:pt x="6622" y="50158"/>
                  <a:pt x="6982" y="50175"/>
                  <a:pt x="7341" y="50175"/>
                </a:cubicBezTo>
                <a:cubicBezTo>
                  <a:pt x="8527" y="50175"/>
                  <a:pt x="9701" y="49986"/>
                  <a:pt x="10821" y="49636"/>
                </a:cubicBezTo>
                <a:cubicBezTo>
                  <a:pt x="12280" y="49150"/>
                  <a:pt x="13618" y="48359"/>
                  <a:pt x="14773" y="47356"/>
                </a:cubicBezTo>
                <a:cubicBezTo>
                  <a:pt x="15928" y="46353"/>
                  <a:pt x="16900" y="45168"/>
                  <a:pt x="17721" y="43861"/>
                </a:cubicBezTo>
                <a:cubicBezTo>
                  <a:pt x="18511" y="42584"/>
                  <a:pt x="19150" y="41186"/>
                  <a:pt x="19666" y="39757"/>
                </a:cubicBezTo>
                <a:cubicBezTo>
                  <a:pt x="19910" y="39028"/>
                  <a:pt x="20183" y="38329"/>
                  <a:pt x="20366" y="37599"/>
                </a:cubicBezTo>
                <a:cubicBezTo>
                  <a:pt x="20564" y="36920"/>
                  <a:pt x="20709" y="36214"/>
                  <a:pt x="20851" y="35531"/>
                </a:cubicBezTo>
                <a:lnTo>
                  <a:pt x="20851" y="35531"/>
                </a:lnTo>
                <a:cubicBezTo>
                  <a:pt x="22541" y="36156"/>
                  <a:pt x="24156" y="36975"/>
                  <a:pt x="25685" y="37903"/>
                </a:cubicBezTo>
                <a:cubicBezTo>
                  <a:pt x="28268" y="39484"/>
                  <a:pt x="30639" y="41368"/>
                  <a:pt x="32919" y="43344"/>
                </a:cubicBezTo>
                <a:cubicBezTo>
                  <a:pt x="35199" y="45320"/>
                  <a:pt x="37418" y="47356"/>
                  <a:pt x="39667" y="49393"/>
                </a:cubicBezTo>
                <a:cubicBezTo>
                  <a:pt x="41886" y="51429"/>
                  <a:pt x="44165" y="53435"/>
                  <a:pt x="46597" y="55229"/>
                </a:cubicBezTo>
                <a:cubicBezTo>
                  <a:pt x="49059" y="56992"/>
                  <a:pt x="51704" y="58542"/>
                  <a:pt x="54591" y="59454"/>
                </a:cubicBezTo>
                <a:cubicBezTo>
                  <a:pt x="56412" y="60048"/>
                  <a:pt x="58330" y="60364"/>
                  <a:pt x="60246" y="60364"/>
                </a:cubicBezTo>
                <a:cubicBezTo>
                  <a:pt x="61367" y="60364"/>
                  <a:pt x="62488" y="60256"/>
                  <a:pt x="63588" y="60031"/>
                </a:cubicBezTo>
                <a:cubicBezTo>
                  <a:pt x="66597" y="59484"/>
                  <a:pt x="69394" y="58208"/>
                  <a:pt x="71977" y="56627"/>
                </a:cubicBezTo>
                <a:cubicBezTo>
                  <a:pt x="73284" y="55867"/>
                  <a:pt x="74500" y="54955"/>
                  <a:pt x="75716" y="54043"/>
                </a:cubicBezTo>
                <a:cubicBezTo>
                  <a:pt x="76902" y="53101"/>
                  <a:pt x="78087" y="52128"/>
                  <a:pt x="79181" y="51095"/>
                </a:cubicBezTo>
                <a:cubicBezTo>
                  <a:pt x="83680" y="47022"/>
                  <a:pt x="87479" y="42311"/>
                  <a:pt x="91826" y="38116"/>
                </a:cubicBezTo>
                <a:cubicBezTo>
                  <a:pt x="94014" y="36049"/>
                  <a:pt x="96324" y="34104"/>
                  <a:pt x="98847" y="32462"/>
                </a:cubicBezTo>
                <a:cubicBezTo>
                  <a:pt x="100093" y="31642"/>
                  <a:pt x="101431" y="30943"/>
                  <a:pt x="102799" y="30304"/>
                </a:cubicBezTo>
                <a:lnTo>
                  <a:pt x="104866" y="29423"/>
                </a:lnTo>
                <a:cubicBezTo>
                  <a:pt x="105565" y="29180"/>
                  <a:pt x="106294" y="28967"/>
                  <a:pt x="107024" y="28724"/>
                </a:cubicBezTo>
                <a:cubicBezTo>
                  <a:pt x="109911" y="27873"/>
                  <a:pt x="112890" y="27417"/>
                  <a:pt x="115899" y="27265"/>
                </a:cubicBezTo>
                <a:lnTo>
                  <a:pt x="118149" y="27265"/>
                </a:lnTo>
                <a:cubicBezTo>
                  <a:pt x="118908" y="27295"/>
                  <a:pt x="119638" y="27356"/>
                  <a:pt x="120398" y="27386"/>
                </a:cubicBezTo>
                <a:lnTo>
                  <a:pt x="120945" y="27417"/>
                </a:lnTo>
                <a:cubicBezTo>
                  <a:pt x="121158" y="27447"/>
                  <a:pt x="121340" y="27478"/>
                  <a:pt x="121522" y="27478"/>
                </a:cubicBezTo>
                <a:lnTo>
                  <a:pt x="122647" y="27630"/>
                </a:lnTo>
                <a:cubicBezTo>
                  <a:pt x="123012" y="27690"/>
                  <a:pt x="123377" y="27721"/>
                  <a:pt x="123741" y="27782"/>
                </a:cubicBezTo>
                <a:lnTo>
                  <a:pt x="124866" y="28025"/>
                </a:lnTo>
                <a:cubicBezTo>
                  <a:pt x="127784" y="28633"/>
                  <a:pt x="130702" y="29545"/>
                  <a:pt x="133377" y="30882"/>
                </a:cubicBezTo>
                <a:cubicBezTo>
                  <a:pt x="136082" y="32219"/>
                  <a:pt x="138574" y="33921"/>
                  <a:pt x="140793" y="35928"/>
                </a:cubicBezTo>
                <a:cubicBezTo>
                  <a:pt x="142982" y="37994"/>
                  <a:pt x="144897" y="40335"/>
                  <a:pt x="146690" y="42767"/>
                </a:cubicBezTo>
                <a:cubicBezTo>
                  <a:pt x="148453" y="45198"/>
                  <a:pt x="150125" y="47721"/>
                  <a:pt x="151918" y="50153"/>
                </a:cubicBezTo>
                <a:cubicBezTo>
                  <a:pt x="153711" y="52584"/>
                  <a:pt x="155626" y="54955"/>
                  <a:pt x="157876" y="57022"/>
                </a:cubicBezTo>
                <a:cubicBezTo>
                  <a:pt x="160095" y="59089"/>
                  <a:pt x="162648" y="60791"/>
                  <a:pt x="165444" y="61946"/>
                </a:cubicBezTo>
                <a:cubicBezTo>
                  <a:pt x="167699" y="62843"/>
                  <a:pt x="170127" y="63315"/>
                  <a:pt x="172545" y="63315"/>
                </a:cubicBezTo>
                <a:cubicBezTo>
                  <a:pt x="173158" y="63315"/>
                  <a:pt x="173771" y="63284"/>
                  <a:pt x="174381" y="63223"/>
                </a:cubicBezTo>
                <a:cubicBezTo>
                  <a:pt x="175900" y="63071"/>
                  <a:pt x="177390" y="62736"/>
                  <a:pt x="178788" y="62129"/>
                </a:cubicBezTo>
                <a:cubicBezTo>
                  <a:pt x="180186" y="61551"/>
                  <a:pt x="181463" y="60730"/>
                  <a:pt x="182557" y="59636"/>
                </a:cubicBezTo>
                <a:lnTo>
                  <a:pt x="182527" y="59606"/>
                </a:lnTo>
                <a:cubicBezTo>
                  <a:pt x="181432" y="60670"/>
                  <a:pt x="180156" y="61490"/>
                  <a:pt x="178758" y="62068"/>
                </a:cubicBezTo>
                <a:cubicBezTo>
                  <a:pt x="177359" y="62645"/>
                  <a:pt x="175870" y="62980"/>
                  <a:pt x="174381" y="63101"/>
                </a:cubicBezTo>
                <a:cubicBezTo>
                  <a:pt x="173831" y="63151"/>
                  <a:pt x="173279" y="63176"/>
                  <a:pt x="172728" y="63176"/>
                </a:cubicBezTo>
                <a:cubicBezTo>
                  <a:pt x="170260" y="63176"/>
                  <a:pt x="167796" y="62683"/>
                  <a:pt x="165535" y="61764"/>
                </a:cubicBezTo>
                <a:cubicBezTo>
                  <a:pt x="162739" y="60639"/>
                  <a:pt x="160216" y="58907"/>
                  <a:pt x="158028" y="56840"/>
                </a:cubicBezTo>
                <a:cubicBezTo>
                  <a:pt x="155809" y="54803"/>
                  <a:pt x="153924" y="52432"/>
                  <a:pt x="152161" y="50001"/>
                </a:cubicBezTo>
                <a:cubicBezTo>
                  <a:pt x="150368" y="47539"/>
                  <a:pt x="148727" y="45016"/>
                  <a:pt x="146933" y="42584"/>
                </a:cubicBezTo>
                <a:cubicBezTo>
                  <a:pt x="145170" y="40122"/>
                  <a:pt x="143255" y="37751"/>
                  <a:pt x="141036" y="35684"/>
                </a:cubicBezTo>
                <a:cubicBezTo>
                  <a:pt x="136568" y="31551"/>
                  <a:pt x="130884" y="28815"/>
                  <a:pt x="124927" y="27660"/>
                </a:cubicBezTo>
                <a:lnTo>
                  <a:pt x="123802" y="27417"/>
                </a:lnTo>
                <a:cubicBezTo>
                  <a:pt x="123437" y="27356"/>
                  <a:pt x="123073" y="27326"/>
                  <a:pt x="122677" y="27265"/>
                </a:cubicBezTo>
                <a:lnTo>
                  <a:pt x="121553" y="27113"/>
                </a:lnTo>
                <a:cubicBezTo>
                  <a:pt x="121370" y="27113"/>
                  <a:pt x="121188" y="27082"/>
                  <a:pt x="121006" y="27052"/>
                </a:cubicBezTo>
                <a:lnTo>
                  <a:pt x="120428" y="27022"/>
                </a:lnTo>
                <a:cubicBezTo>
                  <a:pt x="119668" y="26991"/>
                  <a:pt x="118908" y="26930"/>
                  <a:pt x="118149" y="26900"/>
                </a:cubicBezTo>
                <a:lnTo>
                  <a:pt x="115869" y="26900"/>
                </a:lnTo>
                <a:cubicBezTo>
                  <a:pt x="112829" y="27052"/>
                  <a:pt x="109820" y="27538"/>
                  <a:pt x="106902" y="28389"/>
                </a:cubicBezTo>
                <a:cubicBezTo>
                  <a:pt x="106203" y="28633"/>
                  <a:pt x="105474" y="28845"/>
                  <a:pt x="104744" y="29089"/>
                </a:cubicBezTo>
                <a:lnTo>
                  <a:pt x="102647" y="29970"/>
                </a:lnTo>
                <a:cubicBezTo>
                  <a:pt x="101279" y="30639"/>
                  <a:pt x="99911" y="31338"/>
                  <a:pt x="98665" y="32159"/>
                </a:cubicBezTo>
                <a:cubicBezTo>
                  <a:pt x="96112" y="33830"/>
                  <a:pt x="93771" y="35776"/>
                  <a:pt x="91583" y="37873"/>
                </a:cubicBezTo>
                <a:cubicBezTo>
                  <a:pt x="87236" y="42067"/>
                  <a:pt x="83437" y="46809"/>
                  <a:pt x="78999" y="50882"/>
                </a:cubicBezTo>
                <a:cubicBezTo>
                  <a:pt x="77874" y="51916"/>
                  <a:pt x="76719" y="52888"/>
                  <a:pt x="75564" y="53831"/>
                </a:cubicBezTo>
                <a:cubicBezTo>
                  <a:pt x="74348" y="54742"/>
                  <a:pt x="73132" y="55654"/>
                  <a:pt x="71856" y="56414"/>
                </a:cubicBezTo>
                <a:cubicBezTo>
                  <a:pt x="69303" y="57995"/>
                  <a:pt x="66506" y="59271"/>
                  <a:pt x="63558" y="59849"/>
                </a:cubicBezTo>
                <a:cubicBezTo>
                  <a:pt x="62457" y="60065"/>
                  <a:pt x="61335" y="60170"/>
                  <a:pt x="60212" y="60170"/>
                </a:cubicBezTo>
                <a:cubicBezTo>
                  <a:pt x="58328" y="60170"/>
                  <a:pt x="56442" y="59873"/>
                  <a:pt x="54652" y="59302"/>
                </a:cubicBezTo>
                <a:cubicBezTo>
                  <a:pt x="51795" y="58390"/>
                  <a:pt x="49150" y="56840"/>
                  <a:pt x="46688" y="55107"/>
                </a:cubicBezTo>
                <a:cubicBezTo>
                  <a:pt x="41795" y="51551"/>
                  <a:pt x="37570" y="47174"/>
                  <a:pt x="33010" y="43223"/>
                </a:cubicBezTo>
                <a:cubicBezTo>
                  <a:pt x="30730" y="41247"/>
                  <a:pt x="28360" y="39332"/>
                  <a:pt x="25776" y="37751"/>
                </a:cubicBezTo>
                <a:cubicBezTo>
                  <a:pt x="24238" y="36799"/>
                  <a:pt x="22601" y="35969"/>
                  <a:pt x="20892" y="35332"/>
                </a:cubicBezTo>
                <a:lnTo>
                  <a:pt x="20892" y="35332"/>
                </a:lnTo>
                <a:cubicBezTo>
                  <a:pt x="21461" y="32369"/>
                  <a:pt x="21611" y="29346"/>
                  <a:pt x="21551" y="26323"/>
                </a:cubicBezTo>
                <a:cubicBezTo>
                  <a:pt x="21460" y="23313"/>
                  <a:pt x="21125" y="20274"/>
                  <a:pt x="20578" y="17295"/>
                </a:cubicBezTo>
                <a:cubicBezTo>
                  <a:pt x="19514" y="11338"/>
                  <a:pt x="17630" y="5562"/>
                  <a:pt x="15289" y="0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3" name="Google Shape;1126;p60"/>
          <p:cNvSpPr/>
          <p:nvPr/>
        </p:nvSpPr>
        <p:spPr>
          <a:xfrm rot="900000">
            <a:off x="-1252800" y="3022560"/>
            <a:ext cx="6890400" cy="2389320"/>
          </a:xfrm>
          <a:custGeom>
            <a:avLst/>
            <a:gdLst/>
            <a:ahLst/>
            <a:cxnLst/>
            <a:rect l="l" t="t" r="r" b="b"/>
            <a:pathLst>
              <a:path w="182557" h="63315">
                <a:moveTo>
                  <a:pt x="13634" y="34215"/>
                </a:moveTo>
                <a:cubicBezTo>
                  <a:pt x="14881" y="34215"/>
                  <a:pt x="16129" y="34332"/>
                  <a:pt x="17356" y="34560"/>
                </a:cubicBezTo>
                <a:cubicBezTo>
                  <a:pt x="18459" y="34762"/>
                  <a:pt x="19536" y="35060"/>
                  <a:pt x="20585" y="35434"/>
                </a:cubicBezTo>
                <a:lnTo>
                  <a:pt x="20585" y="35434"/>
                </a:lnTo>
                <a:cubicBezTo>
                  <a:pt x="20441" y="36128"/>
                  <a:pt x="20294" y="36846"/>
                  <a:pt x="20092" y="37508"/>
                </a:cubicBezTo>
                <a:cubicBezTo>
                  <a:pt x="19910" y="38238"/>
                  <a:pt x="19666" y="38967"/>
                  <a:pt x="19423" y="39666"/>
                </a:cubicBezTo>
                <a:cubicBezTo>
                  <a:pt x="18876" y="41064"/>
                  <a:pt x="18268" y="42432"/>
                  <a:pt x="17478" y="43709"/>
                </a:cubicBezTo>
                <a:cubicBezTo>
                  <a:pt x="16657" y="44985"/>
                  <a:pt x="15715" y="46140"/>
                  <a:pt x="14560" y="47113"/>
                </a:cubicBezTo>
                <a:cubicBezTo>
                  <a:pt x="13435" y="48086"/>
                  <a:pt x="12128" y="48846"/>
                  <a:pt x="10700" y="49302"/>
                </a:cubicBezTo>
                <a:cubicBezTo>
                  <a:pt x="9608" y="49657"/>
                  <a:pt x="8443" y="49828"/>
                  <a:pt x="7276" y="49828"/>
                </a:cubicBezTo>
                <a:cubicBezTo>
                  <a:pt x="6948" y="49828"/>
                  <a:pt x="6619" y="49815"/>
                  <a:pt x="6292" y="49788"/>
                </a:cubicBezTo>
                <a:cubicBezTo>
                  <a:pt x="4833" y="49636"/>
                  <a:pt x="3374" y="49150"/>
                  <a:pt x="2250" y="48177"/>
                </a:cubicBezTo>
                <a:cubicBezTo>
                  <a:pt x="1155" y="47204"/>
                  <a:pt x="487" y="45776"/>
                  <a:pt x="365" y="44317"/>
                </a:cubicBezTo>
                <a:cubicBezTo>
                  <a:pt x="304" y="43587"/>
                  <a:pt x="396" y="42827"/>
                  <a:pt x="548" y="42098"/>
                </a:cubicBezTo>
                <a:cubicBezTo>
                  <a:pt x="730" y="41399"/>
                  <a:pt x="1003" y="40700"/>
                  <a:pt x="1368" y="40061"/>
                </a:cubicBezTo>
                <a:cubicBezTo>
                  <a:pt x="1733" y="39393"/>
                  <a:pt x="2189" y="38785"/>
                  <a:pt x="2706" y="38268"/>
                </a:cubicBezTo>
                <a:cubicBezTo>
                  <a:pt x="3192" y="37721"/>
                  <a:pt x="3800" y="37235"/>
                  <a:pt x="4408" y="36809"/>
                </a:cubicBezTo>
                <a:cubicBezTo>
                  <a:pt x="5624" y="35958"/>
                  <a:pt x="7022" y="35350"/>
                  <a:pt x="8450" y="34925"/>
                </a:cubicBezTo>
                <a:cubicBezTo>
                  <a:pt x="10136" y="34445"/>
                  <a:pt x="11884" y="34215"/>
                  <a:pt x="13634" y="34215"/>
                </a:cubicBezTo>
                <a:close/>
                <a:moveTo>
                  <a:pt x="15259" y="0"/>
                </a:moveTo>
                <a:cubicBezTo>
                  <a:pt x="16384" y="2796"/>
                  <a:pt x="17417" y="5654"/>
                  <a:pt x="18299" y="8541"/>
                </a:cubicBezTo>
                <a:cubicBezTo>
                  <a:pt x="19180" y="11429"/>
                  <a:pt x="19879" y="14377"/>
                  <a:pt x="20396" y="17356"/>
                </a:cubicBezTo>
                <a:cubicBezTo>
                  <a:pt x="20913" y="20304"/>
                  <a:pt x="21247" y="23313"/>
                  <a:pt x="21338" y="26323"/>
                </a:cubicBezTo>
                <a:cubicBezTo>
                  <a:pt x="21368" y="29303"/>
                  <a:pt x="21219" y="32313"/>
                  <a:pt x="20626" y="35235"/>
                </a:cubicBezTo>
                <a:lnTo>
                  <a:pt x="20626" y="35235"/>
                </a:lnTo>
                <a:cubicBezTo>
                  <a:pt x="19581" y="34860"/>
                  <a:pt x="18509" y="34559"/>
                  <a:pt x="17417" y="34347"/>
                </a:cubicBezTo>
                <a:cubicBezTo>
                  <a:pt x="16155" y="34102"/>
                  <a:pt x="14866" y="33978"/>
                  <a:pt x="13577" y="33978"/>
                </a:cubicBezTo>
                <a:cubicBezTo>
                  <a:pt x="11824" y="33978"/>
                  <a:pt x="10071" y="34208"/>
                  <a:pt x="8390" y="34681"/>
                </a:cubicBezTo>
                <a:cubicBezTo>
                  <a:pt x="6900" y="35107"/>
                  <a:pt x="5502" y="35715"/>
                  <a:pt x="4256" y="36596"/>
                </a:cubicBezTo>
                <a:cubicBezTo>
                  <a:pt x="3617" y="37022"/>
                  <a:pt x="3010" y="37508"/>
                  <a:pt x="2493" y="38086"/>
                </a:cubicBezTo>
                <a:cubicBezTo>
                  <a:pt x="1976" y="38633"/>
                  <a:pt x="1520" y="39241"/>
                  <a:pt x="1125" y="39909"/>
                </a:cubicBezTo>
                <a:cubicBezTo>
                  <a:pt x="730" y="40578"/>
                  <a:pt x="456" y="41308"/>
                  <a:pt x="274" y="42037"/>
                </a:cubicBezTo>
                <a:cubicBezTo>
                  <a:pt x="92" y="42797"/>
                  <a:pt x="0" y="43557"/>
                  <a:pt x="61" y="44347"/>
                </a:cubicBezTo>
                <a:cubicBezTo>
                  <a:pt x="183" y="45867"/>
                  <a:pt x="882" y="47387"/>
                  <a:pt x="2037" y="48420"/>
                </a:cubicBezTo>
                <a:cubicBezTo>
                  <a:pt x="3222" y="49454"/>
                  <a:pt x="4742" y="49970"/>
                  <a:pt x="6262" y="50122"/>
                </a:cubicBezTo>
                <a:cubicBezTo>
                  <a:pt x="6622" y="50158"/>
                  <a:pt x="6982" y="50175"/>
                  <a:pt x="7341" y="50175"/>
                </a:cubicBezTo>
                <a:cubicBezTo>
                  <a:pt x="8527" y="50175"/>
                  <a:pt x="9701" y="49986"/>
                  <a:pt x="10821" y="49636"/>
                </a:cubicBezTo>
                <a:cubicBezTo>
                  <a:pt x="12280" y="49150"/>
                  <a:pt x="13618" y="48359"/>
                  <a:pt x="14773" y="47356"/>
                </a:cubicBezTo>
                <a:cubicBezTo>
                  <a:pt x="15928" y="46353"/>
                  <a:pt x="16900" y="45168"/>
                  <a:pt x="17721" y="43861"/>
                </a:cubicBezTo>
                <a:cubicBezTo>
                  <a:pt x="18511" y="42584"/>
                  <a:pt x="19150" y="41186"/>
                  <a:pt x="19666" y="39757"/>
                </a:cubicBezTo>
                <a:cubicBezTo>
                  <a:pt x="19910" y="39028"/>
                  <a:pt x="20183" y="38329"/>
                  <a:pt x="20366" y="37599"/>
                </a:cubicBezTo>
                <a:cubicBezTo>
                  <a:pt x="20564" y="36920"/>
                  <a:pt x="20709" y="36214"/>
                  <a:pt x="20851" y="35531"/>
                </a:cubicBezTo>
                <a:lnTo>
                  <a:pt x="20851" y="35531"/>
                </a:lnTo>
                <a:cubicBezTo>
                  <a:pt x="22541" y="36156"/>
                  <a:pt x="24156" y="36975"/>
                  <a:pt x="25685" y="37903"/>
                </a:cubicBezTo>
                <a:cubicBezTo>
                  <a:pt x="28268" y="39484"/>
                  <a:pt x="30639" y="41368"/>
                  <a:pt x="32919" y="43344"/>
                </a:cubicBezTo>
                <a:cubicBezTo>
                  <a:pt x="35199" y="45320"/>
                  <a:pt x="37418" y="47356"/>
                  <a:pt x="39667" y="49393"/>
                </a:cubicBezTo>
                <a:cubicBezTo>
                  <a:pt x="41886" y="51429"/>
                  <a:pt x="44165" y="53435"/>
                  <a:pt x="46597" y="55229"/>
                </a:cubicBezTo>
                <a:cubicBezTo>
                  <a:pt x="49059" y="56992"/>
                  <a:pt x="51704" y="58542"/>
                  <a:pt x="54591" y="59454"/>
                </a:cubicBezTo>
                <a:cubicBezTo>
                  <a:pt x="56412" y="60048"/>
                  <a:pt x="58330" y="60364"/>
                  <a:pt x="60246" y="60364"/>
                </a:cubicBezTo>
                <a:cubicBezTo>
                  <a:pt x="61367" y="60364"/>
                  <a:pt x="62488" y="60256"/>
                  <a:pt x="63588" y="60031"/>
                </a:cubicBezTo>
                <a:cubicBezTo>
                  <a:pt x="66597" y="59484"/>
                  <a:pt x="69394" y="58208"/>
                  <a:pt x="71977" y="56627"/>
                </a:cubicBezTo>
                <a:cubicBezTo>
                  <a:pt x="73284" y="55867"/>
                  <a:pt x="74500" y="54955"/>
                  <a:pt x="75716" y="54043"/>
                </a:cubicBezTo>
                <a:cubicBezTo>
                  <a:pt x="76902" y="53101"/>
                  <a:pt x="78087" y="52128"/>
                  <a:pt x="79181" y="51095"/>
                </a:cubicBezTo>
                <a:cubicBezTo>
                  <a:pt x="83680" y="47022"/>
                  <a:pt x="87479" y="42311"/>
                  <a:pt x="91826" y="38116"/>
                </a:cubicBezTo>
                <a:cubicBezTo>
                  <a:pt x="94014" y="36049"/>
                  <a:pt x="96324" y="34104"/>
                  <a:pt x="98847" y="32462"/>
                </a:cubicBezTo>
                <a:cubicBezTo>
                  <a:pt x="100093" y="31642"/>
                  <a:pt x="101431" y="30943"/>
                  <a:pt x="102799" y="30304"/>
                </a:cubicBezTo>
                <a:lnTo>
                  <a:pt x="104866" y="29423"/>
                </a:lnTo>
                <a:cubicBezTo>
                  <a:pt x="105565" y="29180"/>
                  <a:pt x="106294" y="28967"/>
                  <a:pt x="107024" y="28724"/>
                </a:cubicBezTo>
                <a:cubicBezTo>
                  <a:pt x="109911" y="27873"/>
                  <a:pt x="112890" y="27417"/>
                  <a:pt x="115899" y="27265"/>
                </a:cubicBezTo>
                <a:lnTo>
                  <a:pt x="118149" y="27265"/>
                </a:lnTo>
                <a:cubicBezTo>
                  <a:pt x="118908" y="27295"/>
                  <a:pt x="119638" y="27356"/>
                  <a:pt x="120398" y="27386"/>
                </a:cubicBezTo>
                <a:lnTo>
                  <a:pt x="120945" y="27417"/>
                </a:lnTo>
                <a:cubicBezTo>
                  <a:pt x="121158" y="27447"/>
                  <a:pt x="121340" y="27478"/>
                  <a:pt x="121522" y="27478"/>
                </a:cubicBezTo>
                <a:lnTo>
                  <a:pt x="122647" y="27630"/>
                </a:lnTo>
                <a:cubicBezTo>
                  <a:pt x="123012" y="27690"/>
                  <a:pt x="123377" y="27721"/>
                  <a:pt x="123741" y="27782"/>
                </a:cubicBezTo>
                <a:lnTo>
                  <a:pt x="124866" y="28025"/>
                </a:lnTo>
                <a:cubicBezTo>
                  <a:pt x="127784" y="28633"/>
                  <a:pt x="130702" y="29545"/>
                  <a:pt x="133377" y="30882"/>
                </a:cubicBezTo>
                <a:cubicBezTo>
                  <a:pt x="136082" y="32219"/>
                  <a:pt x="138574" y="33921"/>
                  <a:pt x="140793" y="35928"/>
                </a:cubicBezTo>
                <a:cubicBezTo>
                  <a:pt x="142982" y="37994"/>
                  <a:pt x="144897" y="40335"/>
                  <a:pt x="146690" y="42767"/>
                </a:cubicBezTo>
                <a:cubicBezTo>
                  <a:pt x="148453" y="45198"/>
                  <a:pt x="150125" y="47721"/>
                  <a:pt x="151918" y="50153"/>
                </a:cubicBezTo>
                <a:cubicBezTo>
                  <a:pt x="153711" y="52584"/>
                  <a:pt x="155626" y="54955"/>
                  <a:pt x="157876" y="57022"/>
                </a:cubicBezTo>
                <a:cubicBezTo>
                  <a:pt x="160095" y="59089"/>
                  <a:pt x="162648" y="60791"/>
                  <a:pt x="165444" y="61946"/>
                </a:cubicBezTo>
                <a:cubicBezTo>
                  <a:pt x="167699" y="62843"/>
                  <a:pt x="170127" y="63315"/>
                  <a:pt x="172545" y="63315"/>
                </a:cubicBezTo>
                <a:cubicBezTo>
                  <a:pt x="173158" y="63315"/>
                  <a:pt x="173771" y="63284"/>
                  <a:pt x="174381" y="63223"/>
                </a:cubicBezTo>
                <a:cubicBezTo>
                  <a:pt x="175900" y="63071"/>
                  <a:pt x="177390" y="62736"/>
                  <a:pt x="178788" y="62129"/>
                </a:cubicBezTo>
                <a:cubicBezTo>
                  <a:pt x="180186" y="61551"/>
                  <a:pt x="181463" y="60730"/>
                  <a:pt x="182557" y="59636"/>
                </a:cubicBezTo>
                <a:lnTo>
                  <a:pt x="182527" y="59606"/>
                </a:lnTo>
                <a:cubicBezTo>
                  <a:pt x="181432" y="60670"/>
                  <a:pt x="180156" y="61490"/>
                  <a:pt x="178758" y="62068"/>
                </a:cubicBezTo>
                <a:cubicBezTo>
                  <a:pt x="177359" y="62645"/>
                  <a:pt x="175870" y="62980"/>
                  <a:pt x="174381" y="63101"/>
                </a:cubicBezTo>
                <a:cubicBezTo>
                  <a:pt x="173831" y="63151"/>
                  <a:pt x="173279" y="63176"/>
                  <a:pt x="172728" y="63176"/>
                </a:cubicBezTo>
                <a:cubicBezTo>
                  <a:pt x="170260" y="63176"/>
                  <a:pt x="167796" y="62683"/>
                  <a:pt x="165535" y="61764"/>
                </a:cubicBezTo>
                <a:cubicBezTo>
                  <a:pt x="162739" y="60639"/>
                  <a:pt x="160216" y="58907"/>
                  <a:pt x="158028" y="56840"/>
                </a:cubicBezTo>
                <a:cubicBezTo>
                  <a:pt x="155809" y="54803"/>
                  <a:pt x="153924" y="52432"/>
                  <a:pt x="152161" y="50001"/>
                </a:cubicBezTo>
                <a:cubicBezTo>
                  <a:pt x="150368" y="47539"/>
                  <a:pt x="148727" y="45016"/>
                  <a:pt x="146933" y="42584"/>
                </a:cubicBezTo>
                <a:cubicBezTo>
                  <a:pt x="145170" y="40122"/>
                  <a:pt x="143255" y="37751"/>
                  <a:pt x="141036" y="35684"/>
                </a:cubicBezTo>
                <a:cubicBezTo>
                  <a:pt x="136568" y="31551"/>
                  <a:pt x="130884" y="28815"/>
                  <a:pt x="124927" y="27660"/>
                </a:cubicBezTo>
                <a:lnTo>
                  <a:pt x="123802" y="27417"/>
                </a:lnTo>
                <a:cubicBezTo>
                  <a:pt x="123437" y="27356"/>
                  <a:pt x="123073" y="27326"/>
                  <a:pt x="122677" y="27265"/>
                </a:cubicBezTo>
                <a:lnTo>
                  <a:pt x="121553" y="27113"/>
                </a:lnTo>
                <a:cubicBezTo>
                  <a:pt x="121370" y="27113"/>
                  <a:pt x="121188" y="27082"/>
                  <a:pt x="121006" y="27052"/>
                </a:cubicBezTo>
                <a:lnTo>
                  <a:pt x="120428" y="27022"/>
                </a:lnTo>
                <a:cubicBezTo>
                  <a:pt x="119668" y="26991"/>
                  <a:pt x="118908" y="26930"/>
                  <a:pt x="118149" y="26900"/>
                </a:cubicBezTo>
                <a:lnTo>
                  <a:pt x="115869" y="26900"/>
                </a:lnTo>
                <a:cubicBezTo>
                  <a:pt x="112829" y="27052"/>
                  <a:pt x="109820" y="27538"/>
                  <a:pt x="106902" y="28389"/>
                </a:cubicBezTo>
                <a:cubicBezTo>
                  <a:pt x="106203" y="28633"/>
                  <a:pt x="105474" y="28845"/>
                  <a:pt x="104744" y="29089"/>
                </a:cubicBezTo>
                <a:lnTo>
                  <a:pt x="102647" y="29970"/>
                </a:lnTo>
                <a:cubicBezTo>
                  <a:pt x="101279" y="30639"/>
                  <a:pt x="99911" y="31338"/>
                  <a:pt x="98665" y="32159"/>
                </a:cubicBezTo>
                <a:cubicBezTo>
                  <a:pt x="96112" y="33830"/>
                  <a:pt x="93771" y="35776"/>
                  <a:pt x="91583" y="37873"/>
                </a:cubicBezTo>
                <a:cubicBezTo>
                  <a:pt x="87236" y="42067"/>
                  <a:pt x="83437" y="46809"/>
                  <a:pt x="78999" y="50882"/>
                </a:cubicBezTo>
                <a:cubicBezTo>
                  <a:pt x="77874" y="51916"/>
                  <a:pt x="76719" y="52888"/>
                  <a:pt x="75564" y="53831"/>
                </a:cubicBezTo>
                <a:cubicBezTo>
                  <a:pt x="74348" y="54742"/>
                  <a:pt x="73132" y="55654"/>
                  <a:pt x="71856" y="56414"/>
                </a:cubicBezTo>
                <a:cubicBezTo>
                  <a:pt x="69303" y="57995"/>
                  <a:pt x="66506" y="59271"/>
                  <a:pt x="63558" y="59849"/>
                </a:cubicBezTo>
                <a:cubicBezTo>
                  <a:pt x="62457" y="60065"/>
                  <a:pt x="61335" y="60170"/>
                  <a:pt x="60212" y="60170"/>
                </a:cubicBezTo>
                <a:cubicBezTo>
                  <a:pt x="58328" y="60170"/>
                  <a:pt x="56442" y="59873"/>
                  <a:pt x="54652" y="59302"/>
                </a:cubicBezTo>
                <a:cubicBezTo>
                  <a:pt x="51795" y="58390"/>
                  <a:pt x="49150" y="56840"/>
                  <a:pt x="46688" y="55107"/>
                </a:cubicBezTo>
                <a:cubicBezTo>
                  <a:pt x="41795" y="51551"/>
                  <a:pt x="37570" y="47174"/>
                  <a:pt x="33010" y="43223"/>
                </a:cubicBezTo>
                <a:cubicBezTo>
                  <a:pt x="30730" y="41247"/>
                  <a:pt x="28360" y="39332"/>
                  <a:pt x="25776" y="37751"/>
                </a:cubicBezTo>
                <a:cubicBezTo>
                  <a:pt x="24238" y="36799"/>
                  <a:pt x="22601" y="35969"/>
                  <a:pt x="20892" y="35332"/>
                </a:cubicBezTo>
                <a:lnTo>
                  <a:pt x="20892" y="35332"/>
                </a:lnTo>
                <a:cubicBezTo>
                  <a:pt x="21461" y="32369"/>
                  <a:pt x="21611" y="29346"/>
                  <a:pt x="21551" y="26323"/>
                </a:cubicBezTo>
                <a:cubicBezTo>
                  <a:pt x="21460" y="23313"/>
                  <a:pt x="21125" y="20274"/>
                  <a:pt x="20578" y="17295"/>
                </a:cubicBezTo>
                <a:cubicBezTo>
                  <a:pt x="19514" y="11338"/>
                  <a:pt x="17630" y="5562"/>
                  <a:pt x="15289" y="0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4" name="Tiêu đề 2"/>
          <p:cNvSpPr/>
          <p:nvPr/>
        </p:nvSpPr>
        <p:spPr>
          <a:xfrm>
            <a:off x="951120" y="539280"/>
            <a:ext cx="1578960" cy="1058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vi-VN" sz="6000" b="0" strike="noStrike" spc="-1">
                <a:solidFill>
                  <a:srgbClr val="FF0000"/>
                </a:solidFill>
                <a:latin typeface="Arial"/>
                <a:ea typeface="Arial"/>
              </a:rPr>
              <a:t>05</a:t>
            </a:r>
            <a:endParaRPr lang="en-GB" sz="6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PlaceHolder 2"/>
          <p:cNvSpPr>
            <a:spLocks noGrp="1"/>
          </p:cNvSpPr>
          <p:nvPr>
            <p:ph type="title"/>
          </p:nvPr>
        </p:nvSpPr>
        <p:spPr>
          <a:xfrm>
            <a:off x="792000" y="1038960"/>
            <a:ext cx="6797520" cy="144684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vi-VN" sz="4000" b="1" strike="noStrike" spc="-1">
                <a:solidFill>
                  <a:srgbClr val="FF6682"/>
                </a:solidFill>
                <a:latin typeface="Ubuntu"/>
                <a:ea typeface="Ubuntu"/>
              </a:rPr>
              <a:t>Thank you for listening !</a:t>
            </a:r>
            <a:endParaRPr lang="en-GB" sz="4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558;p49"/>
          <p:cNvSpPr/>
          <p:nvPr/>
        </p:nvSpPr>
        <p:spPr>
          <a:xfrm rot="20700000" flipH="1">
            <a:off x="41760" y="3081960"/>
            <a:ext cx="7210800" cy="3094560"/>
          </a:xfrm>
          <a:custGeom>
            <a:avLst/>
            <a:gdLst/>
            <a:ahLst/>
            <a:cxnLst/>
            <a:rect l="l" t="t" r="r" b="b"/>
            <a:pathLst>
              <a:path w="189761" h="81434">
                <a:moveTo>
                  <a:pt x="132853" y="0"/>
                </a:moveTo>
                <a:cubicBezTo>
                  <a:pt x="130689" y="0"/>
                  <a:pt x="128529" y="103"/>
                  <a:pt x="126386" y="308"/>
                </a:cubicBezTo>
                <a:cubicBezTo>
                  <a:pt x="125656" y="369"/>
                  <a:pt x="124957" y="490"/>
                  <a:pt x="124228" y="582"/>
                </a:cubicBezTo>
                <a:lnTo>
                  <a:pt x="123164" y="734"/>
                </a:lnTo>
                <a:cubicBezTo>
                  <a:pt x="122799" y="764"/>
                  <a:pt x="122465" y="855"/>
                  <a:pt x="122100" y="916"/>
                </a:cubicBezTo>
                <a:lnTo>
                  <a:pt x="119972" y="1281"/>
                </a:lnTo>
                <a:lnTo>
                  <a:pt x="117875" y="1767"/>
                </a:lnTo>
                <a:lnTo>
                  <a:pt x="116811" y="2010"/>
                </a:lnTo>
                <a:lnTo>
                  <a:pt x="115778" y="2314"/>
                </a:lnTo>
                <a:lnTo>
                  <a:pt x="113711" y="2892"/>
                </a:lnTo>
                <a:lnTo>
                  <a:pt x="111644" y="3560"/>
                </a:lnTo>
                <a:lnTo>
                  <a:pt x="110641" y="3925"/>
                </a:lnTo>
                <a:cubicBezTo>
                  <a:pt x="110306" y="4047"/>
                  <a:pt x="109972" y="4168"/>
                  <a:pt x="109638" y="4290"/>
                </a:cubicBezTo>
                <a:cubicBezTo>
                  <a:pt x="106932" y="5293"/>
                  <a:pt x="104288" y="6448"/>
                  <a:pt x="101704" y="7725"/>
                </a:cubicBezTo>
                <a:cubicBezTo>
                  <a:pt x="99121" y="9001"/>
                  <a:pt x="96628" y="10399"/>
                  <a:pt x="94197" y="11950"/>
                </a:cubicBezTo>
                <a:cubicBezTo>
                  <a:pt x="91765" y="13469"/>
                  <a:pt x="89394" y="15141"/>
                  <a:pt x="87114" y="16874"/>
                </a:cubicBezTo>
                <a:cubicBezTo>
                  <a:pt x="82555" y="20369"/>
                  <a:pt x="78330" y="24260"/>
                  <a:pt x="74227" y="28302"/>
                </a:cubicBezTo>
                <a:cubicBezTo>
                  <a:pt x="70123" y="32315"/>
                  <a:pt x="66172" y="36479"/>
                  <a:pt x="61825" y="40248"/>
                </a:cubicBezTo>
                <a:cubicBezTo>
                  <a:pt x="59667" y="42132"/>
                  <a:pt x="57418" y="43895"/>
                  <a:pt x="54956" y="45415"/>
                </a:cubicBezTo>
                <a:cubicBezTo>
                  <a:pt x="52524" y="46905"/>
                  <a:pt x="49971" y="48242"/>
                  <a:pt x="47266" y="49154"/>
                </a:cubicBezTo>
                <a:cubicBezTo>
                  <a:pt x="44811" y="50009"/>
                  <a:pt x="42231" y="50538"/>
                  <a:pt x="39640" y="50538"/>
                </a:cubicBezTo>
                <a:cubicBezTo>
                  <a:pt x="39376" y="50538"/>
                  <a:pt x="39111" y="50533"/>
                  <a:pt x="38846" y="50522"/>
                </a:cubicBezTo>
                <a:cubicBezTo>
                  <a:pt x="38147" y="50522"/>
                  <a:pt x="37417" y="50430"/>
                  <a:pt x="36718" y="50370"/>
                </a:cubicBezTo>
                <a:cubicBezTo>
                  <a:pt x="36354" y="50339"/>
                  <a:pt x="36019" y="50248"/>
                  <a:pt x="35655" y="50218"/>
                </a:cubicBezTo>
                <a:cubicBezTo>
                  <a:pt x="35503" y="50187"/>
                  <a:pt x="35320" y="50157"/>
                  <a:pt x="35138" y="50126"/>
                </a:cubicBezTo>
                <a:lnTo>
                  <a:pt x="34621" y="50005"/>
                </a:lnTo>
                <a:cubicBezTo>
                  <a:pt x="33223" y="49701"/>
                  <a:pt x="31855" y="49245"/>
                  <a:pt x="30518" y="48698"/>
                </a:cubicBezTo>
                <a:cubicBezTo>
                  <a:pt x="27873" y="47664"/>
                  <a:pt x="25350" y="46266"/>
                  <a:pt x="22797" y="44990"/>
                </a:cubicBezTo>
                <a:cubicBezTo>
                  <a:pt x="20214" y="43683"/>
                  <a:pt x="17569" y="42467"/>
                  <a:pt x="14651" y="42132"/>
                </a:cubicBezTo>
                <a:cubicBezTo>
                  <a:pt x="14155" y="42070"/>
                  <a:pt x="13660" y="42040"/>
                  <a:pt x="13165" y="42040"/>
                </a:cubicBezTo>
                <a:cubicBezTo>
                  <a:pt x="12204" y="42040"/>
                  <a:pt x="11248" y="42155"/>
                  <a:pt x="10305" y="42376"/>
                </a:cubicBezTo>
                <a:cubicBezTo>
                  <a:pt x="9605" y="42558"/>
                  <a:pt x="8937" y="42801"/>
                  <a:pt x="8268" y="43105"/>
                </a:cubicBezTo>
                <a:cubicBezTo>
                  <a:pt x="7599" y="43409"/>
                  <a:pt x="6991" y="43774"/>
                  <a:pt x="6383" y="44199"/>
                </a:cubicBezTo>
                <a:cubicBezTo>
                  <a:pt x="4043" y="45932"/>
                  <a:pt x="2371" y="48455"/>
                  <a:pt x="1368" y="51160"/>
                </a:cubicBezTo>
                <a:cubicBezTo>
                  <a:pt x="396" y="53895"/>
                  <a:pt x="0" y="56813"/>
                  <a:pt x="335" y="59701"/>
                </a:cubicBezTo>
                <a:cubicBezTo>
                  <a:pt x="699" y="62558"/>
                  <a:pt x="1672" y="65324"/>
                  <a:pt x="3010" y="67877"/>
                </a:cubicBezTo>
                <a:cubicBezTo>
                  <a:pt x="3678" y="69154"/>
                  <a:pt x="4438" y="70370"/>
                  <a:pt x="5259" y="71555"/>
                </a:cubicBezTo>
                <a:cubicBezTo>
                  <a:pt x="6049" y="72741"/>
                  <a:pt x="6931" y="73896"/>
                  <a:pt x="7842" y="74990"/>
                </a:cubicBezTo>
                <a:cubicBezTo>
                  <a:pt x="9666" y="77239"/>
                  <a:pt x="11612" y="79337"/>
                  <a:pt x="13587" y="81434"/>
                </a:cubicBezTo>
                <a:lnTo>
                  <a:pt x="13618" y="81403"/>
                </a:lnTo>
                <a:cubicBezTo>
                  <a:pt x="11672" y="79276"/>
                  <a:pt x="9727" y="77178"/>
                  <a:pt x="7934" y="74929"/>
                </a:cubicBezTo>
                <a:cubicBezTo>
                  <a:pt x="7052" y="73805"/>
                  <a:pt x="6171" y="72650"/>
                  <a:pt x="5380" y="71464"/>
                </a:cubicBezTo>
                <a:cubicBezTo>
                  <a:pt x="4590" y="70279"/>
                  <a:pt x="3830" y="69063"/>
                  <a:pt x="3192" y="67786"/>
                </a:cubicBezTo>
                <a:cubicBezTo>
                  <a:pt x="1885" y="65233"/>
                  <a:pt x="912" y="62497"/>
                  <a:pt x="547" y="59671"/>
                </a:cubicBezTo>
                <a:cubicBezTo>
                  <a:pt x="244" y="56844"/>
                  <a:pt x="639" y="53926"/>
                  <a:pt x="1611" y="51251"/>
                </a:cubicBezTo>
                <a:cubicBezTo>
                  <a:pt x="2614" y="48607"/>
                  <a:pt x="4256" y="46114"/>
                  <a:pt x="6566" y="44442"/>
                </a:cubicBezTo>
                <a:cubicBezTo>
                  <a:pt x="7143" y="44047"/>
                  <a:pt x="7751" y="43683"/>
                  <a:pt x="8390" y="43379"/>
                </a:cubicBezTo>
                <a:cubicBezTo>
                  <a:pt x="9028" y="43075"/>
                  <a:pt x="9697" y="42831"/>
                  <a:pt x="10396" y="42680"/>
                </a:cubicBezTo>
                <a:cubicBezTo>
                  <a:pt x="11325" y="42473"/>
                  <a:pt x="12282" y="42351"/>
                  <a:pt x="13249" y="42351"/>
                </a:cubicBezTo>
                <a:cubicBezTo>
                  <a:pt x="13705" y="42351"/>
                  <a:pt x="14163" y="42378"/>
                  <a:pt x="14621" y="42436"/>
                </a:cubicBezTo>
                <a:cubicBezTo>
                  <a:pt x="17447" y="42801"/>
                  <a:pt x="20092" y="43987"/>
                  <a:pt x="22645" y="45263"/>
                </a:cubicBezTo>
                <a:cubicBezTo>
                  <a:pt x="25198" y="46540"/>
                  <a:pt x="27721" y="47938"/>
                  <a:pt x="30426" y="48971"/>
                </a:cubicBezTo>
                <a:cubicBezTo>
                  <a:pt x="31764" y="49488"/>
                  <a:pt x="33132" y="49944"/>
                  <a:pt x="34560" y="50248"/>
                </a:cubicBezTo>
                <a:lnTo>
                  <a:pt x="35077" y="50370"/>
                </a:lnTo>
                <a:cubicBezTo>
                  <a:pt x="35259" y="50400"/>
                  <a:pt x="35442" y="50430"/>
                  <a:pt x="35624" y="50461"/>
                </a:cubicBezTo>
                <a:cubicBezTo>
                  <a:pt x="35958" y="50522"/>
                  <a:pt x="36323" y="50582"/>
                  <a:pt x="36688" y="50643"/>
                </a:cubicBezTo>
                <a:cubicBezTo>
                  <a:pt x="37417" y="50704"/>
                  <a:pt x="38117" y="50795"/>
                  <a:pt x="38846" y="50795"/>
                </a:cubicBezTo>
                <a:cubicBezTo>
                  <a:pt x="39046" y="50801"/>
                  <a:pt x="39246" y="50805"/>
                  <a:pt x="39446" y="50805"/>
                </a:cubicBezTo>
                <a:cubicBezTo>
                  <a:pt x="42133" y="50805"/>
                  <a:pt x="44809" y="50244"/>
                  <a:pt x="47326" y="49367"/>
                </a:cubicBezTo>
                <a:cubicBezTo>
                  <a:pt x="50062" y="48424"/>
                  <a:pt x="52615" y="47087"/>
                  <a:pt x="55047" y="45567"/>
                </a:cubicBezTo>
                <a:cubicBezTo>
                  <a:pt x="57509" y="44047"/>
                  <a:pt x="59789" y="42254"/>
                  <a:pt x="61916" y="40369"/>
                </a:cubicBezTo>
                <a:cubicBezTo>
                  <a:pt x="64105" y="38455"/>
                  <a:pt x="66141" y="36448"/>
                  <a:pt x="68208" y="34442"/>
                </a:cubicBezTo>
                <a:cubicBezTo>
                  <a:pt x="70245" y="32436"/>
                  <a:pt x="72281" y="30400"/>
                  <a:pt x="74318" y="28394"/>
                </a:cubicBezTo>
                <a:cubicBezTo>
                  <a:pt x="78452" y="24381"/>
                  <a:pt x="82677" y="20521"/>
                  <a:pt x="87266" y="17056"/>
                </a:cubicBezTo>
                <a:cubicBezTo>
                  <a:pt x="89546" y="15324"/>
                  <a:pt x="91887" y="13682"/>
                  <a:pt x="94318" y="12162"/>
                </a:cubicBezTo>
                <a:cubicBezTo>
                  <a:pt x="96750" y="10643"/>
                  <a:pt x="99273" y="9244"/>
                  <a:pt x="101826" y="7968"/>
                </a:cubicBezTo>
                <a:cubicBezTo>
                  <a:pt x="104410" y="6722"/>
                  <a:pt x="107054" y="5567"/>
                  <a:pt x="109729" y="4594"/>
                </a:cubicBezTo>
                <a:cubicBezTo>
                  <a:pt x="110063" y="4472"/>
                  <a:pt x="110398" y="4351"/>
                  <a:pt x="110762" y="4229"/>
                </a:cubicBezTo>
                <a:lnTo>
                  <a:pt x="111765" y="3895"/>
                </a:lnTo>
                <a:lnTo>
                  <a:pt x="113802" y="3226"/>
                </a:lnTo>
                <a:lnTo>
                  <a:pt x="115869" y="2649"/>
                </a:lnTo>
                <a:lnTo>
                  <a:pt x="116902" y="2345"/>
                </a:lnTo>
                <a:lnTo>
                  <a:pt x="117966" y="2101"/>
                </a:lnTo>
                <a:lnTo>
                  <a:pt x="120063" y="1645"/>
                </a:lnTo>
                <a:lnTo>
                  <a:pt x="122161" y="1250"/>
                </a:lnTo>
                <a:cubicBezTo>
                  <a:pt x="122525" y="1190"/>
                  <a:pt x="122860" y="1129"/>
                  <a:pt x="123225" y="1068"/>
                </a:cubicBezTo>
                <a:lnTo>
                  <a:pt x="124288" y="916"/>
                </a:lnTo>
                <a:cubicBezTo>
                  <a:pt x="124987" y="855"/>
                  <a:pt x="125717" y="734"/>
                  <a:pt x="126416" y="673"/>
                </a:cubicBezTo>
                <a:cubicBezTo>
                  <a:pt x="128482" y="453"/>
                  <a:pt x="130548" y="360"/>
                  <a:pt x="132613" y="360"/>
                </a:cubicBezTo>
                <a:cubicBezTo>
                  <a:pt x="133405" y="360"/>
                  <a:pt x="134196" y="374"/>
                  <a:pt x="134988" y="399"/>
                </a:cubicBezTo>
                <a:cubicBezTo>
                  <a:pt x="137845" y="521"/>
                  <a:pt x="140702" y="855"/>
                  <a:pt x="143498" y="1402"/>
                </a:cubicBezTo>
                <a:cubicBezTo>
                  <a:pt x="146325" y="1949"/>
                  <a:pt x="149061" y="2740"/>
                  <a:pt x="151766" y="3743"/>
                </a:cubicBezTo>
                <a:cubicBezTo>
                  <a:pt x="154441" y="4746"/>
                  <a:pt x="157025" y="5992"/>
                  <a:pt x="159487" y="7451"/>
                </a:cubicBezTo>
                <a:cubicBezTo>
                  <a:pt x="161949" y="8910"/>
                  <a:pt x="164259" y="10582"/>
                  <a:pt x="166417" y="12466"/>
                </a:cubicBezTo>
                <a:cubicBezTo>
                  <a:pt x="170703" y="16266"/>
                  <a:pt x="174229" y="20916"/>
                  <a:pt x="176630" y="26114"/>
                </a:cubicBezTo>
                <a:cubicBezTo>
                  <a:pt x="177815" y="28698"/>
                  <a:pt x="178697" y="31464"/>
                  <a:pt x="179274" y="34260"/>
                </a:cubicBezTo>
                <a:cubicBezTo>
                  <a:pt x="179609" y="35658"/>
                  <a:pt x="179730" y="37087"/>
                  <a:pt x="179913" y="38485"/>
                </a:cubicBezTo>
                <a:cubicBezTo>
                  <a:pt x="180095" y="39914"/>
                  <a:pt x="180277" y="41342"/>
                  <a:pt x="180520" y="42771"/>
                </a:cubicBezTo>
                <a:cubicBezTo>
                  <a:pt x="181037" y="45597"/>
                  <a:pt x="181736" y="48424"/>
                  <a:pt x="183165" y="50947"/>
                </a:cubicBezTo>
                <a:cubicBezTo>
                  <a:pt x="183499" y="51585"/>
                  <a:pt x="183925" y="52163"/>
                  <a:pt x="184381" y="52740"/>
                </a:cubicBezTo>
                <a:cubicBezTo>
                  <a:pt x="184837" y="53288"/>
                  <a:pt x="185353" y="53804"/>
                  <a:pt x="185900" y="54260"/>
                </a:cubicBezTo>
                <a:cubicBezTo>
                  <a:pt x="187025" y="55172"/>
                  <a:pt x="188363" y="55780"/>
                  <a:pt x="189761" y="56114"/>
                </a:cubicBezTo>
                <a:lnTo>
                  <a:pt x="189761" y="56084"/>
                </a:lnTo>
                <a:cubicBezTo>
                  <a:pt x="188393" y="55750"/>
                  <a:pt x="187056" y="55111"/>
                  <a:pt x="185961" y="54199"/>
                </a:cubicBezTo>
                <a:cubicBezTo>
                  <a:pt x="185384" y="53744"/>
                  <a:pt x="184897" y="53227"/>
                  <a:pt x="184441" y="52680"/>
                </a:cubicBezTo>
                <a:cubicBezTo>
                  <a:pt x="184016" y="52102"/>
                  <a:pt x="183590" y="51525"/>
                  <a:pt x="183256" y="50886"/>
                </a:cubicBezTo>
                <a:cubicBezTo>
                  <a:pt x="181888" y="48394"/>
                  <a:pt x="181220" y="45537"/>
                  <a:pt x="180733" y="42740"/>
                </a:cubicBezTo>
                <a:cubicBezTo>
                  <a:pt x="180490" y="41312"/>
                  <a:pt x="180308" y="39914"/>
                  <a:pt x="180125" y="38485"/>
                </a:cubicBezTo>
                <a:cubicBezTo>
                  <a:pt x="179943" y="37056"/>
                  <a:pt x="179821" y="35628"/>
                  <a:pt x="179487" y="34199"/>
                </a:cubicBezTo>
                <a:cubicBezTo>
                  <a:pt x="178940" y="31403"/>
                  <a:pt x="178058" y="28606"/>
                  <a:pt x="176873" y="25992"/>
                </a:cubicBezTo>
                <a:cubicBezTo>
                  <a:pt x="174502" y="20734"/>
                  <a:pt x="170976" y="16023"/>
                  <a:pt x="166660" y="12193"/>
                </a:cubicBezTo>
                <a:cubicBezTo>
                  <a:pt x="164502" y="10278"/>
                  <a:pt x="162161" y="8606"/>
                  <a:pt x="159669" y="7117"/>
                </a:cubicBezTo>
                <a:cubicBezTo>
                  <a:pt x="157207" y="5658"/>
                  <a:pt x="154593" y="4381"/>
                  <a:pt x="151888" y="3408"/>
                </a:cubicBezTo>
                <a:cubicBezTo>
                  <a:pt x="149182" y="2405"/>
                  <a:pt x="146416" y="1585"/>
                  <a:pt x="143590" y="1038"/>
                </a:cubicBezTo>
                <a:cubicBezTo>
                  <a:pt x="140763" y="490"/>
                  <a:pt x="137875" y="156"/>
                  <a:pt x="135018" y="35"/>
                </a:cubicBezTo>
                <a:cubicBezTo>
                  <a:pt x="134296" y="12"/>
                  <a:pt x="133574" y="0"/>
                  <a:pt x="132853" y="0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4" name="Google Shape;559;p49"/>
          <p:cNvSpPr/>
          <p:nvPr/>
        </p:nvSpPr>
        <p:spPr>
          <a:xfrm flipH="1">
            <a:off x="-187560" y="-1412640"/>
            <a:ext cx="6890760" cy="2389320"/>
          </a:xfrm>
          <a:custGeom>
            <a:avLst/>
            <a:gdLst/>
            <a:ahLst/>
            <a:cxnLst/>
            <a:rect l="l" t="t" r="r" b="b"/>
            <a:pathLst>
              <a:path w="182557" h="63315">
                <a:moveTo>
                  <a:pt x="13634" y="34215"/>
                </a:moveTo>
                <a:cubicBezTo>
                  <a:pt x="14881" y="34215"/>
                  <a:pt x="16129" y="34332"/>
                  <a:pt x="17356" y="34560"/>
                </a:cubicBezTo>
                <a:cubicBezTo>
                  <a:pt x="18459" y="34762"/>
                  <a:pt x="19536" y="35060"/>
                  <a:pt x="20585" y="35434"/>
                </a:cubicBezTo>
                <a:lnTo>
                  <a:pt x="20585" y="35434"/>
                </a:lnTo>
                <a:cubicBezTo>
                  <a:pt x="20441" y="36128"/>
                  <a:pt x="20294" y="36846"/>
                  <a:pt x="20092" y="37508"/>
                </a:cubicBezTo>
                <a:cubicBezTo>
                  <a:pt x="19910" y="38238"/>
                  <a:pt x="19666" y="38967"/>
                  <a:pt x="19423" y="39666"/>
                </a:cubicBezTo>
                <a:cubicBezTo>
                  <a:pt x="18876" y="41064"/>
                  <a:pt x="18268" y="42432"/>
                  <a:pt x="17478" y="43709"/>
                </a:cubicBezTo>
                <a:cubicBezTo>
                  <a:pt x="16657" y="44985"/>
                  <a:pt x="15715" y="46140"/>
                  <a:pt x="14560" y="47113"/>
                </a:cubicBezTo>
                <a:cubicBezTo>
                  <a:pt x="13435" y="48086"/>
                  <a:pt x="12128" y="48846"/>
                  <a:pt x="10700" y="49302"/>
                </a:cubicBezTo>
                <a:cubicBezTo>
                  <a:pt x="9608" y="49657"/>
                  <a:pt x="8443" y="49828"/>
                  <a:pt x="7276" y="49828"/>
                </a:cubicBezTo>
                <a:cubicBezTo>
                  <a:pt x="6948" y="49828"/>
                  <a:pt x="6619" y="49815"/>
                  <a:pt x="6292" y="49788"/>
                </a:cubicBezTo>
                <a:cubicBezTo>
                  <a:pt x="4833" y="49636"/>
                  <a:pt x="3374" y="49150"/>
                  <a:pt x="2250" y="48177"/>
                </a:cubicBezTo>
                <a:cubicBezTo>
                  <a:pt x="1155" y="47204"/>
                  <a:pt x="487" y="45776"/>
                  <a:pt x="365" y="44317"/>
                </a:cubicBezTo>
                <a:cubicBezTo>
                  <a:pt x="304" y="43587"/>
                  <a:pt x="396" y="42827"/>
                  <a:pt x="548" y="42098"/>
                </a:cubicBezTo>
                <a:cubicBezTo>
                  <a:pt x="730" y="41399"/>
                  <a:pt x="1003" y="40700"/>
                  <a:pt x="1368" y="40061"/>
                </a:cubicBezTo>
                <a:cubicBezTo>
                  <a:pt x="1733" y="39393"/>
                  <a:pt x="2189" y="38785"/>
                  <a:pt x="2706" y="38268"/>
                </a:cubicBezTo>
                <a:cubicBezTo>
                  <a:pt x="3192" y="37721"/>
                  <a:pt x="3800" y="37235"/>
                  <a:pt x="4408" y="36809"/>
                </a:cubicBezTo>
                <a:cubicBezTo>
                  <a:pt x="5624" y="35958"/>
                  <a:pt x="7022" y="35350"/>
                  <a:pt x="8450" y="34925"/>
                </a:cubicBezTo>
                <a:cubicBezTo>
                  <a:pt x="10136" y="34445"/>
                  <a:pt x="11884" y="34215"/>
                  <a:pt x="13634" y="34215"/>
                </a:cubicBezTo>
                <a:close/>
                <a:moveTo>
                  <a:pt x="15259" y="0"/>
                </a:moveTo>
                <a:cubicBezTo>
                  <a:pt x="16384" y="2796"/>
                  <a:pt x="17417" y="5654"/>
                  <a:pt x="18299" y="8541"/>
                </a:cubicBezTo>
                <a:cubicBezTo>
                  <a:pt x="19180" y="11429"/>
                  <a:pt x="19879" y="14377"/>
                  <a:pt x="20396" y="17356"/>
                </a:cubicBezTo>
                <a:cubicBezTo>
                  <a:pt x="20913" y="20304"/>
                  <a:pt x="21247" y="23313"/>
                  <a:pt x="21338" y="26323"/>
                </a:cubicBezTo>
                <a:cubicBezTo>
                  <a:pt x="21368" y="29303"/>
                  <a:pt x="21219" y="32313"/>
                  <a:pt x="20626" y="35235"/>
                </a:cubicBezTo>
                <a:lnTo>
                  <a:pt x="20626" y="35235"/>
                </a:lnTo>
                <a:cubicBezTo>
                  <a:pt x="19581" y="34860"/>
                  <a:pt x="18509" y="34559"/>
                  <a:pt x="17417" y="34347"/>
                </a:cubicBezTo>
                <a:cubicBezTo>
                  <a:pt x="16155" y="34102"/>
                  <a:pt x="14866" y="33978"/>
                  <a:pt x="13577" y="33978"/>
                </a:cubicBezTo>
                <a:cubicBezTo>
                  <a:pt x="11824" y="33978"/>
                  <a:pt x="10071" y="34208"/>
                  <a:pt x="8390" y="34681"/>
                </a:cubicBezTo>
                <a:cubicBezTo>
                  <a:pt x="6900" y="35107"/>
                  <a:pt x="5502" y="35715"/>
                  <a:pt x="4256" y="36596"/>
                </a:cubicBezTo>
                <a:cubicBezTo>
                  <a:pt x="3617" y="37022"/>
                  <a:pt x="3010" y="37508"/>
                  <a:pt x="2493" y="38086"/>
                </a:cubicBezTo>
                <a:cubicBezTo>
                  <a:pt x="1976" y="38633"/>
                  <a:pt x="1520" y="39241"/>
                  <a:pt x="1125" y="39909"/>
                </a:cubicBezTo>
                <a:cubicBezTo>
                  <a:pt x="730" y="40578"/>
                  <a:pt x="456" y="41308"/>
                  <a:pt x="274" y="42037"/>
                </a:cubicBezTo>
                <a:cubicBezTo>
                  <a:pt x="92" y="42797"/>
                  <a:pt x="0" y="43557"/>
                  <a:pt x="61" y="44347"/>
                </a:cubicBezTo>
                <a:cubicBezTo>
                  <a:pt x="183" y="45867"/>
                  <a:pt x="882" y="47387"/>
                  <a:pt x="2037" y="48420"/>
                </a:cubicBezTo>
                <a:cubicBezTo>
                  <a:pt x="3222" y="49454"/>
                  <a:pt x="4742" y="49970"/>
                  <a:pt x="6262" y="50122"/>
                </a:cubicBezTo>
                <a:cubicBezTo>
                  <a:pt x="6622" y="50158"/>
                  <a:pt x="6982" y="50175"/>
                  <a:pt x="7341" y="50175"/>
                </a:cubicBezTo>
                <a:cubicBezTo>
                  <a:pt x="8527" y="50175"/>
                  <a:pt x="9701" y="49986"/>
                  <a:pt x="10821" y="49636"/>
                </a:cubicBezTo>
                <a:cubicBezTo>
                  <a:pt x="12280" y="49150"/>
                  <a:pt x="13618" y="48359"/>
                  <a:pt x="14773" y="47356"/>
                </a:cubicBezTo>
                <a:cubicBezTo>
                  <a:pt x="15928" y="46353"/>
                  <a:pt x="16900" y="45168"/>
                  <a:pt x="17721" y="43861"/>
                </a:cubicBezTo>
                <a:cubicBezTo>
                  <a:pt x="18511" y="42584"/>
                  <a:pt x="19150" y="41186"/>
                  <a:pt x="19666" y="39757"/>
                </a:cubicBezTo>
                <a:cubicBezTo>
                  <a:pt x="19910" y="39028"/>
                  <a:pt x="20183" y="38329"/>
                  <a:pt x="20366" y="37599"/>
                </a:cubicBezTo>
                <a:cubicBezTo>
                  <a:pt x="20564" y="36920"/>
                  <a:pt x="20709" y="36214"/>
                  <a:pt x="20851" y="35531"/>
                </a:cubicBezTo>
                <a:lnTo>
                  <a:pt x="20851" y="35531"/>
                </a:lnTo>
                <a:cubicBezTo>
                  <a:pt x="22541" y="36156"/>
                  <a:pt x="24156" y="36975"/>
                  <a:pt x="25685" y="37903"/>
                </a:cubicBezTo>
                <a:cubicBezTo>
                  <a:pt x="28268" y="39484"/>
                  <a:pt x="30639" y="41368"/>
                  <a:pt x="32919" y="43344"/>
                </a:cubicBezTo>
                <a:cubicBezTo>
                  <a:pt x="35199" y="45320"/>
                  <a:pt x="37418" y="47356"/>
                  <a:pt x="39667" y="49393"/>
                </a:cubicBezTo>
                <a:cubicBezTo>
                  <a:pt x="41886" y="51429"/>
                  <a:pt x="44165" y="53435"/>
                  <a:pt x="46597" y="55229"/>
                </a:cubicBezTo>
                <a:cubicBezTo>
                  <a:pt x="49059" y="56992"/>
                  <a:pt x="51704" y="58542"/>
                  <a:pt x="54591" y="59454"/>
                </a:cubicBezTo>
                <a:cubicBezTo>
                  <a:pt x="56412" y="60048"/>
                  <a:pt x="58330" y="60364"/>
                  <a:pt x="60246" y="60364"/>
                </a:cubicBezTo>
                <a:cubicBezTo>
                  <a:pt x="61367" y="60364"/>
                  <a:pt x="62488" y="60256"/>
                  <a:pt x="63588" y="60031"/>
                </a:cubicBezTo>
                <a:cubicBezTo>
                  <a:pt x="66597" y="59484"/>
                  <a:pt x="69394" y="58208"/>
                  <a:pt x="71977" y="56627"/>
                </a:cubicBezTo>
                <a:cubicBezTo>
                  <a:pt x="73284" y="55867"/>
                  <a:pt x="74500" y="54955"/>
                  <a:pt x="75716" y="54043"/>
                </a:cubicBezTo>
                <a:cubicBezTo>
                  <a:pt x="76902" y="53101"/>
                  <a:pt x="78087" y="52128"/>
                  <a:pt x="79181" y="51095"/>
                </a:cubicBezTo>
                <a:cubicBezTo>
                  <a:pt x="83680" y="47022"/>
                  <a:pt x="87479" y="42311"/>
                  <a:pt x="91826" y="38116"/>
                </a:cubicBezTo>
                <a:cubicBezTo>
                  <a:pt x="94014" y="36049"/>
                  <a:pt x="96324" y="34104"/>
                  <a:pt x="98847" y="32462"/>
                </a:cubicBezTo>
                <a:cubicBezTo>
                  <a:pt x="100093" y="31642"/>
                  <a:pt x="101431" y="30943"/>
                  <a:pt x="102799" y="30304"/>
                </a:cubicBezTo>
                <a:lnTo>
                  <a:pt x="104866" y="29423"/>
                </a:lnTo>
                <a:cubicBezTo>
                  <a:pt x="105565" y="29180"/>
                  <a:pt x="106294" y="28967"/>
                  <a:pt x="107024" y="28724"/>
                </a:cubicBezTo>
                <a:cubicBezTo>
                  <a:pt x="109911" y="27873"/>
                  <a:pt x="112890" y="27417"/>
                  <a:pt x="115899" y="27265"/>
                </a:cubicBezTo>
                <a:lnTo>
                  <a:pt x="118149" y="27265"/>
                </a:lnTo>
                <a:cubicBezTo>
                  <a:pt x="118908" y="27295"/>
                  <a:pt x="119638" y="27356"/>
                  <a:pt x="120398" y="27386"/>
                </a:cubicBezTo>
                <a:lnTo>
                  <a:pt x="120945" y="27417"/>
                </a:lnTo>
                <a:cubicBezTo>
                  <a:pt x="121158" y="27447"/>
                  <a:pt x="121340" y="27478"/>
                  <a:pt x="121522" y="27478"/>
                </a:cubicBezTo>
                <a:lnTo>
                  <a:pt x="122647" y="27630"/>
                </a:lnTo>
                <a:cubicBezTo>
                  <a:pt x="123012" y="27690"/>
                  <a:pt x="123377" y="27721"/>
                  <a:pt x="123741" y="27782"/>
                </a:cubicBezTo>
                <a:lnTo>
                  <a:pt x="124866" y="28025"/>
                </a:lnTo>
                <a:cubicBezTo>
                  <a:pt x="127784" y="28633"/>
                  <a:pt x="130702" y="29545"/>
                  <a:pt x="133377" y="30882"/>
                </a:cubicBezTo>
                <a:cubicBezTo>
                  <a:pt x="136082" y="32219"/>
                  <a:pt x="138574" y="33921"/>
                  <a:pt x="140793" y="35928"/>
                </a:cubicBezTo>
                <a:cubicBezTo>
                  <a:pt x="142982" y="37994"/>
                  <a:pt x="144897" y="40335"/>
                  <a:pt x="146690" y="42767"/>
                </a:cubicBezTo>
                <a:cubicBezTo>
                  <a:pt x="148453" y="45198"/>
                  <a:pt x="150125" y="47721"/>
                  <a:pt x="151918" y="50153"/>
                </a:cubicBezTo>
                <a:cubicBezTo>
                  <a:pt x="153711" y="52584"/>
                  <a:pt x="155626" y="54955"/>
                  <a:pt x="157876" y="57022"/>
                </a:cubicBezTo>
                <a:cubicBezTo>
                  <a:pt x="160095" y="59089"/>
                  <a:pt x="162648" y="60791"/>
                  <a:pt x="165444" y="61946"/>
                </a:cubicBezTo>
                <a:cubicBezTo>
                  <a:pt x="167699" y="62843"/>
                  <a:pt x="170127" y="63315"/>
                  <a:pt x="172545" y="63315"/>
                </a:cubicBezTo>
                <a:cubicBezTo>
                  <a:pt x="173158" y="63315"/>
                  <a:pt x="173771" y="63284"/>
                  <a:pt x="174381" y="63223"/>
                </a:cubicBezTo>
                <a:cubicBezTo>
                  <a:pt x="175900" y="63071"/>
                  <a:pt x="177390" y="62736"/>
                  <a:pt x="178788" y="62129"/>
                </a:cubicBezTo>
                <a:cubicBezTo>
                  <a:pt x="180186" y="61551"/>
                  <a:pt x="181463" y="60730"/>
                  <a:pt x="182557" y="59636"/>
                </a:cubicBezTo>
                <a:lnTo>
                  <a:pt x="182527" y="59606"/>
                </a:lnTo>
                <a:cubicBezTo>
                  <a:pt x="181432" y="60670"/>
                  <a:pt x="180156" y="61490"/>
                  <a:pt x="178758" y="62068"/>
                </a:cubicBezTo>
                <a:cubicBezTo>
                  <a:pt x="177359" y="62645"/>
                  <a:pt x="175870" y="62980"/>
                  <a:pt x="174381" y="63101"/>
                </a:cubicBezTo>
                <a:cubicBezTo>
                  <a:pt x="173831" y="63151"/>
                  <a:pt x="173279" y="63176"/>
                  <a:pt x="172728" y="63176"/>
                </a:cubicBezTo>
                <a:cubicBezTo>
                  <a:pt x="170260" y="63176"/>
                  <a:pt x="167796" y="62683"/>
                  <a:pt x="165535" y="61764"/>
                </a:cubicBezTo>
                <a:cubicBezTo>
                  <a:pt x="162739" y="60639"/>
                  <a:pt x="160216" y="58907"/>
                  <a:pt x="158028" y="56840"/>
                </a:cubicBezTo>
                <a:cubicBezTo>
                  <a:pt x="155809" y="54803"/>
                  <a:pt x="153924" y="52432"/>
                  <a:pt x="152161" y="50001"/>
                </a:cubicBezTo>
                <a:cubicBezTo>
                  <a:pt x="150368" y="47539"/>
                  <a:pt x="148727" y="45016"/>
                  <a:pt x="146933" y="42584"/>
                </a:cubicBezTo>
                <a:cubicBezTo>
                  <a:pt x="145170" y="40122"/>
                  <a:pt x="143255" y="37751"/>
                  <a:pt x="141036" y="35684"/>
                </a:cubicBezTo>
                <a:cubicBezTo>
                  <a:pt x="136568" y="31551"/>
                  <a:pt x="130884" y="28815"/>
                  <a:pt x="124927" y="27660"/>
                </a:cubicBezTo>
                <a:lnTo>
                  <a:pt x="123802" y="27417"/>
                </a:lnTo>
                <a:cubicBezTo>
                  <a:pt x="123437" y="27356"/>
                  <a:pt x="123073" y="27326"/>
                  <a:pt x="122677" y="27265"/>
                </a:cubicBezTo>
                <a:lnTo>
                  <a:pt x="121553" y="27113"/>
                </a:lnTo>
                <a:cubicBezTo>
                  <a:pt x="121370" y="27113"/>
                  <a:pt x="121188" y="27082"/>
                  <a:pt x="121006" y="27052"/>
                </a:cubicBezTo>
                <a:lnTo>
                  <a:pt x="120428" y="27022"/>
                </a:lnTo>
                <a:cubicBezTo>
                  <a:pt x="119668" y="26991"/>
                  <a:pt x="118908" y="26930"/>
                  <a:pt x="118149" y="26900"/>
                </a:cubicBezTo>
                <a:lnTo>
                  <a:pt x="115869" y="26900"/>
                </a:lnTo>
                <a:cubicBezTo>
                  <a:pt x="112829" y="27052"/>
                  <a:pt x="109820" y="27538"/>
                  <a:pt x="106902" y="28389"/>
                </a:cubicBezTo>
                <a:cubicBezTo>
                  <a:pt x="106203" y="28633"/>
                  <a:pt x="105474" y="28845"/>
                  <a:pt x="104744" y="29089"/>
                </a:cubicBezTo>
                <a:lnTo>
                  <a:pt x="102647" y="29970"/>
                </a:lnTo>
                <a:cubicBezTo>
                  <a:pt x="101279" y="30639"/>
                  <a:pt x="99911" y="31338"/>
                  <a:pt x="98665" y="32159"/>
                </a:cubicBezTo>
                <a:cubicBezTo>
                  <a:pt x="96112" y="33830"/>
                  <a:pt x="93771" y="35776"/>
                  <a:pt x="91583" y="37873"/>
                </a:cubicBezTo>
                <a:cubicBezTo>
                  <a:pt x="87236" y="42067"/>
                  <a:pt x="83437" y="46809"/>
                  <a:pt x="78999" y="50882"/>
                </a:cubicBezTo>
                <a:cubicBezTo>
                  <a:pt x="77874" y="51916"/>
                  <a:pt x="76719" y="52888"/>
                  <a:pt x="75564" y="53831"/>
                </a:cubicBezTo>
                <a:cubicBezTo>
                  <a:pt x="74348" y="54742"/>
                  <a:pt x="73132" y="55654"/>
                  <a:pt x="71856" y="56414"/>
                </a:cubicBezTo>
                <a:cubicBezTo>
                  <a:pt x="69303" y="57995"/>
                  <a:pt x="66506" y="59271"/>
                  <a:pt x="63558" y="59849"/>
                </a:cubicBezTo>
                <a:cubicBezTo>
                  <a:pt x="62457" y="60065"/>
                  <a:pt x="61335" y="60170"/>
                  <a:pt x="60212" y="60170"/>
                </a:cubicBezTo>
                <a:cubicBezTo>
                  <a:pt x="58328" y="60170"/>
                  <a:pt x="56442" y="59873"/>
                  <a:pt x="54652" y="59302"/>
                </a:cubicBezTo>
                <a:cubicBezTo>
                  <a:pt x="51795" y="58390"/>
                  <a:pt x="49150" y="56840"/>
                  <a:pt x="46688" y="55107"/>
                </a:cubicBezTo>
                <a:cubicBezTo>
                  <a:pt x="41795" y="51551"/>
                  <a:pt x="37570" y="47174"/>
                  <a:pt x="33010" y="43223"/>
                </a:cubicBezTo>
                <a:cubicBezTo>
                  <a:pt x="30730" y="41247"/>
                  <a:pt x="28360" y="39332"/>
                  <a:pt x="25776" y="37751"/>
                </a:cubicBezTo>
                <a:cubicBezTo>
                  <a:pt x="24238" y="36799"/>
                  <a:pt x="22601" y="35969"/>
                  <a:pt x="20892" y="35332"/>
                </a:cubicBezTo>
                <a:lnTo>
                  <a:pt x="20892" y="35332"/>
                </a:lnTo>
                <a:cubicBezTo>
                  <a:pt x="21461" y="32369"/>
                  <a:pt x="21611" y="29346"/>
                  <a:pt x="21551" y="26323"/>
                </a:cubicBezTo>
                <a:cubicBezTo>
                  <a:pt x="21460" y="23313"/>
                  <a:pt x="21125" y="20274"/>
                  <a:pt x="20578" y="17295"/>
                </a:cubicBezTo>
                <a:cubicBezTo>
                  <a:pt x="19514" y="11338"/>
                  <a:pt x="17630" y="5562"/>
                  <a:pt x="15289" y="0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645" name="Google Shape;560;p49"/>
          <p:cNvGrpSpPr/>
          <p:nvPr/>
        </p:nvGrpSpPr>
        <p:grpSpPr>
          <a:xfrm>
            <a:off x="713160" y="1165680"/>
            <a:ext cx="1779840" cy="2811960"/>
            <a:chOff x="713160" y="1165680"/>
            <a:chExt cx="1779840" cy="2811960"/>
          </a:xfrm>
        </p:grpSpPr>
        <p:sp>
          <p:nvSpPr>
            <p:cNvPr id="646" name="Google Shape;561;p49"/>
            <p:cNvSpPr/>
            <p:nvPr/>
          </p:nvSpPr>
          <p:spPr>
            <a:xfrm>
              <a:off x="713160" y="1487520"/>
              <a:ext cx="112680" cy="411840"/>
            </a:xfrm>
            <a:custGeom>
              <a:avLst/>
              <a:gdLst/>
              <a:ahLst/>
              <a:cxnLst/>
              <a:rect l="l" t="t" r="r" b="b"/>
              <a:pathLst>
                <a:path w="3740" h="13588">
                  <a:moveTo>
                    <a:pt x="3739" y="1855"/>
                  </a:moveTo>
                  <a:lnTo>
                    <a:pt x="3739" y="11733"/>
                  </a:lnTo>
                  <a:cubicBezTo>
                    <a:pt x="3739" y="12767"/>
                    <a:pt x="2888" y="13587"/>
                    <a:pt x="1855" y="13587"/>
                  </a:cubicBezTo>
                  <a:cubicBezTo>
                    <a:pt x="1581" y="13587"/>
                    <a:pt x="1338" y="13526"/>
                    <a:pt x="1095" y="13435"/>
                  </a:cubicBezTo>
                  <a:cubicBezTo>
                    <a:pt x="456" y="13131"/>
                    <a:pt x="0" y="12493"/>
                    <a:pt x="0" y="11733"/>
                  </a:cubicBezTo>
                  <a:lnTo>
                    <a:pt x="0" y="1855"/>
                  </a:lnTo>
                  <a:cubicBezTo>
                    <a:pt x="0" y="1125"/>
                    <a:pt x="456" y="456"/>
                    <a:pt x="1095" y="183"/>
                  </a:cubicBezTo>
                  <a:cubicBezTo>
                    <a:pt x="1338" y="61"/>
                    <a:pt x="1581" y="0"/>
                    <a:pt x="1855" y="0"/>
                  </a:cubicBezTo>
                  <a:cubicBezTo>
                    <a:pt x="2371" y="0"/>
                    <a:pt x="2858" y="213"/>
                    <a:pt x="3192" y="548"/>
                  </a:cubicBezTo>
                  <a:cubicBezTo>
                    <a:pt x="3526" y="882"/>
                    <a:pt x="3739" y="1338"/>
                    <a:pt x="3739" y="1855"/>
                  </a:cubicBezTo>
                  <a:close/>
                </a:path>
              </a:pathLst>
            </a:custGeom>
            <a:gradFill rotWithShape="0">
              <a:gsLst>
                <a:gs pos="0">
                  <a:srgbClr val="6699FF"/>
                </a:gs>
                <a:gs pos="100000">
                  <a:srgbClr val="6600FF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7" name="Google Shape;562;p49"/>
            <p:cNvSpPr/>
            <p:nvPr/>
          </p:nvSpPr>
          <p:spPr>
            <a:xfrm>
              <a:off x="2381040" y="1491480"/>
              <a:ext cx="111960" cy="411840"/>
            </a:xfrm>
            <a:custGeom>
              <a:avLst/>
              <a:gdLst/>
              <a:ahLst/>
              <a:cxnLst/>
              <a:rect l="l" t="t" r="r" b="b"/>
              <a:pathLst>
                <a:path w="3709" h="13587">
                  <a:moveTo>
                    <a:pt x="3709" y="1854"/>
                  </a:moveTo>
                  <a:lnTo>
                    <a:pt x="3709" y="11733"/>
                  </a:lnTo>
                  <a:cubicBezTo>
                    <a:pt x="3709" y="12523"/>
                    <a:pt x="3192" y="13222"/>
                    <a:pt x="2493" y="13465"/>
                  </a:cubicBezTo>
                  <a:cubicBezTo>
                    <a:pt x="2280" y="13556"/>
                    <a:pt x="2067" y="13587"/>
                    <a:pt x="1855" y="13587"/>
                  </a:cubicBezTo>
                  <a:cubicBezTo>
                    <a:pt x="821" y="13587"/>
                    <a:pt x="0" y="12766"/>
                    <a:pt x="0" y="11733"/>
                  </a:cubicBezTo>
                  <a:lnTo>
                    <a:pt x="0" y="1854"/>
                  </a:lnTo>
                  <a:cubicBezTo>
                    <a:pt x="0" y="821"/>
                    <a:pt x="821" y="0"/>
                    <a:pt x="1855" y="0"/>
                  </a:cubicBezTo>
                  <a:cubicBezTo>
                    <a:pt x="2067" y="0"/>
                    <a:pt x="2280" y="30"/>
                    <a:pt x="2493" y="91"/>
                  </a:cubicBezTo>
                  <a:cubicBezTo>
                    <a:pt x="2736" y="182"/>
                    <a:pt x="2979" y="334"/>
                    <a:pt x="3162" y="547"/>
                  </a:cubicBezTo>
                  <a:cubicBezTo>
                    <a:pt x="3496" y="882"/>
                    <a:pt x="3709" y="1337"/>
                    <a:pt x="3709" y="1854"/>
                  </a:cubicBezTo>
                  <a:close/>
                </a:path>
              </a:pathLst>
            </a:custGeom>
            <a:gradFill rotWithShape="0">
              <a:gsLst>
                <a:gs pos="0">
                  <a:srgbClr val="6699FF"/>
                </a:gs>
                <a:gs pos="100000">
                  <a:srgbClr val="6600FF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8" name="Google Shape;563;p49"/>
            <p:cNvSpPr/>
            <p:nvPr/>
          </p:nvSpPr>
          <p:spPr>
            <a:xfrm>
              <a:off x="713160" y="1993320"/>
              <a:ext cx="112680" cy="411840"/>
            </a:xfrm>
            <a:custGeom>
              <a:avLst/>
              <a:gdLst/>
              <a:ahLst/>
              <a:cxnLst/>
              <a:rect l="l" t="t" r="r" b="b"/>
              <a:pathLst>
                <a:path w="3740" h="13588">
                  <a:moveTo>
                    <a:pt x="3739" y="1854"/>
                  </a:moveTo>
                  <a:lnTo>
                    <a:pt x="3739" y="11733"/>
                  </a:lnTo>
                  <a:cubicBezTo>
                    <a:pt x="3739" y="12766"/>
                    <a:pt x="2888" y="13587"/>
                    <a:pt x="1855" y="13587"/>
                  </a:cubicBezTo>
                  <a:cubicBezTo>
                    <a:pt x="1581" y="13587"/>
                    <a:pt x="1338" y="13526"/>
                    <a:pt x="1095" y="13435"/>
                  </a:cubicBezTo>
                  <a:cubicBezTo>
                    <a:pt x="456" y="13131"/>
                    <a:pt x="0" y="12493"/>
                    <a:pt x="0" y="11733"/>
                  </a:cubicBezTo>
                  <a:lnTo>
                    <a:pt x="0" y="1854"/>
                  </a:lnTo>
                  <a:cubicBezTo>
                    <a:pt x="0" y="1125"/>
                    <a:pt x="456" y="456"/>
                    <a:pt x="1095" y="183"/>
                  </a:cubicBezTo>
                  <a:cubicBezTo>
                    <a:pt x="1338" y="61"/>
                    <a:pt x="1581" y="0"/>
                    <a:pt x="1855" y="0"/>
                  </a:cubicBezTo>
                  <a:cubicBezTo>
                    <a:pt x="2371" y="0"/>
                    <a:pt x="2858" y="213"/>
                    <a:pt x="3192" y="547"/>
                  </a:cubicBezTo>
                  <a:cubicBezTo>
                    <a:pt x="3526" y="882"/>
                    <a:pt x="3739" y="1368"/>
                    <a:pt x="3739" y="1854"/>
                  </a:cubicBezTo>
                  <a:close/>
                </a:path>
              </a:pathLst>
            </a:custGeom>
            <a:gradFill rotWithShape="0">
              <a:gsLst>
                <a:gs pos="0">
                  <a:srgbClr val="6699FF"/>
                </a:gs>
                <a:gs pos="100000">
                  <a:srgbClr val="6600FF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9" name="Google Shape;564;p49"/>
            <p:cNvSpPr/>
            <p:nvPr/>
          </p:nvSpPr>
          <p:spPr>
            <a:xfrm>
              <a:off x="777960" y="1165680"/>
              <a:ext cx="1658160" cy="2811960"/>
            </a:xfrm>
            <a:custGeom>
              <a:avLst/>
              <a:gdLst/>
              <a:ahLst/>
              <a:cxnLst/>
              <a:rect l="l" t="t" r="r" b="b"/>
              <a:pathLst>
                <a:path w="54622" h="92616">
                  <a:moveTo>
                    <a:pt x="48846" y="92616"/>
                  </a:moveTo>
                  <a:lnTo>
                    <a:pt x="5775" y="92616"/>
                  </a:lnTo>
                  <a:cubicBezTo>
                    <a:pt x="2584" y="92616"/>
                    <a:pt x="0" y="90032"/>
                    <a:pt x="0" y="86841"/>
                  </a:cubicBezTo>
                  <a:lnTo>
                    <a:pt x="0" y="5806"/>
                  </a:lnTo>
                  <a:cubicBezTo>
                    <a:pt x="0" y="2584"/>
                    <a:pt x="2584" y="0"/>
                    <a:pt x="5775" y="0"/>
                  </a:cubicBezTo>
                  <a:lnTo>
                    <a:pt x="48846" y="0"/>
                  </a:lnTo>
                  <a:cubicBezTo>
                    <a:pt x="52038" y="0"/>
                    <a:pt x="54621" y="2584"/>
                    <a:pt x="54621" y="5806"/>
                  </a:cubicBezTo>
                  <a:lnTo>
                    <a:pt x="54621" y="86841"/>
                  </a:lnTo>
                  <a:cubicBezTo>
                    <a:pt x="54621" y="90032"/>
                    <a:pt x="52038" y="92616"/>
                    <a:pt x="48846" y="92616"/>
                  </a:cubicBezTo>
                  <a:close/>
                </a:path>
              </a:pathLst>
            </a:custGeom>
            <a:gradFill rotWithShape="0">
              <a:gsLst>
                <a:gs pos="0">
                  <a:srgbClr val="6600FF"/>
                </a:gs>
                <a:gs pos="100000">
                  <a:srgbClr val="280F7C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0" name="Google Shape;565;p49"/>
            <p:cNvSpPr/>
            <p:nvPr/>
          </p:nvSpPr>
          <p:spPr>
            <a:xfrm>
              <a:off x="878400" y="1271520"/>
              <a:ext cx="1457640" cy="2599560"/>
            </a:xfrm>
            <a:custGeom>
              <a:avLst/>
              <a:gdLst/>
              <a:ahLst/>
              <a:cxnLst/>
              <a:rect l="l" t="t" r="r" b="b"/>
              <a:pathLst>
                <a:path w="48026" h="85626">
                  <a:moveTo>
                    <a:pt x="45259" y="85625"/>
                  </a:moveTo>
                  <a:lnTo>
                    <a:pt x="2736" y="85625"/>
                  </a:lnTo>
                  <a:cubicBezTo>
                    <a:pt x="1216" y="85625"/>
                    <a:pt x="0" y="84409"/>
                    <a:pt x="0" y="82890"/>
                  </a:cubicBezTo>
                  <a:lnTo>
                    <a:pt x="0" y="2767"/>
                  </a:lnTo>
                  <a:cubicBezTo>
                    <a:pt x="0" y="1247"/>
                    <a:pt x="1216" y="1"/>
                    <a:pt x="2736" y="1"/>
                  </a:cubicBezTo>
                  <a:lnTo>
                    <a:pt x="45259" y="1"/>
                  </a:lnTo>
                  <a:cubicBezTo>
                    <a:pt x="46779" y="1"/>
                    <a:pt x="48025" y="1247"/>
                    <a:pt x="48025" y="2767"/>
                  </a:cubicBezTo>
                  <a:lnTo>
                    <a:pt x="48025" y="82890"/>
                  </a:lnTo>
                  <a:cubicBezTo>
                    <a:pt x="48025" y="84409"/>
                    <a:pt x="46779" y="85625"/>
                    <a:pt x="45259" y="85625"/>
                  </a:cubicBezTo>
                  <a:close/>
                </a:path>
              </a:pathLst>
            </a:custGeom>
            <a:gradFill rotWithShape="0">
              <a:gsLst>
                <a:gs pos="0">
                  <a:srgbClr val="6699FF"/>
                </a:gs>
                <a:gs pos="100000">
                  <a:srgbClr val="6600FF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1" name="Google Shape;566;p49"/>
            <p:cNvSpPr/>
            <p:nvPr/>
          </p:nvSpPr>
          <p:spPr>
            <a:xfrm>
              <a:off x="1587240" y="1206000"/>
              <a:ext cx="39960" cy="39960"/>
            </a:xfrm>
            <a:custGeom>
              <a:avLst/>
              <a:gdLst/>
              <a:ahLst/>
              <a:cxnLst/>
              <a:rect l="l" t="t" r="r" b="b"/>
              <a:pathLst>
                <a:path w="1338" h="1339">
                  <a:moveTo>
                    <a:pt x="669" y="1"/>
                  </a:moveTo>
                  <a:cubicBezTo>
                    <a:pt x="304" y="1"/>
                    <a:pt x="0" y="274"/>
                    <a:pt x="0" y="670"/>
                  </a:cubicBezTo>
                  <a:cubicBezTo>
                    <a:pt x="0" y="1034"/>
                    <a:pt x="304" y="1338"/>
                    <a:pt x="669" y="1338"/>
                  </a:cubicBezTo>
                  <a:cubicBezTo>
                    <a:pt x="1034" y="1338"/>
                    <a:pt x="1338" y="1034"/>
                    <a:pt x="1338" y="670"/>
                  </a:cubicBezTo>
                  <a:cubicBezTo>
                    <a:pt x="1338" y="274"/>
                    <a:pt x="1034" y="1"/>
                    <a:pt x="669" y="1"/>
                  </a:cubicBezTo>
                  <a:close/>
                </a:path>
              </a:pathLst>
            </a:custGeom>
            <a:solidFill>
              <a:srgbClr val="37224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2" name="Google Shape;567;p49"/>
            <p:cNvSpPr/>
            <p:nvPr/>
          </p:nvSpPr>
          <p:spPr>
            <a:xfrm>
              <a:off x="1266120" y="3746160"/>
              <a:ext cx="678600" cy="47160"/>
            </a:xfrm>
            <a:custGeom>
              <a:avLst/>
              <a:gdLst/>
              <a:ahLst/>
              <a:cxnLst/>
              <a:rect l="l" t="t" r="r" b="b"/>
              <a:pathLst>
                <a:path w="22372" h="1581">
                  <a:moveTo>
                    <a:pt x="760" y="0"/>
                  </a:moveTo>
                  <a:cubicBezTo>
                    <a:pt x="335" y="0"/>
                    <a:pt x="0" y="335"/>
                    <a:pt x="0" y="760"/>
                  </a:cubicBezTo>
                  <a:lnTo>
                    <a:pt x="0" y="821"/>
                  </a:lnTo>
                  <a:cubicBezTo>
                    <a:pt x="0" y="1216"/>
                    <a:pt x="335" y="1581"/>
                    <a:pt x="760" y="1581"/>
                  </a:cubicBezTo>
                  <a:lnTo>
                    <a:pt x="21612" y="1581"/>
                  </a:lnTo>
                  <a:cubicBezTo>
                    <a:pt x="22037" y="1581"/>
                    <a:pt x="22372" y="1216"/>
                    <a:pt x="22372" y="821"/>
                  </a:cubicBezTo>
                  <a:lnTo>
                    <a:pt x="22372" y="760"/>
                  </a:lnTo>
                  <a:cubicBezTo>
                    <a:pt x="22372" y="335"/>
                    <a:pt x="22037" y="0"/>
                    <a:pt x="21612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3" name="Google Shape;568;p49"/>
            <p:cNvSpPr/>
            <p:nvPr/>
          </p:nvSpPr>
          <p:spPr>
            <a:xfrm>
              <a:off x="978120" y="1394280"/>
              <a:ext cx="489600" cy="508680"/>
            </a:xfrm>
            <a:custGeom>
              <a:avLst/>
              <a:gdLst/>
              <a:ahLst/>
              <a:cxnLst/>
              <a:rect l="l" t="t" r="r" b="b"/>
              <a:pathLst>
                <a:path w="16142" h="16779">
                  <a:moveTo>
                    <a:pt x="13588" y="16779"/>
                  </a:moveTo>
                  <a:lnTo>
                    <a:pt x="2585" y="16779"/>
                  </a:lnTo>
                  <a:cubicBezTo>
                    <a:pt x="1156" y="16779"/>
                    <a:pt x="1" y="15624"/>
                    <a:pt x="1" y="14226"/>
                  </a:cubicBezTo>
                  <a:lnTo>
                    <a:pt x="1" y="2584"/>
                  </a:lnTo>
                  <a:cubicBezTo>
                    <a:pt x="1" y="1156"/>
                    <a:pt x="1156" y="0"/>
                    <a:pt x="2585" y="0"/>
                  </a:cubicBezTo>
                  <a:lnTo>
                    <a:pt x="13588" y="0"/>
                  </a:lnTo>
                  <a:cubicBezTo>
                    <a:pt x="14986" y="0"/>
                    <a:pt x="16141" y="1156"/>
                    <a:pt x="16141" y="2584"/>
                  </a:cubicBezTo>
                  <a:lnTo>
                    <a:pt x="16141" y="14226"/>
                  </a:lnTo>
                  <a:cubicBezTo>
                    <a:pt x="16141" y="15624"/>
                    <a:pt x="14986" y="16779"/>
                    <a:pt x="13588" y="16779"/>
                  </a:cubicBezTo>
                  <a:close/>
                </a:path>
              </a:pathLst>
            </a:custGeom>
            <a:gradFill rotWithShape="0">
              <a:gsLst>
                <a:gs pos="0">
                  <a:srgbClr val="FF6682"/>
                </a:gs>
                <a:gs pos="100000">
                  <a:srgbClr val="50285F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4" name="Google Shape;569;p49"/>
            <p:cNvSpPr/>
            <p:nvPr/>
          </p:nvSpPr>
          <p:spPr>
            <a:xfrm>
              <a:off x="1046520" y="1472040"/>
              <a:ext cx="353880" cy="353880"/>
            </a:xfrm>
            <a:custGeom>
              <a:avLst/>
              <a:gdLst/>
              <a:ahLst/>
              <a:cxnLst/>
              <a:rect l="l" t="t" r="r" b="b"/>
              <a:pathLst>
                <a:path w="11673" h="11673">
                  <a:moveTo>
                    <a:pt x="5836" y="1"/>
                  </a:moveTo>
                  <a:cubicBezTo>
                    <a:pt x="2614" y="1"/>
                    <a:pt x="0" y="2615"/>
                    <a:pt x="0" y="5837"/>
                  </a:cubicBezTo>
                  <a:cubicBezTo>
                    <a:pt x="0" y="9059"/>
                    <a:pt x="2614" y="11673"/>
                    <a:pt x="5836" y="11673"/>
                  </a:cubicBezTo>
                  <a:cubicBezTo>
                    <a:pt x="9058" y="11673"/>
                    <a:pt x="11672" y="9059"/>
                    <a:pt x="11672" y="5837"/>
                  </a:cubicBezTo>
                  <a:cubicBezTo>
                    <a:pt x="11672" y="2615"/>
                    <a:pt x="9058" y="1"/>
                    <a:pt x="5836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5" name="Google Shape;570;p49"/>
            <p:cNvSpPr/>
            <p:nvPr/>
          </p:nvSpPr>
          <p:spPr>
            <a:xfrm>
              <a:off x="1181160" y="1545840"/>
              <a:ext cx="87840" cy="87840"/>
            </a:xfrm>
            <a:custGeom>
              <a:avLst/>
              <a:gdLst/>
              <a:ahLst/>
              <a:cxnLst/>
              <a:rect l="l" t="t" r="r" b="b"/>
              <a:pathLst>
                <a:path w="2918" h="2919">
                  <a:moveTo>
                    <a:pt x="1459" y="0"/>
                  </a:moveTo>
                  <a:cubicBezTo>
                    <a:pt x="669" y="0"/>
                    <a:pt x="0" y="669"/>
                    <a:pt x="0" y="1459"/>
                  </a:cubicBezTo>
                  <a:cubicBezTo>
                    <a:pt x="0" y="2280"/>
                    <a:pt x="669" y="2918"/>
                    <a:pt x="1459" y="2918"/>
                  </a:cubicBezTo>
                  <a:cubicBezTo>
                    <a:pt x="2280" y="2918"/>
                    <a:pt x="2918" y="2280"/>
                    <a:pt x="2918" y="1459"/>
                  </a:cubicBezTo>
                  <a:cubicBezTo>
                    <a:pt x="2918" y="669"/>
                    <a:pt x="2280" y="0"/>
                    <a:pt x="1459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6699FF"/>
                </a:gs>
                <a:gs pos="100000">
                  <a:srgbClr val="6600FF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6" name="Google Shape;571;p49"/>
            <p:cNvSpPr/>
            <p:nvPr/>
          </p:nvSpPr>
          <p:spPr>
            <a:xfrm>
              <a:off x="1146240" y="1653840"/>
              <a:ext cx="159120" cy="100080"/>
            </a:xfrm>
            <a:custGeom>
              <a:avLst/>
              <a:gdLst/>
              <a:ahLst/>
              <a:cxnLst/>
              <a:rect l="l" t="t" r="r" b="b"/>
              <a:pathLst>
                <a:path w="5260" h="3314">
                  <a:moveTo>
                    <a:pt x="2615" y="1"/>
                  </a:moveTo>
                  <a:cubicBezTo>
                    <a:pt x="1186" y="1"/>
                    <a:pt x="31" y="1125"/>
                    <a:pt x="1" y="2554"/>
                  </a:cubicBezTo>
                  <a:cubicBezTo>
                    <a:pt x="761" y="3040"/>
                    <a:pt x="1642" y="3314"/>
                    <a:pt x="2615" y="3314"/>
                  </a:cubicBezTo>
                  <a:cubicBezTo>
                    <a:pt x="3588" y="3314"/>
                    <a:pt x="4500" y="3040"/>
                    <a:pt x="5259" y="2523"/>
                  </a:cubicBezTo>
                  <a:cubicBezTo>
                    <a:pt x="5199" y="1125"/>
                    <a:pt x="4044" y="1"/>
                    <a:pt x="2615" y="1"/>
                  </a:cubicBezTo>
                  <a:close/>
                </a:path>
              </a:pathLst>
            </a:custGeom>
            <a:gradFill rotWithShape="0">
              <a:gsLst>
                <a:gs pos="0">
                  <a:srgbClr val="6699FF"/>
                </a:gs>
                <a:gs pos="100000">
                  <a:srgbClr val="6600FF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7" name="Google Shape;572;p49"/>
            <p:cNvSpPr/>
            <p:nvPr/>
          </p:nvSpPr>
          <p:spPr>
            <a:xfrm>
              <a:off x="1578960" y="1476720"/>
              <a:ext cx="647280" cy="360"/>
            </a:xfrm>
            <a:custGeom>
              <a:avLst/>
              <a:gdLst/>
              <a:ahLst/>
              <a:cxnLst/>
              <a:rect l="l" t="t" r="r" b="b"/>
              <a:pathLst>
                <a:path w="21339" h="1" fill="none">
                  <a:moveTo>
                    <a:pt x="1" y="1"/>
                  </a:moveTo>
                  <a:lnTo>
                    <a:pt x="21338" y="1"/>
                  </a:lnTo>
                </a:path>
              </a:pathLst>
            </a:custGeom>
            <a:noFill/>
            <a:ln w="19000" cap="rnd">
              <a:solidFill>
                <a:srgbClr val="FFF1E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8" name="Google Shape;573;p49"/>
            <p:cNvSpPr/>
            <p:nvPr/>
          </p:nvSpPr>
          <p:spPr>
            <a:xfrm>
              <a:off x="1578960" y="1570680"/>
              <a:ext cx="647280" cy="360"/>
            </a:xfrm>
            <a:custGeom>
              <a:avLst/>
              <a:gdLst/>
              <a:ahLst/>
              <a:cxnLst/>
              <a:rect l="l" t="t" r="r" b="b"/>
              <a:pathLst>
                <a:path w="21339" h="1" fill="none">
                  <a:moveTo>
                    <a:pt x="1" y="0"/>
                  </a:moveTo>
                  <a:lnTo>
                    <a:pt x="21338" y="0"/>
                  </a:lnTo>
                </a:path>
              </a:pathLst>
            </a:custGeom>
            <a:noFill/>
            <a:ln w="19000" cap="rnd">
              <a:solidFill>
                <a:srgbClr val="FFF1E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9" name="Google Shape;574;p49"/>
            <p:cNvSpPr/>
            <p:nvPr/>
          </p:nvSpPr>
          <p:spPr>
            <a:xfrm>
              <a:off x="1578960" y="1665720"/>
              <a:ext cx="647280" cy="360"/>
            </a:xfrm>
            <a:custGeom>
              <a:avLst/>
              <a:gdLst/>
              <a:ahLst/>
              <a:cxnLst/>
              <a:rect l="l" t="t" r="r" b="b"/>
              <a:pathLst>
                <a:path w="21339" h="1" fill="none">
                  <a:moveTo>
                    <a:pt x="1" y="1"/>
                  </a:moveTo>
                  <a:lnTo>
                    <a:pt x="21338" y="1"/>
                  </a:lnTo>
                </a:path>
              </a:pathLst>
            </a:custGeom>
            <a:noFill/>
            <a:ln w="19000" cap="rnd">
              <a:solidFill>
                <a:srgbClr val="FFF1E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0" name="Google Shape;575;p49"/>
            <p:cNvSpPr/>
            <p:nvPr/>
          </p:nvSpPr>
          <p:spPr>
            <a:xfrm>
              <a:off x="1578960" y="1760760"/>
              <a:ext cx="326160" cy="360"/>
            </a:xfrm>
            <a:custGeom>
              <a:avLst/>
              <a:gdLst/>
              <a:ahLst/>
              <a:cxnLst/>
              <a:rect l="l" t="t" r="r" b="b"/>
              <a:pathLst>
                <a:path w="10761" h="1" fill="none">
                  <a:moveTo>
                    <a:pt x="1" y="1"/>
                  </a:moveTo>
                  <a:lnTo>
                    <a:pt x="10761" y="1"/>
                  </a:lnTo>
                </a:path>
              </a:pathLst>
            </a:custGeom>
            <a:noFill/>
            <a:ln w="19000" cap="rnd">
              <a:solidFill>
                <a:srgbClr val="FFF1E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1" name="Google Shape;576;p49"/>
            <p:cNvSpPr/>
            <p:nvPr/>
          </p:nvSpPr>
          <p:spPr>
            <a:xfrm>
              <a:off x="978120" y="2005560"/>
              <a:ext cx="1023840" cy="508680"/>
            </a:xfrm>
            <a:custGeom>
              <a:avLst/>
              <a:gdLst/>
              <a:ahLst/>
              <a:cxnLst/>
              <a:rect l="l" t="t" r="r" b="b"/>
              <a:pathLst>
                <a:path w="33741" h="16779">
                  <a:moveTo>
                    <a:pt x="31157" y="16779"/>
                  </a:moveTo>
                  <a:lnTo>
                    <a:pt x="2585" y="16779"/>
                  </a:lnTo>
                  <a:cubicBezTo>
                    <a:pt x="1156" y="16779"/>
                    <a:pt x="1" y="15624"/>
                    <a:pt x="1" y="14225"/>
                  </a:cubicBezTo>
                  <a:lnTo>
                    <a:pt x="1" y="2584"/>
                  </a:lnTo>
                  <a:cubicBezTo>
                    <a:pt x="1" y="1155"/>
                    <a:pt x="1156" y="0"/>
                    <a:pt x="2585" y="0"/>
                  </a:cubicBezTo>
                  <a:lnTo>
                    <a:pt x="31157" y="0"/>
                  </a:lnTo>
                  <a:cubicBezTo>
                    <a:pt x="32585" y="0"/>
                    <a:pt x="33740" y="1155"/>
                    <a:pt x="33740" y="2584"/>
                  </a:cubicBezTo>
                  <a:lnTo>
                    <a:pt x="33740" y="14225"/>
                  </a:lnTo>
                  <a:cubicBezTo>
                    <a:pt x="33740" y="15624"/>
                    <a:pt x="32585" y="16779"/>
                    <a:pt x="31157" y="16779"/>
                  </a:cubicBezTo>
                  <a:close/>
                </a:path>
              </a:pathLst>
            </a:custGeom>
            <a:gradFill rotWithShape="0">
              <a:gsLst>
                <a:gs pos="0">
                  <a:srgbClr val="33FFFF"/>
                </a:gs>
                <a:gs pos="100000">
                  <a:srgbClr val="6699FF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2" name="Google Shape;577;p49"/>
            <p:cNvSpPr/>
            <p:nvPr/>
          </p:nvSpPr>
          <p:spPr>
            <a:xfrm>
              <a:off x="968040" y="3439800"/>
              <a:ext cx="1257480" cy="222840"/>
            </a:xfrm>
            <a:custGeom>
              <a:avLst/>
              <a:gdLst/>
              <a:ahLst/>
              <a:cxnLst/>
              <a:rect l="l" t="t" r="r" b="b"/>
              <a:pathLst>
                <a:path w="41430" h="7356">
                  <a:moveTo>
                    <a:pt x="3557" y="0"/>
                  </a:moveTo>
                  <a:cubicBezTo>
                    <a:pt x="1581" y="0"/>
                    <a:pt x="1" y="1611"/>
                    <a:pt x="1" y="3587"/>
                  </a:cubicBezTo>
                  <a:lnTo>
                    <a:pt x="1" y="3800"/>
                  </a:lnTo>
                  <a:cubicBezTo>
                    <a:pt x="1" y="5745"/>
                    <a:pt x="1581" y="7356"/>
                    <a:pt x="3557" y="7356"/>
                  </a:cubicBezTo>
                  <a:lnTo>
                    <a:pt x="37874" y="7356"/>
                  </a:lnTo>
                  <a:cubicBezTo>
                    <a:pt x="39849" y="7356"/>
                    <a:pt x="41430" y="5745"/>
                    <a:pt x="41430" y="3800"/>
                  </a:cubicBezTo>
                  <a:lnTo>
                    <a:pt x="41430" y="3587"/>
                  </a:lnTo>
                  <a:cubicBezTo>
                    <a:pt x="41430" y="1611"/>
                    <a:pt x="39849" y="0"/>
                    <a:pt x="3787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FF6682"/>
                </a:gs>
                <a:gs pos="100000">
                  <a:srgbClr val="50285F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3" name="Google Shape;578;p49"/>
            <p:cNvSpPr/>
            <p:nvPr/>
          </p:nvSpPr>
          <p:spPr>
            <a:xfrm>
              <a:off x="1040040" y="2334960"/>
              <a:ext cx="128520" cy="128520"/>
            </a:xfrm>
            <a:custGeom>
              <a:avLst/>
              <a:gdLst/>
              <a:ahLst/>
              <a:cxnLst/>
              <a:rect l="l" t="t" r="r" b="b"/>
              <a:pathLst>
                <a:path w="4256" h="4256">
                  <a:moveTo>
                    <a:pt x="2128" y="1"/>
                  </a:moveTo>
                  <a:cubicBezTo>
                    <a:pt x="943" y="1"/>
                    <a:pt x="0" y="943"/>
                    <a:pt x="0" y="2128"/>
                  </a:cubicBezTo>
                  <a:cubicBezTo>
                    <a:pt x="0" y="3314"/>
                    <a:pt x="943" y="4256"/>
                    <a:pt x="2128" y="4256"/>
                  </a:cubicBezTo>
                  <a:cubicBezTo>
                    <a:pt x="3314" y="4256"/>
                    <a:pt x="4256" y="3314"/>
                    <a:pt x="4256" y="2128"/>
                  </a:cubicBezTo>
                  <a:cubicBezTo>
                    <a:pt x="4256" y="943"/>
                    <a:pt x="3314" y="1"/>
                    <a:pt x="2128" y="1"/>
                  </a:cubicBezTo>
                  <a:close/>
                </a:path>
              </a:pathLst>
            </a:custGeom>
            <a:gradFill rotWithShape="0">
              <a:gsLst>
                <a:gs pos="0">
                  <a:srgbClr val="FF6682"/>
                </a:gs>
                <a:gs pos="100000">
                  <a:srgbClr val="50285F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4" name="Google Shape;579;p49"/>
            <p:cNvSpPr/>
            <p:nvPr/>
          </p:nvSpPr>
          <p:spPr>
            <a:xfrm>
              <a:off x="1083240" y="2370240"/>
              <a:ext cx="42840" cy="61200"/>
            </a:xfrm>
            <a:custGeom>
              <a:avLst/>
              <a:gdLst/>
              <a:ahLst/>
              <a:cxnLst/>
              <a:rect l="l" t="t" r="r" b="b"/>
              <a:pathLst>
                <a:path w="1429" h="2038">
                  <a:moveTo>
                    <a:pt x="1429" y="2037"/>
                  </a:moveTo>
                  <a:lnTo>
                    <a:pt x="0" y="1004"/>
                  </a:lnTo>
                  <a:lnTo>
                    <a:pt x="1429" y="1"/>
                  </a:lnTo>
                </a:path>
              </a:pathLst>
            </a:custGeom>
            <a:solidFill>
              <a:srgbClr val="FFF1E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5" name="Google Shape;580;p49"/>
            <p:cNvSpPr/>
            <p:nvPr/>
          </p:nvSpPr>
          <p:spPr>
            <a:xfrm>
              <a:off x="1807920" y="2334960"/>
              <a:ext cx="128520" cy="128520"/>
            </a:xfrm>
            <a:custGeom>
              <a:avLst/>
              <a:gdLst/>
              <a:ahLst/>
              <a:cxnLst/>
              <a:rect l="l" t="t" r="r" b="b"/>
              <a:pathLst>
                <a:path w="4257" h="4256">
                  <a:moveTo>
                    <a:pt x="2128" y="1"/>
                  </a:moveTo>
                  <a:cubicBezTo>
                    <a:pt x="973" y="1"/>
                    <a:pt x="1" y="943"/>
                    <a:pt x="1" y="2128"/>
                  </a:cubicBezTo>
                  <a:cubicBezTo>
                    <a:pt x="1" y="3314"/>
                    <a:pt x="973" y="4256"/>
                    <a:pt x="2128" y="4256"/>
                  </a:cubicBezTo>
                  <a:cubicBezTo>
                    <a:pt x="3314" y="4256"/>
                    <a:pt x="4256" y="3314"/>
                    <a:pt x="4256" y="2128"/>
                  </a:cubicBezTo>
                  <a:cubicBezTo>
                    <a:pt x="4256" y="943"/>
                    <a:pt x="3314" y="1"/>
                    <a:pt x="2128" y="1"/>
                  </a:cubicBezTo>
                  <a:close/>
                </a:path>
              </a:pathLst>
            </a:custGeom>
            <a:gradFill rotWithShape="0">
              <a:gsLst>
                <a:gs pos="0">
                  <a:srgbClr val="FF6682"/>
                </a:gs>
                <a:gs pos="100000">
                  <a:srgbClr val="50285F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6" name="Google Shape;581;p49"/>
            <p:cNvSpPr/>
            <p:nvPr/>
          </p:nvSpPr>
          <p:spPr>
            <a:xfrm>
              <a:off x="1851480" y="2370240"/>
              <a:ext cx="41760" cy="61200"/>
            </a:xfrm>
            <a:custGeom>
              <a:avLst/>
              <a:gdLst/>
              <a:ahLst/>
              <a:cxnLst/>
              <a:rect l="l" t="t" r="r" b="b"/>
              <a:pathLst>
                <a:path w="1399" h="2038">
                  <a:moveTo>
                    <a:pt x="0" y="2037"/>
                  </a:moveTo>
                  <a:lnTo>
                    <a:pt x="1399" y="1004"/>
                  </a:lnTo>
                  <a:lnTo>
                    <a:pt x="0" y="1"/>
                  </a:lnTo>
                </a:path>
              </a:pathLst>
            </a:custGeom>
            <a:solidFill>
              <a:srgbClr val="FFF1E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7" name="Google Shape;582;p49"/>
            <p:cNvSpPr/>
            <p:nvPr/>
          </p:nvSpPr>
          <p:spPr>
            <a:xfrm>
              <a:off x="1077840" y="2369160"/>
              <a:ext cx="15120" cy="60120"/>
            </a:xfrm>
            <a:custGeom>
              <a:avLst/>
              <a:gdLst/>
              <a:ahLst/>
              <a:cxnLst/>
              <a:rect l="l" t="t" r="r" b="b"/>
              <a:pathLst>
                <a:path w="518" h="2007">
                  <a:moveTo>
                    <a:pt x="1" y="0"/>
                  </a:moveTo>
                  <a:lnTo>
                    <a:pt x="517" y="0"/>
                  </a:lnTo>
                  <a:lnTo>
                    <a:pt x="517" y="2006"/>
                  </a:lnTo>
                  <a:lnTo>
                    <a:pt x="1" y="2006"/>
                  </a:lnTo>
                  <a:close/>
                </a:path>
              </a:pathLst>
            </a:custGeom>
            <a:solidFill>
              <a:srgbClr val="FFF1E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8" name="Google Shape;583;p49"/>
            <p:cNvSpPr/>
            <p:nvPr/>
          </p:nvSpPr>
          <p:spPr>
            <a:xfrm>
              <a:off x="1881720" y="2369160"/>
              <a:ext cx="14040" cy="60120"/>
            </a:xfrm>
            <a:custGeom>
              <a:avLst/>
              <a:gdLst/>
              <a:ahLst/>
              <a:cxnLst/>
              <a:rect l="l" t="t" r="r" b="b"/>
              <a:pathLst>
                <a:path w="487" h="2007">
                  <a:moveTo>
                    <a:pt x="0" y="0"/>
                  </a:moveTo>
                  <a:lnTo>
                    <a:pt x="487" y="0"/>
                  </a:lnTo>
                  <a:lnTo>
                    <a:pt x="487" y="2006"/>
                  </a:lnTo>
                  <a:lnTo>
                    <a:pt x="0" y="2006"/>
                  </a:lnTo>
                  <a:close/>
                </a:path>
              </a:pathLst>
            </a:custGeom>
            <a:solidFill>
              <a:srgbClr val="FFF1E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9" name="Google Shape;584;p49"/>
            <p:cNvSpPr/>
            <p:nvPr/>
          </p:nvSpPr>
          <p:spPr>
            <a:xfrm>
              <a:off x="1360440" y="2066400"/>
              <a:ext cx="256680" cy="256680"/>
            </a:xfrm>
            <a:custGeom>
              <a:avLst/>
              <a:gdLst/>
              <a:ahLst/>
              <a:cxnLst/>
              <a:rect l="l" t="t" r="r" b="b"/>
              <a:pathLst>
                <a:path w="8482" h="8481">
                  <a:moveTo>
                    <a:pt x="4226" y="0"/>
                  </a:moveTo>
                  <a:cubicBezTo>
                    <a:pt x="1885" y="0"/>
                    <a:pt x="1" y="1885"/>
                    <a:pt x="1" y="4225"/>
                  </a:cubicBezTo>
                  <a:cubicBezTo>
                    <a:pt x="1" y="6596"/>
                    <a:pt x="1885" y="8481"/>
                    <a:pt x="4226" y="8481"/>
                  </a:cubicBezTo>
                  <a:cubicBezTo>
                    <a:pt x="6597" y="8481"/>
                    <a:pt x="8481" y="6596"/>
                    <a:pt x="8481" y="4225"/>
                  </a:cubicBezTo>
                  <a:cubicBezTo>
                    <a:pt x="8481" y="1885"/>
                    <a:pt x="6597" y="0"/>
                    <a:pt x="4226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80F7C"/>
                </a:gs>
                <a:gs pos="100000">
                  <a:srgbClr val="6600FF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0" name="Google Shape;585;p49"/>
            <p:cNvSpPr/>
            <p:nvPr/>
          </p:nvSpPr>
          <p:spPr>
            <a:xfrm>
              <a:off x="1461960" y="2124720"/>
              <a:ext cx="93600" cy="135000"/>
            </a:xfrm>
            <a:custGeom>
              <a:avLst/>
              <a:gdLst/>
              <a:ahLst/>
              <a:cxnLst/>
              <a:rect l="l" t="t" r="r" b="b"/>
              <a:pathLst>
                <a:path w="3101" h="4469">
                  <a:moveTo>
                    <a:pt x="0" y="0"/>
                  </a:moveTo>
                  <a:lnTo>
                    <a:pt x="3101" y="2219"/>
                  </a:lnTo>
                  <a:lnTo>
                    <a:pt x="0" y="4469"/>
                  </a:lnTo>
                  <a:close/>
                </a:path>
              </a:pathLst>
            </a:custGeom>
            <a:solidFill>
              <a:srgbClr val="FFF1E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1" name="Google Shape;586;p49"/>
            <p:cNvSpPr/>
            <p:nvPr/>
          </p:nvSpPr>
          <p:spPr>
            <a:xfrm>
              <a:off x="1202400" y="2387520"/>
              <a:ext cx="565920" cy="23400"/>
            </a:xfrm>
            <a:custGeom>
              <a:avLst/>
              <a:gdLst/>
              <a:ahLst/>
              <a:cxnLst/>
              <a:rect l="l" t="t" r="r" b="b"/>
              <a:pathLst>
                <a:path w="18664" h="791">
                  <a:moveTo>
                    <a:pt x="395" y="0"/>
                  </a:moveTo>
                  <a:cubicBezTo>
                    <a:pt x="183" y="0"/>
                    <a:pt x="0" y="183"/>
                    <a:pt x="0" y="395"/>
                  </a:cubicBezTo>
                  <a:cubicBezTo>
                    <a:pt x="0" y="608"/>
                    <a:pt x="183" y="790"/>
                    <a:pt x="395" y="790"/>
                  </a:cubicBezTo>
                  <a:lnTo>
                    <a:pt x="18268" y="790"/>
                  </a:lnTo>
                  <a:cubicBezTo>
                    <a:pt x="18511" y="790"/>
                    <a:pt x="18663" y="608"/>
                    <a:pt x="18663" y="395"/>
                  </a:cubicBezTo>
                  <a:cubicBezTo>
                    <a:pt x="18663" y="183"/>
                    <a:pt x="18511" y="0"/>
                    <a:pt x="18268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2" name="Google Shape;587;p49"/>
            <p:cNvSpPr/>
            <p:nvPr/>
          </p:nvSpPr>
          <p:spPr>
            <a:xfrm>
              <a:off x="1277280" y="2349720"/>
              <a:ext cx="102600" cy="102600"/>
            </a:xfrm>
            <a:custGeom>
              <a:avLst/>
              <a:gdLst/>
              <a:ahLst/>
              <a:cxnLst/>
              <a:rect l="l" t="t" r="r" b="b"/>
              <a:pathLst>
                <a:path w="3405" h="3406">
                  <a:moveTo>
                    <a:pt x="1702" y="1"/>
                  </a:moveTo>
                  <a:cubicBezTo>
                    <a:pt x="760" y="1"/>
                    <a:pt x="0" y="761"/>
                    <a:pt x="0" y="1703"/>
                  </a:cubicBezTo>
                  <a:cubicBezTo>
                    <a:pt x="0" y="2645"/>
                    <a:pt x="760" y="3405"/>
                    <a:pt x="1702" y="3405"/>
                  </a:cubicBezTo>
                  <a:cubicBezTo>
                    <a:pt x="2645" y="3405"/>
                    <a:pt x="3404" y="2645"/>
                    <a:pt x="3404" y="1703"/>
                  </a:cubicBezTo>
                  <a:cubicBezTo>
                    <a:pt x="3404" y="761"/>
                    <a:pt x="2645" y="1"/>
                    <a:pt x="1702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3" name="Google Shape;588;p49"/>
            <p:cNvSpPr/>
            <p:nvPr/>
          </p:nvSpPr>
          <p:spPr>
            <a:xfrm>
              <a:off x="1293840" y="2365560"/>
              <a:ext cx="70200" cy="70560"/>
            </a:xfrm>
            <a:custGeom>
              <a:avLst/>
              <a:gdLst/>
              <a:ahLst/>
              <a:cxnLst/>
              <a:rect l="l" t="t" r="r" b="b"/>
              <a:pathLst>
                <a:path w="2341" h="2342">
                  <a:moveTo>
                    <a:pt x="2341" y="1186"/>
                  </a:moveTo>
                  <a:cubicBezTo>
                    <a:pt x="2341" y="548"/>
                    <a:pt x="1794" y="1"/>
                    <a:pt x="1155" y="1"/>
                  </a:cubicBezTo>
                  <a:cubicBezTo>
                    <a:pt x="517" y="1"/>
                    <a:pt x="0" y="548"/>
                    <a:pt x="0" y="1186"/>
                  </a:cubicBezTo>
                  <a:cubicBezTo>
                    <a:pt x="0" y="1824"/>
                    <a:pt x="517" y="2341"/>
                    <a:pt x="1155" y="2341"/>
                  </a:cubicBezTo>
                  <a:cubicBezTo>
                    <a:pt x="1794" y="2341"/>
                    <a:pt x="2341" y="1824"/>
                    <a:pt x="2341" y="1186"/>
                  </a:cubicBezTo>
                  <a:close/>
                </a:path>
              </a:pathLst>
            </a:custGeom>
            <a:gradFill rotWithShape="0">
              <a:gsLst>
                <a:gs pos="0">
                  <a:srgbClr val="FF6682"/>
                </a:gs>
                <a:gs pos="100000">
                  <a:srgbClr val="50285F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4" name="Google Shape;589;p49"/>
            <p:cNvSpPr/>
            <p:nvPr/>
          </p:nvSpPr>
          <p:spPr>
            <a:xfrm>
              <a:off x="1131480" y="2666520"/>
              <a:ext cx="836640" cy="360"/>
            </a:xfrm>
            <a:custGeom>
              <a:avLst/>
              <a:gdLst/>
              <a:ahLst/>
              <a:cxnLst/>
              <a:rect l="l" t="t" r="r" b="b"/>
              <a:pathLst>
                <a:path w="27570" h="1" fill="none">
                  <a:moveTo>
                    <a:pt x="1" y="1"/>
                  </a:moveTo>
                  <a:lnTo>
                    <a:pt x="27570" y="1"/>
                  </a:lnTo>
                </a:path>
              </a:pathLst>
            </a:custGeom>
            <a:noFill/>
            <a:ln w="19000" cap="rnd">
              <a:solidFill>
                <a:srgbClr val="FFF1E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5" name="Google Shape;590;p49"/>
            <p:cNvSpPr/>
            <p:nvPr/>
          </p:nvSpPr>
          <p:spPr>
            <a:xfrm>
              <a:off x="1131480" y="2772360"/>
              <a:ext cx="836640" cy="360"/>
            </a:xfrm>
            <a:custGeom>
              <a:avLst/>
              <a:gdLst/>
              <a:ahLst/>
              <a:cxnLst/>
              <a:rect l="l" t="t" r="r" b="b"/>
              <a:pathLst>
                <a:path w="27570" h="1" fill="none">
                  <a:moveTo>
                    <a:pt x="1" y="0"/>
                  </a:moveTo>
                  <a:lnTo>
                    <a:pt x="27570" y="0"/>
                  </a:lnTo>
                </a:path>
              </a:pathLst>
            </a:custGeom>
            <a:noFill/>
            <a:ln w="19000" cap="rnd">
              <a:solidFill>
                <a:srgbClr val="FFF1E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6" name="Google Shape;591;p49"/>
            <p:cNvSpPr/>
            <p:nvPr/>
          </p:nvSpPr>
          <p:spPr>
            <a:xfrm>
              <a:off x="1131480" y="2877840"/>
              <a:ext cx="836640" cy="360"/>
            </a:xfrm>
            <a:custGeom>
              <a:avLst/>
              <a:gdLst/>
              <a:ahLst/>
              <a:cxnLst/>
              <a:rect l="l" t="t" r="r" b="b"/>
              <a:pathLst>
                <a:path w="27570" h="1" fill="none">
                  <a:moveTo>
                    <a:pt x="1" y="0"/>
                  </a:moveTo>
                  <a:lnTo>
                    <a:pt x="27570" y="0"/>
                  </a:lnTo>
                </a:path>
              </a:pathLst>
            </a:custGeom>
            <a:noFill/>
            <a:ln w="19000" cap="rnd">
              <a:solidFill>
                <a:srgbClr val="FFF1E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7" name="Google Shape;592;p49"/>
            <p:cNvSpPr/>
            <p:nvPr/>
          </p:nvSpPr>
          <p:spPr>
            <a:xfrm>
              <a:off x="1131480" y="2982960"/>
              <a:ext cx="246600" cy="360"/>
            </a:xfrm>
            <a:custGeom>
              <a:avLst/>
              <a:gdLst/>
              <a:ahLst/>
              <a:cxnLst/>
              <a:rect l="l" t="t" r="r" b="b"/>
              <a:pathLst>
                <a:path w="8147" h="1" fill="none">
                  <a:moveTo>
                    <a:pt x="1" y="0"/>
                  </a:moveTo>
                  <a:lnTo>
                    <a:pt x="8147" y="0"/>
                  </a:lnTo>
                </a:path>
              </a:pathLst>
            </a:custGeom>
            <a:noFill/>
            <a:ln w="19000" cap="rnd">
              <a:solidFill>
                <a:srgbClr val="FFF1E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8" name="Google Shape;593;p49"/>
            <p:cNvSpPr/>
            <p:nvPr/>
          </p:nvSpPr>
          <p:spPr>
            <a:xfrm>
              <a:off x="1070280" y="3203640"/>
              <a:ext cx="158040" cy="158040"/>
            </a:xfrm>
            <a:custGeom>
              <a:avLst/>
              <a:gdLst/>
              <a:ahLst/>
              <a:cxnLst/>
              <a:rect l="l" t="t" r="r" b="b"/>
              <a:pathLst>
                <a:path w="5229" h="5229">
                  <a:moveTo>
                    <a:pt x="5229" y="2615"/>
                  </a:moveTo>
                  <a:cubicBezTo>
                    <a:pt x="5229" y="1186"/>
                    <a:pt x="4043" y="1"/>
                    <a:pt x="2615" y="1"/>
                  </a:cubicBezTo>
                  <a:cubicBezTo>
                    <a:pt x="1186" y="1"/>
                    <a:pt x="1" y="1186"/>
                    <a:pt x="1" y="2615"/>
                  </a:cubicBezTo>
                  <a:cubicBezTo>
                    <a:pt x="1" y="4043"/>
                    <a:pt x="1186" y="5229"/>
                    <a:pt x="2615" y="5229"/>
                  </a:cubicBezTo>
                  <a:cubicBezTo>
                    <a:pt x="4043" y="5229"/>
                    <a:pt x="5229" y="4043"/>
                    <a:pt x="5229" y="2615"/>
                  </a:cubicBezTo>
                  <a:close/>
                </a:path>
              </a:pathLst>
            </a:custGeom>
            <a:solidFill>
              <a:srgbClr val="FFF1E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9" name="Google Shape;594;p49"/>
            <p:cNvSpPr/>
            <p:nvPr/>
          </p:nvSpPr>
          <p:spPr>
            <a:xfrm>
              <a:off x="1103760" y="3236760"/>
              <a:ext cx="91800" cy="91440"/>
            </a:xfrm>
            <a:custGeom>
              <a:avLst/>
              <a:gdLst/>
              <a:ahLst/>
              <a:cxnLst/>
              <a:rect l="l" t="t" r="r" b="b"/>
              <a:pathLst>
                <a:path w="3041" h="3040">
                  <a:moveTo>
                    <a:pt x="1521" y="0"/>
                  </a:moveTo>
                  <a:cubicBezTo>
                    <a:pt x="669" y="0"/>
                    <a:pt x="1" y="699"/>
                    <a:pt x="1" y="1520"/>
                  </a:cubicBezTo>
                  <a:cubicBezTo>
                    <a:pt x="1" y="2371"/>
                    <a:pt x="669" y="3040"/>
                    <a:pt x="1521" y="3040"/>
                  </a:cubicBezTo>
                  <a:cubicBezTo>
                    <a:pt x="2372" y="3040"/>
                    <a:pt x="3040" y="2371"/>
                    <a:pt x="3040" y="1520"/>
                  </a:cubicBezTo>
                  <a:cubicBezTo>
                    <a:pt x="3040" y="699"/>
                    <a:pt x="2372" y="0"/>
                    <a:pt x="1521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FF6682"/>
                </a:gs>
                <a:gs pos="100000">
                  <a:srgbClr val="50285F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0" name="Google Shape;595;p49"/>
            <p:cNvSpPr/>
            <p:nvPr/>
          </p:nvSpPr>
          <p:spPr>
            <a:xfrm>
              <a:off x="1297440" y="3203640"/>
              <a:ext cx="157320" cy="158040"/>
            </a:xfrm>
            <a:custGeom>
              <a:avLst/>
              <a:gdLst/>
              <a:ahLst/>
              <a:cxnLst/>
              <a:rect l="l" t="t" r="r" b="b"/>
              <a:pathLst>
                <a:path w="5199" h="5229">
                  <a:moveTo>
                    <a:pt x="5199" y="2615"/>
                  </a:moveTo>
                  <a:cubicBezTo>
                    <a:pt x="5199" y="1186"/>
                    <a:pt x="4044" y="1"/>
                    <a:pt x="2615" y="1"/>
                  </a:cubicBezTo>
                  <a:cubicBezTo>
                    <a:pt x="1156" y="1"/>
                    <a:pt x="1" y="1186"/>
                    <a:pt x="1" y="2615"/>
                  </a:cubicBezTo>
                  <a:cubicBezTo>
                    <a:pt x="1" y="4043"/>
                    <a:pt x="1156" y="5229"/>
                    <a:pt x="2615" y="5229"/>
                  </a:cubicBezTo>
                  <a:cubicBezTo>
                    <a:pt x="4044" y="5229"/>
                    <a:pt x="5199" y="4043"/>
                    <a:pt x="5199" y="2615"/>
                  </a:cubicBezTo>
                  <a:close/>
                </a:path>
              </a:pathLst>
            </a:custGeom>
            <a:solidFill>
              <a:srgbClr val="FFF1E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1" name="Google Shape;596;p49"/>
            <p:cNvSpPr/>
            <p:nvPr/>
          </p:nvSpPr>
          <p:spPr>
            <a:xfrm>
              <a:off x="1330920" y="3236760"/>
              <a:ext cx="90720" cy="91440"/>
            </a:xfrm>
            <a:custGeom>
              <a:avLst/>
              <a:gdLst/>
              <a:ahLst/>
              <a:cxnLst/>
              <a:rect l="l" t="t" r="r" b="b"/>
              <a:pathLst>
                <a:path w="3010" h="3040">
                  <a:moveTo>
                    <a:pt x="1520" y="0"/>
                  </a:moveTo>
                  <a:cubicBezTo>
                    <a:pt x="669" y="0"/>
                    <a:pt x="0" y="699"/>
                    <a:pt x="0" y="1520"/>
                  </a:cubicBezTo>
                  <a:cubicBezTo>
                    <a:pt x="0" y="2371"/>
                    <a:pt x="669" y="3040"/>
                    <a:pt x="1520" y="3040"/>
                  </a:cubicBezTo>
                  <a:cubicBezTo>
                    <a:pt x="2341" y="3040"/>
                    <a:pt x="3009" y="2371"/>
                    <a:pt x="3009" y="1520"/>
                  </a:cubicBezTo>
                  <a:cubicBezTo>
                    <a:pt x="3009" y="699"/>
                    <a:pt x="2341" y="0"/>
                    <a:pt x="152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FF6682"/>
                </a:gs>
                <a:gs pos="100000">
                  <a:srgbClr val="50285F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2" name="Google Shape;597;p49"/>
            <p:cNvSpPr/>
            <p:nvPr/>
          </p:nvSpPr>
          <p:spPr>
            <a:xfrm>
              <a:off x="1524600" y="3203640"/>
              <a:ext cx="156960" cy="158040"/>
            </a:xfrm>
            <a:custGeom>
              <a:avLst/>
              <a:gdLst/>
              <a:ahLst/>
              <a:cxnLst/>
              <a:rect l="l" t="t" r="r" b="b"/>
              <a:pathLst>
                <a:path w="5198" h="5229">
                  <a:moveTo>
                    <a:pt x="5198" y="2615"/>
                  </a:moveTo>
                  <a:cubicBezTo>
                    <a:pt x="5198" y="1186"/>
                    <a:pt x="4012" y="1"/>
                    <a:pt x="2584" y="1"/>
                  </a:cubicBezTo>
                  <a:cubicBezTo>
                    <a:pt x="1155" y="1"/>
                    <a:pt x="0" y="1186"/>
                    <a:pt x="0" y="2615"/>
                  </a:cubicBezTo>
                  <a:cubicBezTo>
                    <a:pt x="0" y="4043"/>
                    <a:pt x="1155" y="5229"/>
                    <a:pt x="2584" y="5229"/>
                  </a:cubicBezTo>
                  <a:cubicBezTo>
                    <a:pt x="4012" y="5229"/>
                    <a:pt x="5198" y="4043"/>
                    <a:pt x="5198" y="2615"/>
                  </a:cubicBezTo>
                  <a:close/>
                </a:path>
              </a:pathLst>
            </a:custGeom>
            <a:solidFill>
              <a:srgbClr val="FFF1E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3" name="Google Shape;598;p49"/>
            <p:cNvSpPr/>
            <p:nvPr/>
          </p:nvSpPr>
          <p:spPr>
            <a:xfrm>
              <a:off x="1557000" y="323676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3040" h="3040">
                  <a:moveTo>
                    <a:pt x="1520" y="0"/>
                  </a:moveTo>
                  <a:cubicBezTo>
                    <a:pt x="699" y="0"/>
                    <a:pt x="0" y="699"/>
                    <a:pt x="0" y="1520"/>
                  </a:cubicBezTo>
                  <a:cubicBezTo>
                    <a:pt x="0" y="2371"/>
                    <a:pt x="699" y="3040"/>
                    <a:pt x="1520" y="3040"/>
                  </a:cubicBezTo>
                  <a:cubicBezTo>
                    <a:pt x="2371" y="3040"/>
                    <a:pt x="3040" y="2371"/>
                    <a:pt x="3040" y="1520"/>
                  </a:cubicBezTo>
                  <a:cubicBezTo>
                    <a:pt x="3040" y="699"/>
                    <a:pt x="2371" y="0"/>
                    <a:pt x="152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FF6682"/>
                </a:gs>
                <a:gs pos="100000">
                  <a:srgbClr val="50285F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4" name="Google Shape;599;p49"/>
            <p:cNvSpPr/>
            <p:nvPr/>
          </p:nvSpPr>
          <p:spPr>
            <a:xfrm>
              <a:off x="1707480" y="3161160"/>
              <a:ext cx="244080" cy="244080"/>
            </a:xfrm>
            <a:custGeom>
              <a:avLst/>
              <a:gdLst/>
              <a:ahLst/>
              <a:cxnLst/>
              <a:rect l="l" t="t" r="r" b="b"/>
              <a:pathLst>
                <a:path w="8056" h="8056">
                  <a:moveTo>
                    <a:pt x="4043" y="1"/>
                  </a:moveTo>
                  <a:cubicBezTo>
                    <a:pt x="1824" y="1"/>
                    <a:pt x="1" y="1794"/>
                    <a:pt x="1" y="4013"/>
                  </a:cubicBezTo>
                  <a:cubicBezTo>
                    <a:pt x="1" y="6232"/>
                    <a:pt x="1824" y="8055"/>
                    <a:pt x="4043" y="8055"/>
                  </a:cubicBezTo>
                  <a:cubicBezTo>
                    <a:pt x="6262" y="8055"/>
                    <a:pt x="8055" y="6232"/>
                    <a:pt x="8055" y="4013"/>
                  </a:cubicBezTo>
                  <a:cubicBezTo>
                    <a:pt x="8055" y="1794"/>
                    <a:pt x="6262" y="1"/>
                    <a:pt x="4043" y="1"/>
                  </a:cubicBezTo>
                  <a:close/>
                </a:path>
              </a:pathLst>
            </a:custGeom>
            <a:gradFill rotWithShape="0">
              <a:gsLst>
                <a:gs pos="0">
                  <a:srgbClr val="280F7C"/>
                </a:gs>
                <a:gs pos="100000">
                  <a:srgbClr val="6600FF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5" name="Google Shape;600;p49"/>
            <p:cNvSpPr/>
            <p:nvPr/>
          </p:nvSpPr>
          <p:spPr>
            <a:xfrm>
              <a:off x="1750680" y="3203640"/>
              <a:ext cx="156960" cy="158040"/>
            </a:xfrm>
            <a:custGeom>
              <a:avLst/>
              <a:gdLst/>
              <a:ahLst/>
              <a:cxnLst/>
              <a:rect l="l" t="t" r="r" b="b"/>
              <a:pathLst>
                <a:path w="5198" h="5229">
                  <a:moveTo>
                    <a:pt x="5198" y="2615"/>
                  </a:moveTo>
                  <a:cubicBezTo>
                    <a:pt x="5198" y="1186"/>
                    <a:pt x="4043" y="1"/>
                    <a:pt x="2614" y="1"/>
                  </a:cubicBezTo>
                  <a:cubicBezTo>
                    <a:pt x="1186" y="1"/>
                    <a:pt x="0" y="1186"/>
                    <a:pt x="0" y="2615"/>
                  </a:cubicBezTo>
                  <a:cubicBezTo>
                    <a:pt x="0" y="4043"/>
                    <a:pt x="1186" y="5229"/>
                    <a:pt x="2614" y="5229"/>
                  </a:cubicBezTo>
                  <a:cubicBezTo>
                    <a:pt x="4043" y="5229"/>
                    <a:pt x="5198" y="4043"/>
                    <a:pt x="5198" y="2615"/>
                  </a:cubicBezTo>
                  <a:close/>
                </a:path>
              </a:pathLst>
            </a:custGeom>
            <a:solidFill>
              <a:srgbClr val="FFF1E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6" name="Google Shape;601;p49"/>
            <p:cNvSpPr/>
            <p:nvPr/>
          </p:nvSpPr>
          <p:spPr>
            <a:xfrm>
              <a:off x="1783800" y="323676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3040" h="3040">
                  <a:moveTo>
                    <a:pt x="1520" y="0"/>
                  </a:moveTo>
                  <a:cubicBezTo>
                    <a:pt x="669" y="0"/>
                    <a:pt x="0" y="699"/>
                    <a:pt x="0" y="1520"/>
                  </a:cubicBezTo>
                  <a:cubicBezTo>
                    <a:pt x="0" y="2371"/>
                    <a:pt x="669" y="3040"/>
                    <a:pt x="1520" y="3040"/>
                  </a:cubicBezTo>
                  <a:cubicBezTo>
                    <a:pt x="2341" y="3040"/>
                    <a:pt x="3040" y="2371"/>
                    <a:pt x="3040" y="1520"/>
                  </a:cubicBezTo>
                  <a:cubicBezTo>
                    <a:pt x="3040" y="699"/>
                    <a:pt x="2341" y="0"/>
                    <a:pt x="152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FF6682"/>
                </a:gs>
                <a:gs pos="100000">
                  <a:srgbClr val="50285F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7" name="Google Shape;602;p49"/>
            <p:cNvSpPr/>
            <p:nvPr/>
          </p:nvSpPr>
          <p:spPr>
            <a:xfrm>
              <a:off x="1977840" y="3203640"/>
              <a:ext cx="157320" cy="158040"/>
            </a:xfrm>
            <a:custGeom>
              <a:avLst/>
              <a:gdLst/>
              <a:ahLst/>
              <a:cxnLst/>
              <a:rect l="l" t="t" r="r" b="b"/>
              <a:pathLst>
                <a:path w="5199" h="5229">
                  <a:moveTo>
                    <a:pt x="5198" y="2615"/>
                  </a:moveTo>
                  <a:cubicBezTo>
                    <a:pt x="5198" y="1186"/>
                    <a:pt x="4043" y="1"/>
                    <a:pt x="2584" y="1"/>
                  </a:cubicBezTo>
                  <a:cubicBezTo>
                    <a:pt x="1156" y="1"/>
                    <a:pt x="1" y="1186"/>
                    <a:pt x="1" y="2615"/>
                  </a:cubicBezTo>
                  <a:cubicBezTo>
                    <a:pt x="1" y="4043"/>
                    <a:pt x="1156" y="5229"/>
                    <a:pt x="2584" y="5229"/>
                  </a:cubicBezTo>
                  <a:cubicBezTo>
                    <a:pt x="4043" y="5229"/>
                    <a:pt x="5198" y="4043"/>
                    <a:pt x="5198" y="2615"/>
                  </a:cubicBezTo>
                  <a:close/>
                </a:path>
              </a:pathLst>
            </a:custGeom>
            <a:solidFill>
              <a:srgbClr val="FFF1E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8" name="Google Shape;603;p49"/>
            <p:cNvSpPr/>
            <p:nvPr/>
          </p:nvSpPr>
          <p:spPr>
            <a:xfrm>
              <a:off x="2010960" y="3236760"/>
              <a:ext cx="90720" cy="91440"/>
            </a:xfrm>
            <a:custGeom>
              <a:avLst/>
              <a:gdLst/>
              <a:ahLst/>
              <a:cxnLst/>
              <a:rect l="l" t="t" r="r" b="b"/>
              <a:pathLst>
                <a:path w="3010" h="3040">
                  <a:moveTo>
                    <a:pt x="1490" y="0"/>
                  </a:moveTo>
                  <a:cubicBezTo>
                    <a:pt x="669" y="0"/>
                    <a:pt x="1" y="699"/>
                    <a:pt x="1" y="1520"/>
                  </a:cubicBezTo>
                  <a:cubicBezTo>
                    <a:pt x="1" y="2371"/>
                    <a:pt x="669" y="3040"/>
                    <a:pt x="1490" y="3040"/>
                  </a:cubicBezTo>
                  <a:cubicBezTo>
                    <a:pt x="2341" y="3040"/>
                    <a:pt x="3010" y="2371"/>
                    <a:pt x="3010" y="1520"/>
                  </a:cubicBezTo>
                  <a:cubicBezTo>
                    <a:pt x="3010" y="699"/>
                    <a:pt x="2341" y="0"/>
                    <a:pt x="149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FF6682"/>
                </a:gs>
                <a:gs pos="100000">
                  <a:srgbClr val="50285F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89" name="PlaceHolder 1"/>
          <p:cNvSpPr>
            <a:spLocks noGrp="1"/>
          </p:cNvSpPr>
          <p:nvPr>
            <p:ph type="title"/>
          </p:nvPr>
        </p:nvSpPr>
        <p:spPr>
          <a:xfrm>
            <a:off x="3143520" y="610920"/>
            <a:ext cx="4637160" cy="15897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400" b="0" strike="noStrike" spc="-1" dirty="0">
                <a:solidFill>
                  <a:srgbClr val="FFFFFF"/>
                </a:solidFill>
                <a:latin typeface="Ubuntu"/>
                <a:ea typeface="Ubuntu"/>
              </a:rPr>
              <a:t>Members</a:t>
            </a:r>
            <a:endParaRPr lang="en-GB" sz="5400" b="0" strike="noStrike" spc="-1" dirty="0">
              <a:latin typeface="Arial"/>
            </a:endParaRPr>
          </a:p>
        </p:txBody>
      </p:sp>
      <p:sp>
        <p:nvSpPr>
          <p:cNvPr id="690" name="PlaceHolder 2"/>
          <p:cNvSpPr>
            <a:spLocks noGrp="1"/>
          </p:cNvSpPr>
          <p:nvPr>
            <p:ph type="subTitle"/>
          </p:nvPr>
        </p:nvSpPr>
        <p:spPr>
          <a:xfrm>
            <a:off x="4046400" y="2014200"/>
            <a:ext cx="2403720" cy="1960920"/>
          </a:xfrm>
          <a:prstGeom prst="rect">
            <a:avLst/>
          </a:prstGeom>
          <a:solidFill>
            <a:srgbClr val="27105B"/>
          </a:solidFill>
          <a:ln w="25560">
            <a:solidFill>
              <a:srgbClr val="33FFFF"/>
            </a:solidFill>
            <a:round/>
          </a:ln>
          <a:effectLst>
            <a:outerShdw blurRad="214200" dist="47520" dir="5400000" rotWithShape="0">
              <a:srgbClr val="280F7C">
                <a:alpha val="40000"/>
              </a:srgbClr>
            </a:outerShdw>
          </a:effectLst>
        </p:spPr>
        <p:txBody>
          <a:bodyPr lIns="0" tIns="91440" rIns="0" bIns="914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" sz="1600" b="0" strike="noStrike" spc="-1" dirty="0" smtClean="0">
              <a:solidFill>
                <a:srgbClr val="FFFFFF"/>
              </a:solidFill>
              <a:latin typeface="Times New Roman"/>
              <a:ea typeface="Ubuntu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" sz="1600" spc="-1" dirty="0">
              <a:solidFill>
                <a:srgbClr val="FFFFFF"/>
              </a:solidFill>
              <a:latin typeface="Times New Roman"/>
              <a:ea typeface="Ubuntu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" sz="1600" b="0" strike="noStrike" spc="-1" dirty="0" smtClean="0">
              <a:solidFill>
                <a:srgbClr val="FFFFFF"/>
              </a:solidFill>
              <a:latin typeface="Times New Roman"/>
              <a:ea typeface="Ubuntu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600" b="0" strike="noStrike" spc="-1" smtClean="0">
                <a:solidFill>
                  <a:srgbClr val="FFFFFF"/>
                </a:solidFill>
                <a:latin typeface="Times New Roman"/>
                <a:ea typeface="Ubuntu"/>
              </a:rPr>
              <a:t>  Nguyễn </a:t>
            </a:r>
            <a:r>
              <a:rPr lang="en" sz="1600" b="0" strike="noStrike" spc="-1" dirty="0">
                <a:solidFill>
                  <a:srgbClr val="FFFFFF"/>
                </a:solidFill>
                <a:latin typeface="Times New Roman"/>
                <a:ea typeface="Ubuntu"/>
              </a:rPr>
              <a:t>Hoàng Minh</a:t>
            </a:r>
            <a:endParaRPr lang="en-GB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600" b="0" strike="noStrike" spc="-1" dirty="0" smtClean="0">
                <a:solidFill>
                  <a:srgbClr val="FFFFFF"/>
                </a:solidFill>
                <a:latin typeface="Times New Roman"/>
                <a:ea typeface="Ubuntu"/>
              </a:rPr>
              <a:t>  Lê </a:t>
            </a:r>
            <a:r>
              <a:rPr lang="en" sz="1600" b="0" strike="noStrike" spc="-1" dirty="0">
                <a:solidFill>
                  <a:srgbClr val="FFFFFF"/>
                </a:solidFill>
                <a:latin typeface="Times New Roman"/>
                <a:ea typeface="Ubuntu"/>
              </a:rPr>
              <a:t>Hoài Nam</a:t>
            </a:r>
            <a:endParaRPr lang="en-GB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600" b="0" strike="noStrike" spc="-1" dirty="0" smtClean="0">
                <a:solidFill>
                  <a:srgbClr val="FFFFFF"/>
                </a:solidFill>
                <a:latin typeface="Times New Roman"/>
                <a:ea typeface="Ubuntu"/>
              </a:rPr>
              <a:t>  Nguyễn </a:t>
            </a:r>
            <a:r>
              <a:rPr lang="en" sz="1600" b="0" strike="noStrike" spc="-1" dirty="0">
                <a:solidFill>
                  <a:srgbClr val="FFFFFF"/>
                </a:solidFill>
                <a:latin typeface="Times New Roman"/>
                <a:ea typeface="Ubuntu"/>
              </a:rPr>
              <a:t>Duy Nghĩa</a:t>
            </a:r>
            <a:endParaRPr lang="en-GB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600" b="0" strike="noStrike" spc="-1" dirty="0" smtClean="0">
                <a:solidFill>
                  <a:srgbClr val="FFFFFF"/>
                </a:solidFill>
                <a:latin typeface="Times New Roman"/>
                <a:ea typeface="Ubuntu"/>
              </a:rPr>
              <a:t>  Lê </a:t>
            </a:r>
            <a:r>
              <a:rPr lang="en" sz="1600" b="0" strike="noStrike" spc="-1" dirty="0">
                <a:solidFill>
                  <a:srgbClr val="FFFFFF"/>
                </a:solidFill>
                <a:latin typeface="Times New Roman"/>
                <a:ea typeface="Ubuntu"/>
              </a:rPr>
              <a:t>Quang Minh</a:t>
            </a:r>
            <a:endParaRPr lang="en-GB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600" b="0" strike="noStrike" spc="-1" dirty="0" smtClean="0">
                <a:solidFill>
                  <a:srgbClr val="FFFFFF"/>
                </a:solidFill>
                <a:latin typeface="Times New Roman"/>
                <a:ea typeface="Ubuntu"/>
              </a:rPr>
              <a:t>  Nguyễn </a:t>
            </a:r>
            <a:r>
              <a:rPr lang="en" sz="1600" b="0" strike="noStrike" spc="-1" dirty="0">
                <a:solidFill>
                  <a:srgbClr val="FFFFFF"/>
                </a:solidFill>
                <a:latin typeface="Times New Roman"/>
                <a:ea typeface="Ubuntu"/>
              </a:rPr>
              <a:t>Viết Minh Đức</a:t>
            </a:r>
            <a:endParaRPr lang="en-GB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GB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GB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GB" sz="1600" b="0" strike="noStrike" spc="-1" dirty="0">
              <a:latin typeface="Arial"/>
            </a:endParaRPr>
          </a:p>
        </p:txBody>
      </p:sp>
      <p:sp>
        <p:nvSpPr>
          <p:cNvPr id="691" name="Google Shape;606;p49"/>
          <p:cNvSpPr/>
          <p:nvPr/>
        </p:nvSpPr>
        <p:spPr>
          <a:xfrm rot="10800000" flipH="1">
            <a:off x="1595880" y="663840"/>
            <a:ext cx="711000" cy="501480"/>
          </a:xfrm>
          <a:custGeom>
            <a:avLst/>
            <a:gdLst/>
            <a:ahLst/>
            <a:cxnLst/>
            <a:rect l="l" t="t" r="r" b="b"/>
            <a:pathLst>
              <a:path w="15989" h="10518" fill="none">
                <a:moveTo>
                  <a:pt x="0" y="0"/>
                </a:moveTo>
                <a:lnTo>
                  <a:pt x="0" y="6718"/>
                </a:lnTo>
                <a:cubicBezTo>
                  <a:pt x="0" y="8815"/>
                  <a:pt x="1702" y="10517"/>
                  <a:pt x="3830" y="10517"/>
                </a:cubicBezTo>
                <a:lnTo>
                  <a:pt x="15988" y="10517"/>
                </a:lnTo>
              </a:path>
            </a:pathLst>
          </a:custGeom>
          <a:noFill/>
          <a:ln w="28575" cap="rnd">
            <a:solidFill>
              <a:srgbClr val="FFF1EF"/>
            </a:solidFill>
            <a:prstDash val="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2" name="Google Shape;607;p49"/>
          <p:cNvSpPr/>
          <p:nvPr/>
        </p:nvSpPr>
        <p:spPr>
          <a:xfrm>
            <a:off x="1595880" y="3978000"/>
            <a:ext cx="565560" cy="501480"/>
          </a:xfrm>
          <a:custGeom>
            <a:avLst/>
            <a:gdLst/>
            <a:ahLst/>
            <a:cxnLst/>
            <a:rect l="l" t="t" r="r" b="b"/>
            <a:pathLst>
              <a:path w="8360" h="10517" fill="none">
                <a:moveTo>
                  <a:pt x="1" y="0"/>
                </a:moveTo>
                <a:lnTo>
                  <a:pt x="1" y="6717"/>
                </a:lnTo>
                <a:cubicBezTo>
                  <a:pt x="1" y="8815"/>
                  <a:pt x="1703" y="10517"/>
                  <a:pt x="3800" y="10517"/>
                </a:cubicBezTo>
                <a:lnTo>
                  <a:pt x="8359" y="10517"/>
                </a:lnTo>
              </a:path>
            </a:pathLst>
          </a:custGeom>
          <a:noFill/>
          <a:ln w="28575" cap="rnd">
            <a:solidFill>
              <a:srgbClr val="FFF1EF"/>
            </a:solidFill>
            <a:prstDash val="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693" name="Google Shape;608;p49"/>
          <p:cNvGrpSpPr/>
          <p:nvPr/>
        </p:nvGrpSpPr>
        <p:grpSpPr>
          <a:xfrm>
            <a:off x="2307600" y="228600"/>
            <a:ext cx="834840" cy="834840"/>
            <a:chOff x="2307600" y="228600"/>
            <a:chExt cx="834840" cy="834840"/>
          </a:xfrm>
        </p:grpSpPr>
        <p:sp>
          <p:nvSpPr>
            <p:cNvPr id="694" name="Google Shape;609;p49"/>
            <p:cNvSpPr/>
            <p:nvPr/>
          </p:nvSpPr>
          <p:spPr>
            <a:xfrm>
              <a:off x="2307600" y="228600"/>
              <a:ext cx="834840" cy="834840"/>
            </a:xfrm>
            <a:custGeom>
              <a:avLst/>
              <a:gdLst/>
              <a:ahLst/>
              <a:cxnLst/>
              <a:rect l="l" t="t" r="r" b="b"/>
              <a:pathLst>
                <a:path w="27509" h="27509">
                  <a:moveTo>
                    <a:pt x="4773" y="0"/>
                  </a:moveTo>
                  <a:cubicBezTo>
                    <a:pt x="2128" y="0"/>
                    <a:pt x="0" y="2158"/>
                    <a:pt x="0" y="4803"/>
                  </a:cubicBezTo>
                  <a:lnTo>
                    <a:pt x="0" y="22706"/>
                  </a:lnTo>
                  <a:cubicBezTo>
                    <a:pt x="0" y="25350"/>
                    <a:pt x="2128" y="27508"/>
                    <a:pt x="4773" y="27508"/>
                  </a:cubicBezTo>
                  <a:lnTo>
                    <a:pt x="22706" y="27508"/>
                  </a:lnTo>
                  <a:cubicBezTo>
                    <a:pt x="25351" y="27508"/>
                    <a:pt x="27509" y="25350"/>
                    <a:pt x="27509" y="22706"/>
                  </a:cubicBezTo>
                  <a:lnTo>
                    <a:pt x="27509" y="4803"/>
                  </a:lnTo>
                  <a:cubicBezTo>
                    <a:pt x="27509" y="2158"/>
                    <a:pt x="25351" y="0"/>
                    <a:pt x="22706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6600FF"/>
                </a:gs>
                <a:gs pos="100000">
                  <a:srgbClr val="6699FF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5" name="Google Shape;610;p49"/>
            <p:cNvSpPr/>
            <p:nvPr/>
          </p:nvSpPr>
          <p:spPr>
            <a:xfrm>
              <a:off x="2361960" y="283680"/>
              <a:ext cx="724680" cy="723960"/>
            </a:xfrm>
            <a:custGeom>
              <a:avLst/>
              <a:gdLst/>
              <a:ahLst/>
              <a:cxnLst/>
              <a:rect l="l" t="t" r="r" b="b"/>
              <a:pathLst>
                <a:path w="23892" h="23861">
                  <a:moveTo>
                    <a:pt x="20032" y="23861"/>
                  </a:moveTo>
                  <a:lnTo>
                    <a:pt x="3891" y="23861"/>
                  </a:lnTo>
                  <a:cubicBezTo>
                    <a:pt x="1764" y="23861"/>
                    <a:pt x="1" y="22128"/>
                    <a:pt x="1" y="20000"/>
                  </a:cubicBezTo>
                  <a:lnTo>
                    <a:pt x="1" y="3860"/>
                  </a:lnTo>
                  <a:cubicBezTo>
                    <a:pt x="1" y="1733"/>
                    <a:pt x="1764" y="0"/>
                    <a:pt x="3891" y="0"/>
                  </a:cubicBezTo>
                  <a:lnTo>
                    <a:pt x="20032" y="0"/>
                  </a:lnTo>
                  <a:cubicBezTo>
                    <a:pt x="22159" y="0"/>
                    <a:pt x="23892" y="1733"/>
                    <a:pt x="23892" y="3860"/>
                  </a:cubicBezTo>
                  <a:lnTo>
                    <a:pt x="23892" y="20000"/>
                  </a:lnTo>
                  <a:cubicBezTo>
                    <a:pt x="23892" y="22128"/>
                    <a:pt x="22159" y="23861"/>
                    <a:pt x="20032" y="23861"/>
                  </a:cubicBez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33FFFF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6" name="Google Shape;611;p49"/>
            <p:cNvSpPr/>
            <p:nvPr/>
          </p:nvSpPr>
          <p:spPr>
            <a:xfrm>
              <a:off x="2484000" y="404640"/>
              <a:ext cx="480960" cy="482040"/>
            </a:xfrm>
            <a:custGeom>
              <a:avLst/>
              <a:gdLst/>
              <a:ahLst/>
              <a:cxnLst/>
              <a:rect l="l" t="t" r="r" b="b"/>
              <a:pathLst>
                <a:path w="15867" h="15898">
                  <a:moveTo>
                    <a:pt x="3891" y="1"/>
                  </a:moveTo>
                  <a:cubicBezTo>
                    <a:pt x="1733" y="1"/>
                    <a:pt x="0" y="1733"/>
                    <a:pt x="0" y="3892"/>
                  </a:cubicBezTo>
                  <a:lnTo>
                    <a:pt x="0" y="12007"/>
                  </a:lnTo>
                  <a:cubicBezTo>
                    <a:pt x="0" y="14165"/>
                    <a:pt x="1733" y="15898"/>
                    <a:pt x="3891" y="15898"/>
                  </a:cubicBezTo>
                  <a:lnTo>
                    <a:pt x="12006" y="15898"/>
                  </a:lnTo>
                  <a:cubicBezTo>
                    <a:pt x="14134" y="15898"/>
                    <a:pt x="15867" y="14165"/>
                    <a:pt x="15867" y="12007"/>
                  </a:cubicBezTo>
                  <a:lnTo>
                    <a:pt x="15867" y="3892"/>
                  </a:lnTo>
                  <a:cubicBezTo>
                    <a:pt x="15867" y="1733"/>
                    <a:pt x="14134" y="1"/>
                    <a:pt x="12006" y="1"/>
                  </a:cubicBezTo>
                  <a:close/>
                </a:path>
              </a:pathLst>
            </a:custGeom>
            <a:gradFill rotWithShape="0">
              <a:gsLst>
                <a:gs pos="0">
                  <a:srgbClr val="6600FF"/>
                </a:gs>
                <a:gs pos="100000">
                  <a:srgbClr val="280F7C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7" name="Google Shape;612;p49"/>
            <p:cNvSpPr/>
            <p:nvPr/>
          </p:nvSpPr>
          <p:spPr>
            <a:xfrm>
              <a:off x="2535840" y="457200"/>
              <a:ext cx="377640" cy="376920"/>
            </a:xfrm>
            <a:custGeom>
              <a:avLst/>
              <a:gdLst/>
              <a:ahLst/>
              <a:cxnLst/>
              <a:rect l="l" t="t" r="r" b="b"/>
              <a:pathLst>
                <a:path w="12463" h="12433">
                  <a:moveTo>
                    <a:pt x="6231" y="12432"/>
                  </a:moveTo>
                  <a:lnTo>
                    <a:pt x="6231" y="12432"/>
                  </a:lnTo>
                  <a:cubicBezTo>
                    <a:pt x="2797" y="12432"/>
                    <a:pt x="0" y="9666"/>
                    <a:pt x="0" y="6232"/>
                  </a:cubicBezTo>
                  <a:lnTo>
                    <a:pt x="0" y="6232"/>
                  </a:lnTo>
                  <a:cubicBezTo>
                    <a:pt x="0" y="2766"/>
                    <a:pt x="2797" y="0"/>
                    <a:pt x="6231" y="0"/>
                  </a:cubicBezTo>
                  <a:lnTo>
                    <a:pt x="6231" y="0"/>
                  </a:lnTo>
                  <a:cubicBezTo>
                    <a:pt x="9666" y="0"/>
                    <a:pt x="12462" y="2766"/>
                    <a:pt x="12462" y="6232"/>
                  </a:cubicBezTo>
                  <a:lnTo>
                    <a:pt x="12462" y="6232"/>
                  </a:lnTo>
                  <a:cubicBezTo>
                    <a:pt x="12462" y="9666"/>
                    <a:pt x="9666" y="12432"/>
                    <a:pt x="6231" y="12432"/>
                  </a:cubicBezTo>
                  <a:close/>
                </a:path>
              </a:pathLst>
            </a:custGeom>
            <a:solidFill>
              <a:srgbClr val="FFF1E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8" name="Google Shape;613;p49"/>
            <p:cNvSpPr/>
            <p:nvPr/>
          </p:nvSpPr>
          <p:spPr>
            <a:xfrm>
              <a:off x="2582640" y="533160"/>
              <a:ext cx="146880" cy="221760"/>
            </a:xfrm>
            <a:custGeom>
              <a:avLst/>
              <a:gdLst/>
              <a:ahLst/>
              <a:cxnLst/>
              <a:rect l="l" t="t" r="r" b="b"/>
              <a:pathLst>
                <a:path w="4864" h="7327">
                  <a:moveTo>
                    <a:pt x="4864" y="1"/>
                  </a:moveTo>
                  <a:lnTo>
                    <a:pt x="2128" y="2311"/>
                  </a:lnTo>
                  <a:lnTo>
                    <a:pt x="1368" y="2311"/>
                  </a:lnTo>
                  <a:cubicBezTo>
                    <a:pt x="608" y="2311"/>
                    <a:pt x="0" y="2919"/>
                    <a:pt x="0" y="3648"/>
                  </a:cubicBezTo>
                  <a:cubicBezTo>
                    <a:pt x="0" y="4408"/>
                    <a:pt x="608" y="5016"/>
                    <a:pt x="1368" y="5016"/>
                  </a:cubicBezTo>
                  <a:lnTo>
                    <a:pt x="2128" y="5016"/>
                  </a:lnTo>
                  <a:lnTo>
                    <a:pt x="4864" y="7326"/>
                  </a:lnTo>
                  <a:lnTo>
                    <a:pt x="4864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9" name="Google Shape;614;p49"/>
            <p:cNvSpPr/>
            <p:nvPr/>
          </p:nvSpPr>
          <p:spPr>
            <a:xfrm>
              <a:off x="2757960" y="569520"/>
              <a:ext cx="55440" cy="150120"/>
            </a:xfrm>
            <a:custGeom>
              <a:avLst/>
              <a:gdLst/>
              <a:ahLst/>
              <a:cxnLst/>
              <a:rect l="l" t="t" r="r" b="b"/>
              <a:pathLst>
                <a:path w="1855" h="4968">
                  <a:moveTo>
                    <a:pt x="457" y="1"/>
                  </a:moveTo>
                  <a:cubicBezTo>
                    <a:pt x="342" y="1"/>
                    <a:pt x="226" y="55"/>
                    <a:pt x="153" y="165"/>
                  </a:cubicBezTo>
                  <a:cubicBezTo>
                    <a:pt x="1" y="317"/>
                    <a:pt x="31" y="560"/>
                    <a:pt x="213" y="681"/>
                  </a:cubicBezTo>
                  <a:cubicBezTo>
                    <a:pt x="760" y="1107"/>
                    <a:pt x="1095" y="1776"/>
                    <a:pt x="1095" y="2475"/>
                  </a:cubicBezTo>
                  <a:cubicBezTo>
                    <a:pt x="1095" y="3174"/>
                    <a:pt x="760" y="3873"/>
                    <a:pt x="183" y="4299"/>
                  </a:cubicBezTo>
                  <a:cubicBezTo>
                    <a:pt x="31" y="4420"/>
                    <a:pt x="1" y="4663"/>
                    <a:pt x="122" y="4815"/>
                  </a:cubicBezTo>
                  <a:cubicBezTo>
                    <a:pt x="183" y="4906"/>
                    <a:pt x="305" y="4967"/>
                    <a:pt x="426" y="4967"/>
                  </a:cubicBezTo>
                  <a:cubicBezTo>
                    <a:pt x="487" y="4967"/>
                    <a:pt x="578" y="4937"/>
                    <a:pt x="639" y="4906"/>
                  </a:cubicBezTo>
                  <a:cubicBezTo>
                    <a:pt x="1399" y="4329"/>
                    <a:pt x="1855" y="3417"/>
                    <a:pt x="1855" y="2475"/>
                  </a:cubicBezTo>
                  <a:cubicBezTo>
                    <a:pt x="1855" y="1533"/>
                    <a:pt x="1429" y="651"/>
                    <a:pt x="669" y="74"/>
                  </a:cubicBezTo>
                  <a:cubicBezTo>
                    <a:pt x="609" y="25"/>
                    <a:pt x="533" y="1"/>
                    <a:pt x="457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0" name="Google Shape;615;p49"/>
            <p:cNvSpPr/>
            <p:nvPr/>
          </p:nvSpPr>
          <p:spPr>
            <a:xfrm>
              <a:off x="2762640" y="520200"/>
              <a:ext cx="93600" cy="249480"/>
            </a:xfrm>
            <a:custGeom>
              <a:avLst/>
              <a:gdLst/>
              <a:ahLst/>
              <a:cxnLst/>
              <a:rect l="l" t="t" r="r" b="b"/>
              <a:pathLst>
                <a:path w="3101" h="8241">
                  <a:moveTo>
                    <a:pt x="491" y="1"/>
                  </a:moveTo>
                  <a:cubicBezTo>
                    <a:pt x="360" y="1"/>
                    <a:pt x="231" y="68"/>
                    <a:pt x="153" y="186"/>
                  </a:cubicBezTo>
                  <a:cubicBezTo>
                    <a:pt x="61" y="368"/>
                    <a:pt x="92" y="611"/>
                    <a:pt x="274" y="702"/>
                  </a:cubicBezTo>
                  <a:cubicBezTo>
                    <a:pt x="1581" y="1523"/>
                    <a:pt x="2341" y="2769"/>
                    <a:pt x="2341" y="4107"/>
                  </a:cubicBezTo>
                  <a:cubicBezTo>
                    <a:pt x="2341" y="5475"/>
                    <a:pt x="1581" y="6721"/>
                    <a:pt x="213" y="7541"/>
                  </a:cubicBezTo>
                  <a:cubicBezTo>
                    <a:pt x="61" y="7633"/>
                    <a:pt x="1" y="7876"/>
                    <a:pt x="92" y="8058"/>
                  </a:cubicBezTo>
                  <a:cubicBezTo>
                    <a:pt x="183" y="8180"/>
                    <a:pt x="305" y="8241"/>
                    <a:pt x="426" y="8241"/>
                  </a:cubicBezTo>
                  <a:cubicBezTo>
                    <a:pt x="487" y="8241"/>
                    <a:pt x="548" y="8210"/>
                    <a:pt x="608" y="8180"/>
                  </a:cubicBezTo>
                  <a:cubicBezTo>
                    <a:pt x="2159" y="7238"/>
                    <a:pt x="3101" y="5718"/>
                    <a:pt x="3101" y="4107"/>
                  </a:cubicBezTo>
                  <a:cubicBezTo>
                    <a:pt x="3101" y="2496"/>
                    <a:pt x="2219" y="1037"/>
                    <a:pt x="700" y="64"/>
                  </a:cubicBezTo>
                  <a:cubicBezTo>
                    <a:pt x="635" y="21"/>
                    <a:pt x="563" y="1"/>
                    <a:pt x="491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701" name="Google Shape;616;p49"/>
          <p:cNvGrpSpPr/>
          <p:nvPr/>
        </p:nvGrpSpPr>
        <p:grpSpPr>
          <a:xfrm>
            <a:off x="2162160" y="4118400"/>
            <a:ext cx="1125360" cy="749880"/>
            <a:chOff x="2162160" y="4118400"/>
            <a:chExt cx="1125360" cy="749880"/>
          </a:xfrm>
        </p:grpSpPr>
        <p:sp>
          <p:nvSpPr>
            <p:cNvPr id="702" name="Google Shape;617;p49"/>
            <p:cNvSpPr/>
            <p:nvPr/>
          </p:nvSpPr>
          <p:spPr>
            <a:xfrm>
              <a:off x="2162160" y="4118400"/>
              <a:ext cx="1125360" cy="749880"/>
            </a:xfrm>
            <a:custGeom>
              <a:avLst/>
              <a:gdLst/>
              <a:ahLst/>
              <a:cxnLst/>
              <a:rect l="l" t="t" r="r" b="b"/>
              <a:pathLst>
                <a:path w="37084" h="24712">
                  <a:moveTo>
                    <a:pt x="3922" y="0"/>
                  </a:moveTo>
                  <a:cubicBezTo>
                    <a:pt x="1764" y="0"/>
                    <a:pt x="1" y="1763"/>
                    <a:pt x="1" y="3921"/>
                  </a:cubicBezTo>
                  <a:lnTo>
                    <a:pt x="1" y="20791"/>
                  </a:lnTo>
                  <a:cubicBezTo>
                    <a:pt x="1" y="22949"/>
                    <a:pt x="1764" y="24712"/>
                    <a:pt x="3922" y="24712"/>
                  </a:cubicBezTo>
                  <a:lnTo>
                    <a:pt x="33163" y="24712"/>
                  </a:lnTo>
                  <a:cubicBezTo>
                    <a:pt x="35321" y="24712"/>
                    <a:pt x="37084" y="22949"/>
                    <a:pt x="37084" y="20791"/>
                  </a:cubicBezTo>
                  <a:lnTo>
                    <a:pt x="37084" y="3921"/>
                  </a:lnTo>
                  <a:cubicBezTo>
                    <a:pt x="37084" y="1763"/>
                    <a:pt x="35321" y="0"/>
                    <a:pt x="33163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6600FF"/>
                </a:gs>
                <a:gs pos="100000">
                  <a:srgbClr val="6699FF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3" name="Google Shape;618;p49"/>
            <p:cNvSpPr/>
            <p:nvPr/>
          </p:nvSpPr>
          <p:spPr>
            <a:xfrm>
              <a:off x="2225160" y="4170240"/>
              <a:ext cx="999000" cy="647280"/>
            </a:xfrm>
            <a:custGeom>
              <a:avLst/>
              <a:gdLst/>
              <a:ahLst/>
              <a:cxnLst/>
              <a:rect l="l" t="t" r="r" b="b"/>
              <a:pathLst>
                <a:path w="32920" h="21338">
                  <a:moveTo>
                    <a:pt x="30366" y="21338"/>
                  </a:moveTo>
                  <a:lnTo>
                    <a:pt x="2585" y="21338"/>
                  </a:lnTo>
                  <a:cubicBezTo>
                    <a:pt x="1156" y="21338"/>
                    <a:pt x="1" y="20183"/>
                    <a:pt x="1" y="18754"/>
                  </a:cubicBezTo>
                  <a:lnTo>
                    <a:pt x="1" y="2553"/>
                  </a:lnTo>
                  <a:cubicBezTo>
                    <a:pt x="1" y="1125"/>
                    <a:pt x="1156" y="0"/>
                    <a:pt x="2585" y="0"/>
                  </a:cubicBezTo>
                  <a:lnTo>
                    <a:pt x="30366" y="0"/>
                  </a:lnTo>
                  <a:cubicBezTo>
                    <a:pt x="31764" y="0"/>
                    <a:pt x="32919" y="1125"/>
                    <a:pt x="32919" y="2553"/>
                  </a:cubicBezTo>
                  <a:lnTo>
                    <a:pt x="32919" y="18754"/>
                  </a:lnTo>
                  <a:cubicBezTo>
                    <a:pt x="32919" y="20183"/>
                    <a:pt x="31764" y="21338"/>
                    <a:pt x="30366" y="21338"/>
                  </a:cubicBez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33FFFF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4" name="Google Shape;619;p49"/>
            <p:cNvSpPr/>
            <p:nvPr/>
          </p:nvSpPr>
          <p:spPr>
            <a:xfrm>
              <a:off x="2298960" y="4231080"/>
              <a:ext cx="232920" cy="232920"/>
            </a:xfrm>
            <a:custGeom>
              <a:avLst/>
              <a:gdLst/>
              <a:ahLst/>
              <a:cxnLst/>
              <a:rect l="l" t="t" r="r" b="b"/>
              <a:pathLst>
                <a:path w="7691" h="7691">
                  <a:moveTo>
                    <a:pt x="2128" y="0"/>
                  </a:moveTo>
                  <a:cubicBezTo>
                    <a:pt x="973" y="0"/>
                    <a:pt x="1" y="943"/>
                    <a:pt x="1" y="2128"/>
                  </a:cubicBezTo>
                  <a:lnTo>
                    <a:pt x="1" y="5563"/>
                  </a:lnTo>
                  <a:cubicBezTo>
                    <a:pt x="1" y="6718"/>
                    <a:pt x="973" y="7690"/>
                    <a:pt x="2128" y="7690"/>
                  </a:cubicBezTo>
                  <a:lnTo>
                    <a:pt x="5563" y="7690"/>
                  </a:lnTo>
                  <a:cubicBezTo>
                    <a:pt x="6748" y="7690"/>
                    <a:pt x="7691" y="6718"/>
                    <a:pt x="7691" y="5563"/>
                  </a:cubicBezTo>
                  <a:lnTo>
                    <a:pt x="7691" y="2128"/>
                  </a:lnTo>
                  <a:cubicBezTo>
                    <a:pt x="7691" y="943"/>
                    <a:pt x="6748" y="0"/>
                    <a:pt x="5563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FF6682"/>
                </a:gs>
                <a:gs pos="100000">
                  <a:srgbClr val="50285F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5" name="Google Shape;620;p49"/>
            <p:cNvSpPr/>
            <p:nvPr/>
          </p:nvSpPr>
          <p:spPr>
            <a:xfrm>
              <a:off x="2349720" y="4281120"/>
              <a:ext cx="132120" cy="132120"/>
            </a:xfrm>
            <a:custGeom>
              <a:avLst/>
              <a:gdLst/>
              <a:ahLst/>
              <a:cxnLst/>
              <a:rect l="l" t="t" r="r" b="b"/>
              <a:pathLst>
                <a:path w="4378" h="4378">
                  <a:moveTo>
                    <a:pt x="2250" y="4378"/>
                  </a:moveTo>
                  <a:lnTo>
                    <a:pt x="2128" y="4378"/>
                  </a:lnTo>
                  <a:cubicBezTo>
                    <a:pt x="943" y="4378"/>
                    <a:pt x="0" y="3435"/>
                    <a:pt x="0" y="2250"/>
                  </a:cubicBezTo>
                  <a:lnTo>
                    <a:pt x="0" y="2128"/>
                  </a:lnTo>
                  <a:cubicBezTo>
                    <a:pt x="0" y="973"/>
                    <a:pt x="943" y="1"/>
                    <a:pt x="2128" y="1"/>
                  </a:cubicBezTo>
                  <a:lnTo>
                    <a:pt x="2250" y="1"/>
                  </a:lnTo>
                  <a:cubicBezTo>
                    <a:pt x="3435" y="1"/>
                    <a:pt x="4377" y="973"/>
                    <a:pt x="4377" y="2128"/>
                  </a:cubicBezTo>
                  <a:lnTo>
                    <a:pt x="4377" y="2250"/>
                  </a:lnTo>
                  <a:cubicBezTo>
                    <a:pt x="4377" y="3435"/>
                    <a:pt x="3435" y="4378"/>
                    <a:pt x="2250" y="4378"/>
                  </a:cubicBezTo>
                  <a:close/>
                </a:path>
              </a:pathLst>
            </a:custGeom>
            <a:solidFill>
              <a:srgbClr val="FFF1E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6" name="Google Shape;621;p49"/>
            <p:cNvSpPr/>
            <p:nvPr/>
          </p:nvSpPr>
          <p:spPr>
            <a:xfrm>
              <a:off x="2608920" y="4232880"/>
              <a:ext cx="536400" cy="513360"/>
            </a:xfrm>
            <a:custGeom>
              <a:avLst/>
              <a:gdLst/>
              <a:ahLst/>
              <a:cxnLst/>
              <a:rect l="l" t="t" r="r" b="b"/>
              <a:pathLst>
                <a:path w="17691" h="16931">
                  <a:moveTo>
                    <a:pt x="1520" y="0"/>
                  </a:moveTo>
                  <a:cubicBezTo>
                    <a:pt x="700" y="0"/>
                    <a:pt x="0" y="669"/>
                    <a:pt x="0" y="1520"/>
                  </a:cubicBezTo>
                  <a:lnTo>
                    <a:pt x="0" y="15380"/>
                  </a:lnTo>
                  <a:cubicBezTo>
                    <a:pt x="0" y="16231"/>
                    <a:pt x="700" y="16930"/>
                    <a:pt x="1520" y="16930"/>
                  </a:cubicBezTo>
                  <a:lnTo>
                    <a:pt x="16141" y="16930"/>
                  </a:lnTo>
                  <a:cubicBezTo>
                    <a:pt x="16992" y="16930"/>
                    <a:pt x="17691" y="16231"/>
                    <a:pt x="17691" y="15380"/>
                  </a:cubicBezTo>
                  <a:lnTo>
                    <a:pt x="17691" y="1520"/>
                  </a:lnTo>
                  <a:cubicBezTo>
                    <a:pt x="17691" y="669"/>
                    <a:pt x="16992" y="0"/>
                    <a:pt x="16141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6600FF"/>
                </a:gs>
                <a:gs pos="100000">
                  <a:srgbClr val="280F7C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7" name="Google Shape;622;p49"/>
            <p:cNvSpPr/>
            <p:nvPr/>
          </p:nvSpPr>
          <p:spPr>
            <a:xfrm>
              <a:off x="2706120" y="4317840"/>
              <a:ext cx="342720" cy="343440"/>
            </a:xfrm>
            <a:custGeom>
              <a:avLst/>
              <a:gdLst/>
              <a:ahLst/>
              <a:cxnLst/>
              <a:rect l="l" t="t" r="r" b="b"/>
              <a:pathLst>
                <a:path w="11308" h="11339">
                  <a:moveTo>
                    <a:pt x="11307" y="5654"/>
                  </a:moveTo>
                  <a:cubicBezTo>
                    <a:pt x="11307" y="8785"/>
                    <a:pt x="8784" y="11338"/>
                    <a:pt x="5654" y="11338"/>
                  </a:cubicBezTo>
                  <a:cubicBezTo>
                    <a:pt x="2523" y="11338"/>
                    <a:pt x="0" y="8785"/>
                    <a:pt x="0" y="5654"/>
                  </a:cubicBezTo>
                  <a:cubicBezTo>
                    <a:pt x="0" y="2523"/>
                    <a:pt x="2523" y="0"/>
                    <a:pt x="5654" y="0"/>
                  </a:cubicBezTo>
                  <a:cubicBezTo>
                    <a:pt x="8784" y="0"/>
                    <a:pt x="11307" y="2523"/>
                    <a:pt x="11307" y="5654"/>
                  </a:cubicBezTo>
                  <a:close/>
                </a:path>
              </a:pathLst>
            </a:custGeom>
            <a:solidFill>
              <a:srgbClr val="FFF1E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8" name="Google Shape;623;p49"/>
            <p:cNvSpPr/>
            <p:nvPr/>
          </p:nvSpPr>
          <p:spPr>
            <a:xfrm>
              <a:off x="2385720" y="4302360"/>
              <a:ext cx="60120" cy="94320"/>
            </a:xfrm>
            <a:custGeom>
              <a:avLst/>
              <a:gdLst/>
              <a:ahLst/>
              <a:cxnLst/>
              <a:rect l="l" t="t" r="r" b="b"/>
              <a:pathLst>
                <a:path w="2007" h="3132">
                  <a:moveTo>
                    <a:pt x="1004" y="396"/>
                  </a:moveTo>
                  <a:cubicBezTo>
                    <a:pt x="1338" y="396"/>
                    <a:pt x="1581" y="669"/>
                    <a:pt x="1581" y="973"/>
                  </a:cubicBezTo>
                  <a:cubicBezTo>
                    <a:pt x="1581" y="1308"/>
                    <a:pt x="1338" y="1581"/>
                    <a:pt x="1004" y="1581"/>
                  </a:cubicBezTo>
                  <a:cubicBezTo>
                    <a:pt x="669" y="1581"/>
                    <a:pt x="426" y="1308"/>
                    <a:pt x="426" y="973"/>
                  </a:cubicBezTo>
                  <a:cubicBezTo>
                    <a:pt x="426" y="669"/>
                    <a:pt x="669" y="396"/>
                    <a:pt x="1004" y="396"/>
                  </a:cubicBezTo>
                  <a:close/>
                  <a:moveTo>
                    <a:pt x="1004" y="1"/>
                  </a:moveTo>
                  <a:cubicBezTo>
                    <a:pt x="457" y="1"/>
                    <a:pt x="31" y="457"/>
                    <a:pt x="31" y="1004"/>
                  </a:cubicBezTo>
                  <a:cubicBezTo>
                    <a:pt x="1" y="1855"/>
                    <a:pt x="1004" y="3132"/>
                    <a:pt x="1004" y="3132"/>
                  </a:cubicBezTo>
                  <a:cubicBezTo>
                    <a:pt x="1004" y="3132"/>
                    <a:pt x="2007" y="1855"/>
                    <a:pt x="2007" y="1004"/>
                  </a:cubicBezTo>
                  <a:cubicBezTo>
                    <a:pt x="2007" y="457"/>
                    <a:pt x="1551" y="1"/>
                    <a:pt x="1004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9" name="Google Shape;624;p49"/>
            <p:cNvSpPr/>
            <p:nvPr/>
          </p:nvSpPr>
          <p:spPr>
            <a:xfrm>
              <a:off x="2298960" y="4515480"/>
              <a:ext cx="232920" cy="232920"/>
            </a:xfrm>
            <a:custGeom>
              <a:avLst/>
              <a:gdLst/>
              <a:ahLst/>
              <a:cxnLst/>
              <a:rect l="l" t="t" r="r" b="b"/>
              <a:pathLst>
                <a:path w="7691" h="7691">
                  <a:moveTo>
                    <a:pt x="2128" y="0"/>
                  </a:moveTo>
                  <a:cubicBezTo>
                    <a:pt x="973" y="0"/>
                    <a:pt x="1" y="942"/>
                    <a:pt x="1" y="2128"/>
                  </a:cubicBezTo>
                  <a:lnTo>
                    <a:pt x="1" y="5563"/>
                  </a:lnTo>
                  <a:cubicBezTo>
                    <a:pt x="1" y="6718"/>
                    <a:pt x="973" y="7690"/>
                    <a:pt x="2128" y="7690"/>
                  </a:cubicBezTo>
                  <a:lnTo>
                    <a:pt x="5563" y="7690"/>
                  </a:lnTo>
                  <a:cubicBezTo>
                    <a:pt x="6748" y="7690"/>
                    <a:pt x="7691" y="6718"/>
                    <a:pt x="7691" y="5563"/>
                  </a:cubicBezTo>
                  <a:lnTo>
                    <a:pt x="7691" y="2128"/>
                  </a:lnTo>
                  <a:cubicBezTo>
                    <a:pt x="7691" y="942"/>
                    <a:pt x="6748" y="0"/>
                    <a:pt x="5563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FF6682"/>
                </a:gs>
                <a:gs pos="100000">
                  <a:srgbClr val="50285F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0" name="Google Shape;625;p49"/>
            <p:cNvSpPr/>
            <p:nvPr/>
          </p:nvSpPr>
          <p:spPr>
            <a:xfrm>
              <a:off x="2349720" y="4565160"/>
              <a:ext cx="132120" cy="132120"/>
            </a:xfrm>
            <a:custGeom>
              <a:avLst/>
              <a:gdLst/>
              <a:ahLst/>
              <a:cxnLst/>
              <a:rect l="l" t="t" r="r" b="b"/>
              <a:pathLst>
                <a:path w="4378" h="4378">
                  <a:moveTo>
                    <a:pt x="2250" y="4377"/>
                  </a:moveTo>
                  <a:lnTo>
                    <a:pt x="2128" y="4377"/>
                  </a:lnTo>
                  <a:cubicBezTo>
                    <a:pt x="943" y="4377"/>
                    <a:pt x="0" y="3435"/>
                    <a:pt x="0" y="2250"/>
                  </a:cubicBezTo>
                  <a:lnTo>
                    <a:pt x="0" y="2128"/>
                  </a:lnTo>
                  <a:cubicBezTo>
                    <a:pt x="0" y="973"/>
                    <a:pt x="943" y="1"/>
                    <a:pt x="2128" y="1"/>
                  </a:cubicBezTo>
                  <a:lnTo>
                    <a:pt x="2250" y="1"/>
                  </a:lnTo>
                  <a:cubicBezTo>
                    <a:pt x="3435" y="1"/>
                    <a:pt x="4377" y="973"/>
                    <a:pt x="4377" y="2128"/>
                  </a:cubicBezTo>
                  <a:lnTo>
                    <a:pt x="4377" y="2250"/>
                  </a:lnTo>
                  <a:cubicBezTo>
                    <a:pt x="4377" y="3435"/>
                    <a:pt x="3435" y="4377"/>
                    <a:pt x="2250" y="4377"/>
                  </a:cubicBezTo>
                  <a:close/>
                </a:path>
              </a:pathLst>
            </a:custGeom>
            <a:solidFill>
              <a:srgbClr val="FFF1E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1" name="Google Shape;626;p49"/>
            <p:cNvSpPr/>
            <p:nvPr/>
          </p:nvSpPr>
          <p:spPr>
            <a:xfrm>
              <a:off x="2791080" y="4390920"/>
              <a:ext cx="181080" cy="89640"/>
            </a:xfrm>
            <a:custGeom>
              <a:avLst/>
              <a:gdLst/>
              <a:ahLst/>
              <a:cxnLst/>
              <a:rect l="l" t="t" r="r" b="b"/>
              <a:pathLst>
                <a:path w="5989" h="2980">
                  <a:moveTo>
                    <a:pt x="3010" y="1"/>
                  </a:moveTo>
                  <a:lnTo>
                    <a:pt x="0" y="2980"/>
                  </a:lnTo>
                  <a:lnTo>
                    <a:pt x="5988" y="2980"/>
                  </a:lnTo>
                  <a:lnTo>
                    <a:pt x="3010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2" name="Google Shape;627;p49"/>
            <p:cNvSpPr/>
            <p:nvPr/>
          </p:nvSpPr>
          <p:spPr>
            <a:xfrm>
              <a:off x="2820600" y="4469400"/>
              <a:ext cx="120240" cy="90720"/>
            </a:xfrm>
            <a:custGeom>
              <a:avLst/>
              <a:gdLst/>
              <a:ahLst/>
              <a:cxnLst/>
              <a:rect l="l" t="t" r="r" b="b"/>
              <a:pathLst>
                <a:path w="3982" h="3010">
                  <a:moveTo>
                    <a:pt x="0" y="0"/>
                  </a:moveTo>
                  <a:lnTo>
                    <a:pt x="0" y="3010"/>
                  </a:lnTo>
                  <a:lnTo>
                    <a:pt x="3982" y="3010"/>
                  </a:lnTo>
                  <a:lnTo>
                    <a:pt x="3982" y="0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3" name="Google Shape;628;p49"/>
            <p:cNvSpPr/>
            <p:nvPr/>
          </p:nvSpPr>
          <p:spPr>
            <a:xfrm>
              <a:off x="2376360" y="4604040"/>
              <a:ext cx="80640" cy="65880"/>
            </a:xfrm>
            <a:custGeom>
              <a:avLst/>
              <a:gdLst/>
              <a:ahLst/>
              <a:cxnLst/>
              <a:rect l="l" t="t" r="r" b="b"/>
              <a:pathLst>
                <a:path w="2676" h="2189">
                  <a:moveTo>
                    <a:pt x="730" y="0"/>
                  </a:moveTo>
                  <a:cubicBezTo>
                    <a:pt x="335" y="0"/>
                    <a:pt x="1" y="304"/>
                    <a:pt x="1" y="730"/>
                  </a:cubicBezTo>
                  <a:cubicBezTo>
                    <a:pt x="1" y="1429"/>
                    <a:pt x="1338" y="2189"/>
                    <a:pt x="1338" y="2189"/>
                  </a:cubicBezTo>
                  <a:cubicBezTo>
                    <a:pt x="1338" y="2189"/>
                    <a:pt x="2676" y="1459"/>
                    <a:pt x="2676" y="730"/>
                  </a:cubicBezTo>
                  <a:cubicBezTo>
                    <a:pt x="2676" y="304"/>
                    <a:pt x="2341" y="0"/>
                    <a:pt x="1946" y="0"/>
                  </a:cubicBezTo>
                  <a:cubicBezTo>
                    <a:pt x="1703" y="0"/>
                    <a:pt x="1490" y="122"/>
                    <a:pt x="1338" y="304"/>
                  </a:cubicBezTo>
                  <a:cubicBezTo>
                    <a:pt x="1217" y="122"/>
                    <a:pt x="973" y="0"/>
                    <a:pt x="730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PlaceHolder 1"/>
          <p:cNvSpPr>
            <a:spLocks noGrp="1"/>
          </p:cNvSpPr>
          <p:nvPr>
            <p:ph type="title"/>
          </p:nvPr>
        </p:nvSpPr>
        <p:spPr>
          <a:xfrm>
            <a:off x="723960" y="552600"/>
            <a:ext cx="7238520" cy="48600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rgbClr val="FFFFFF"/>
                </a:solidFill>
                <a:latin typeface="Ubuntu Light"/>
                <a:ea typeface="Ubuntu Light"/>
              </a:rPr>
              <a:t>Table of </a:t>
            </a:r>
            <a:r>
              <a:rPr lang="en" sz="2800" b="1" strike="noStrike" spc="-1">
                <a:solidFill>
                  <a:srgbClr val="FF6682"/>
                </a:solidFill>
                <a:latin typeface="Ubuntu"/>
                <a:ea typeface="Ubuntu"/>
              </a:rPr>
              <a:t>contents</a:t>
            </a:r>
            <a:endParaRPr lang="en-GB" sz="2800" b="0" strike="noStrike" spc="-1">
              <a:latin typeface="Arial"/>
            </a:endParaRPr>
          </a:p>
        </p:txBody>
      </p:sp>
      <p:sp>
        <p:nvSpPr>
          <p:cNvPr id="715" name="PlaceHolder 2"/>
          <p:cNvSpPr>
            <a:spLocks noGrp="1"/>
          </p:cNvSpPr>
          <p:nvPr>
            <p:ph type="subTitle"/>
          </p:nvPr>
        </p:nvSpPr>
        <p:spPr>
          <a:xfrm>
            <a:off x="1607760" y="3516120"/>
            <a:ext cx="2191320" cy="57132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rgbClr val="FFFFFF"/>
                </a:solidFill>
                <a:latin typeface="Ubuntu"/>
                <a:ea typeface="Ubuntu"/>
              </a:rPr>
              <a:t>Main Components and figures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716" name="PlaceHolder 3"/>
          <p:cNvSpPr>
            <a:spLocks noGrp="1"/>
          </p:cNvSpPr>
          <p:nvPr>
            <p:ph type="subTitle"/>
          </p:nvPr>
        </p:nvSpPr>
        <p:spPr>
          <a:xfrm>
            <a:off x="1590120" y="1928160"/>
            <a:ext cx="2217600" cy="57132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rgbClr val="FFFFFF"/>
                </a:solidFill>
                <a:latin typeface="Ubuntu"/>
                <a:ea typeface="Ubuntu"/>
              </a:rPr>
              <a:t>Function and purpose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717" name="PlaceHolder 4"/>
          <p:cNvSpPr>
            <a:spLocks noGrp="1"/>
          </p:cNvSpPr>
          <p:nvPr>
            <p:ph type="subTitle"/>
          </p:nvPr>
        </p:nvSpPr>
        <p:spPr>
          <a:xfrm>
            <a:off x="4408560" y="1842480"/>
            <a:ext cx="2191320" cy="57132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rgbClr val="FFFFFF"/>
                </a:solidFill>
                <a:latin typeface="Ubuntu"/>
                <a:ea typeface="Ubuntu"/>
              </a:rPr>
              <a:t>Roles and Duties overview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718" name="PlaceHolder 5"/>
          <p:cNvSpPr>
            <a:spLocks noGrp="1"/>
          </p:cNvSpPr>
          <p:nvPr>
            <p:ph type="subTitle"/>
          </p:nvPr>
        </p:nvSpPr>
        <p:spPr>
          <a:xfrm>
            <a:off x="4487400" y="3516120"/>
            <a:ext cx="2191320" cy="57132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rgbClr val="FFFFFF"/>
                </a:solidFill>
                <a:latin typeface="Ubuntu"/>
                <a:ea typeface="Ubuntu"/>
              </a:rPr>
              <a:t>Ui Overall status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719" name="PlaceHolder 6"/>
          <p:cNvSpPr>
            <a:spLocks noGrp="1"/>
          </p:cNvSpPr>
          <p:nvPr>
            <p:ph type="title"/>
          </p:nvPr>
        </p:nvSpPr>
        <p:spPr>
          <a:xfrm>
            <a:off x="785520" y="1624680"/>
            <a:ext cx="757080" cy="779400"/>
          </a:xfrm>
          <a:prstGeom prst="rect">
            <a:avLst/>
          </a:prstGeom>
          <a:noFill/>
          <a:ln w="0">
            <a:noFill/>
          </a:ln>
          <a:effectLst>
            <a:outerShdw blurRad="214200" dist="47520" dir="5400000" rotWithShape="0">
              <a:srgbClr val="280F7C">
                <a:alpha val="40000"/>
              </a:srgbClr>
            </a:outerShdw>
          </a:effectLst>
        </p:spPr>
        <p:txBody>
          <a:bodyPr lIns="90000" tIns="91440" rIns="90000" bIns="91440" anchor="ctr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rgbClr val="FF6682"/>
                </a:solidFill>
                <a:latin typeface="Ubuntu"/>
                <a:ea typeface="Ubuntu"/>
              </a:rPr>
              <a:t>01</a:t>
            </a:r>
            <a:endParaRPr lang="en-GB" sz="3000" b="0" strike="noStrike" spc="-1">
              <a:latin typeface="Arial"/>
            </a:endParaRPr>
          </a:p>
        </p:txBody>
      </p:sp>
      <p:sp>
        <p:nvSpPr>
          <p:cNvPr id="720" name="PlaceHolder 7"/>
          <p:cNvSpPr>
            <a:spLocks noGrp="1"/>
          </p:cNvSpPr>
          <p:nvPr>
            <p:ph type="title"/>
          </p:nvPr>
        </p:nvSpPr>
        <p:spPr>
          <a:xfrm>
            <a:off x="851400" y="3236760"/>
            <a:ext cx="757080" cy="779400"/>
          </a:xfrm>
          <a:prstGeom prst="rect">
            <a:avLst/>
          </a:prstGeom>
          <a:noFill/>
          <a:ln w="0">
            <a:noFill/>
          </a:ln>
          <a:effectLst>
            <a:outerShdw blurRad="214200" dist="47520" dir="5400000" rotWithShape="0">
              <a:srgbClr val="280F7C">
                <a:alpha val="40000"/>
              </a:srgbClr>
            </a:outerShdw>
          </a:effectLst>
        </p:spPr>
        <p:txBody>
          <a:bodyPr lIns="90000" tIns="91440" rIns="90000" bIns="91440" anchor="ctr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rgbClr val="FF6682"/>
                </a:solidFill>
                <a:latin typeface="Ubuntu"/>
                <a:ea typeface="Ubuntu"/>
              </a:rPr>
              <a:t>02</a:t>
            </a:r>
            <a:endParaRPr lang="en-GB" sz="3000" b="0" strike="noStrike" spc="-1">
              <a:latin typeface="Arial"/>
            </a:endParaRPr>
          </a:p>
        </p:txBody>
      </p:sp>
      <p:sp>
        <p:nvSpPr>
          <p:cNvPr id="721" name="PlaceHolder 8"/>
          <p:cNvSpPr>
            <a:spLocks noGrp="1"/>
          </p:cNvSpPr>
          <p:nvPr>
            <p:ph type="title"/>
          </p:nvPr>
        </p:nvSpPr>
        <p:spPr>
          <a:xfrm>
            <a:off x="3800160" y="3237120"/>
            <a:ext cx="757080" cy="779400"/>
          </a:xfrm>
          <a:prstGeom prst="rect">
            <a:avLst/>
          </a:prstGeom>
          <a:noFill/>
          <a:ln w="0">
            <a:noFill/>
          </a:ln>
          <a:effectLst>
            <a:outerShdw blurRad="214200" dist="47520" dir="5400000" rotWithShape="0">
              <a:srgbClr val="280F7C">
                <a:alpha val="40000"/>
              </a:srgbClr>
            </a:outerShdw>
          </a:effectLst>
        </p:spPr>
        <p:txBody>
          <a:bodyPr lIns="90000" tIns="91440" rIns="90000" bIns="91440" anchor="ctr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rgbClr val="FF6682"/>
                </a:solidFill>
                <a:latin typeface="Ubuntu"/>
                <a:ea typeface="Ubuntu"/>
              </a:rPr>
              <a:t>04</a:t>
            </a:r>
            <a:endParaRPr lang="en-GB" sz="3000" b="0" strike="noStrike" spc="-1">
              <a:latin typeface="Arial"/>
            </a:endParaRPr>
          </a:p>
        </p:txBody>
      </p:sp>
      <p:sp>
        <p:nvSpPr>
          <p:cNvPr id="722" name="PlaceHolder 9"/>
          <p:cNvSpPr>
            <a:spLocks noGrp="1"/>
          </p:cNvSpPr>
          <p:nvPr>
            <p:ph type="title"/>
          </p:nvPr>
        </p:nvSpPr>
        <p:spPr>
          <a:xfrm>
            <a:off x="3731040" y="1624680"/>
            <a:ext cx="757080" cy="779400"/>
          </a:xfrm>
          <a:prstGeom prst="rect">
            <a:avLst/>
          </a:prstGeom>
          <a:noFill/>
          <a:ln w="0">
            <a:noFill/>
          </a:ln>
          <a:effectLst>
            <a:outerShdw blurRad="214200" dist="47520" dir="5400000" rotWithShape="0">
              <a:srgbClr val="280F7C">
                <a:alpha val="40000"/>
              </a:srgbClr>
            </a:outerShdw>
          </a:effectLst>
        </p:spPr>
        <p:txBody>
          <a:bodyPr lIns="90000" tIns="91440" rIns="90000" bIns="91440" anchor="ctr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rgbClr val="FF6682"/>
                </a:solidFill>
                <a:latin typeface="Ubuntu"/>
                <a:ea typeface="Ubuntu"/>
              </a:rPr>
              <a:t>03</a:t>
            </a:r>
            <a:endParaRPr lang="en-GB" sz="3000" b="0" strike="noStrike" spc="-1">
              <a:latin typeface="Arial"/>
            </a:endParaRPr>
          </a:p>
        </p:txBody>
      </p:sp>
      <p:sp>
        <p:nvSpPr>
          <p:cNvPr id="723" name="PlaceHolder 10"/>
          <p:cNvSpPr>
            <a:spLocks noGrp="1"/>
          </p:cNvSpPr>
          <p:nvPr>
            <p:ph type="subTitle"/>
          </p:nvPr>
        </p:nvSpPr>
        <p:spPr>
          <a:xfrm>
            <a:off x="1541880" y="1526400"/>
            <a:ext cx="2191320" cy="4842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800" b="0" strike="noStrike" spc="-1">
                <a:solidFill>
                  <a:srgbClr val="FFFFFF"/>
                </a:solidFill>
                <a:latin typeface="Ubuntu"/>
                <a:ea typeface="Ubuntu"/>
              </a:rPr>
              <a:t>Introduction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724" name="PlaceHolder 11"/>
          <p:cNvSpPr>
            <a:spLocks noGrp="1"/>
          </p:cNvSpPr>
          <p:nvPr>
            <p:ph type="subTitle"/>
          </p:nvPr>
        </p:nvSpPr>
        <p:spPr>
          <a:xfrm>
            <a:off x="4487400" y="1440720"/>
            <a:ext cx="2191320" cy="4842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800" b="0" strike="noStrike" spc="-1">
                <a:solidFill>
                  <a:srgbClr val="FFFFFF"/>
                </a:solidFill>
                <a:latin typeface="Ubuntu"/>
                <a:ea typeface="Ubuntu"/>
              </a:rPr>
              <a:t>Activities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725" name="PlaceHolder 12"/>
          <p:cNvSpPr>
            <a:spLocks noGrp="1"/>
          </p:cNvSpPr>
          <p:nvPr>
            <p:ph type="subTitle"/>
          </p:nvPr>
        </p:nvSpPr>
        <p:spPr>
          <a:xfrm>
            <a:off x="1607760" y="3114720"/>
            <a:ext cx="2191320" cy="4842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800" b="0" strike="noStrike" spc="-1">
                <a:solidFill>
                  <a:srgbClr val="FFFFFF"/>
                </a:solidFill>
                <a:latin typeface="Ubuntu"/>
                <a:ea typeface="Ubuntu"/>
              </a:rPr>
              <a:t>Architecture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726" name="PlaceHolder 13"/>
          <p:cNvSpPr>
            <a:spLocks noGrp="1"/>
          </p:cNvSpPr>
          <p:nvPr>
            <p:ph type="subTitle"/>
          </p:nvPr>
        </p:nvSpPr>
        <p:spPr>
          <a:xfrm>
            <a:off x="4487400" y="3114720"/>
            <a:ext cx="2191320" cy="4842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800" b="0" strike="noStrike" spc="-1">
                <a:solidFill>
                  <a:srgbClr val="FFFFFF"/>
                </a:solidFill>
                <a:latin typeface="Ubuntu"/>
                <a:ea typeface="Ubuntu"/>
              </a:rPr>
              <a:t>Optimization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727" name="Google Shape;553;p48"/>
          <p:cNvSpPr/>
          <p:nvPr/>
        </p:nvSpPr>
        <p:spPr>
          <a:xfrm>
            <a:off x="4836600" y="-351360"/>
            <a:ext cx="2577960" cy="1222200"/>
          </a:xfrm>
          <a:custGeom>
            <a:avLst/>
            <a:gdLst/>
            <a:ahLst/>
            <a:cxnLst/>
            <a:rect l="l" t="t" r="r" b="b"/>
            <a:pathLst>
              <a:path w="65595" h="31104">
                <a:moveTo>
                  <a:pt x="64744" y="0"/>
                </a:moveTo>
                <a:lnTo>
                  <a:pt x="64713" y="31"/>
                </a:lnTo>
                <a:cubicBezTo>
                  <a:pt x="65291" y="2219"/>
                  <a:pt x="65443" y="4529"/>
                  <a:pt x="65108" y="6778"/>
                </a:cubicBezTo>
                <a:cubicBezTo>
                  <a:pt x="64774" y="8997"/>
                  <a:pt x="63984" y="11155"/>
                  <a:pt x="62768" y="13070"/>
                </a:cubicBezTo>
                <a:cubicBezTo>
                  <a:pt x="60367" y="16900"/>
                  <a:pt x="56415" y="19697"/>
                  <a:pt x="52008" y="20608"/>
                </a:cubicBezTo>
                <a:cubicBezTo>
                  <a:pt x="50931" y="20848"/>
                  <a:pt x="49825" y="20962"/>
                  <a:pt x="48719" y="20962"/>
                </a:cubicBezTo>
                <a:cubicBezTo>
                  <a:pt x="47576" y="20962"/>
                  <a:pt x="46433" y="20840"/>
                  <a:pt x="45321" y="20608"/>
                </a:cubicBezTo>
                <a:cubicBezTo>
                  <a:pt x="44227" y="20396"/>
                  <a:pt x="43132" y="20031"/>
                  <a:pt x="42099" y="19605"/>
                </a:cubicBezTo>
                <a:cubicBezTo>
                  <a:pt x="41065" y="19149"/>
                  <a:pt x="40093" y="18602"/>
                  <a:pt x="39059" y="18086"/>
                </a:cubicBezTo>
                <a:cubicBezTo>
                  <a:pt x="38026" y="17599"/>
                  <a:pt x="36962" y="17113"/>
                  <a:pt x="35837" y="16870"/>
                </a:cubicBezTo>
                <a:cubicBezTo>
                  <a:pt x="35359" y="16769"/>
                  <a:pt x="34880" y="16710"/>
                  <a:pt x="34402" y="16710"/>
                </a:cubicBezTo>
                <a:cubicBezTo>
                  <a:pt x="34303" y="16710"/>
                  <a:pt x="34204" y="16713"/>
                  <a:pt x="34105" y="16718"/>
                </a:cubicBezTo>
                <a:cubicBezTo>
                  <a:pt x="33527" y="16748"/>
                  <a:pt x="32950" y="16870"/>
                  <a:pt x="32403" y="17052"/>
                </a:cubicBezTo>
                <a:cubicBezTo>
                  <a:pt x="31278" y="17417"/>
                  <a:pt x="30305" y="18055"/>
                  <a:pt x="29424" y="18754"/>
                </a:cubicBezTo>
                <a:cubicBezTo>
                  <a:pt x="28512" y="19484"/>
                  <a:pt x="27722" y="20304"/>
                  <a:pt x="26962" y="21156"/>
                </a:cubicBezTo>
                <a:cubicBezTo>
                  <a:pt x="26202" y="22007"/>
                  <a:pt x="25533" y="22918"/>
                  <a:pt x="24773" y="23770"/>
                </a:cubicBezTo>
                <a:cubicBezTo>
                  <a:pt x="24044" y="24621"/>
                  <a:pt x="23254" y="25441"/>
                  <a:pt x="22402" y="26201"/>
                </a:cubicBezTo>
                <a:cubicBezTo>
                  <a:pt x="20731" y="27751"/>
                  <a:pt x="18846" y="29058"/>
                  <a:pt x="16749" y="29909"/>
                </a:cubicBezTo>
                <a:cubicBezTo>
                  <a:pt x="15240" y="30544"/>
                  <a:pt x="13621" y="30894"/>
                  <a:pt x="12006" y="30894"/>
                </a:cubicBezTo>
                <a:cubicBezTo>
                  <a:pt x="11375" y="30894"/>
                  <a:pt x="10745" y="30841"/>
                  <a:pt x="10123" y="30730"/>
                </a:cubicBezTo>
                <a:cubicBezTo>
                  <a:pt x="7904" y="30365"/>
                  <a:pt x="5837" y="29241"/>
                  <a:pt x="4287" y="27630"/>
                </a:cubicBezTo>
                <a:cubicBezTo>
                  <a:pt x="2706" y="25988"/>
                  <a:pt x="1703" y="23922"/>
                  <a:pt x="1095" y="21763"/>
                </a:cubicBezTo>
                <a:cubicBezTo>
                  <a:pt x="487" y="19575"/>
                  <a:pt x="305" y="17295"/>
                  <a:pt x="426" y="15046"/>
                </a:cubicBezTo>
                <a:cubicBezTo>
                  <a:pt x="578" y="12797"/>
                  <a:pt x="1034" y="10547"/>
                  <a:pt x="1855" y="8450"/>
                </a:cubicBezTo>
                <a:cubicBezTo>
                  <a:pt x="2676" y="6353"/>
                  <a:pt x="3831" y="4347"/>
                  <a:pt x="5472" y="2736"/>
                </a:cubicBezTo>
                <a:lnTo>
                  <a:pt x="5442" y="2705"/>
                </a:lnTo>
                <a:cubicBezTo>
                  <a:pt x="3770" y="4286"/>
                  <a:pt x="2524" y="6262"/>
                  <a:pt x="1673" y="8359"/>
                </a:cubicBezTo>
                <a:cubicBezTo>
                  <a:pt x="821" y="10487"/>
                  <a:pt x="305" y="12736"/>
                  <a:pt x="153" y="15016"/>
                </a:cubicBezTo>
                <a:cubicBezTo>
                  <a:pt x="1" y="17326"/>
                  <a:pt x="183" y="19636"/>
                  <a:pt x="791" y="21855"/>
                </a:cubicBezTo>
                <a:cubicBezTo>
                  <a:pt x="1369" y="24043"/>
                  <a:pt x="2432" y="26171"/>
                  <a:pt x="4043" y="27843"/>
                </a:cubicBezTo>
                <a:cubicBezTo>
                  <a:pt x="5654" y="29514"/>
                  <a:pt x="7812" y="30609"/>
                  <a:pt x="10062" y="30973"/>
                </a:cubicBezTo>
                <a:cubicBezTo>
                  <a:pt x="10616" y="31062"/>
                  <a:pt x="11175" y="31104"/>
                  <a:pt x="11732" y="31104"/>
                </a:cubicBezTo>
                <a:cubicBezTo>
                  <a:pt x="13468" y="31104"/>
                  <a:pt x="15200" y="30698"/>
                  <a:pt x="16810" y="30031"/>
                </a:cubicBezTo>
                <a:cubicBezTo>
                  <a:pt x="18907" y="29150"/>
                  <a:pt x="20791" y="27812"/>
                  <a:pt x="22494" y="26323"/>
                </a:cubicBezTo>
                <a:cubicBezTo>
                  <a:pt x="23345" y="25563"/>
                  <a:pt x="24135" y="24742"/>
                  <a:pt x="24895" y="23891"/>
                </a:cubicBezTo>
                <a:cubicBezTo>
                  <a:pt x="25685" y="23040"/>
                  <a:pt x="26354" y="22128"/>
                  <a:pt x="27114" y="21277"/>
                </a:cubicBezTo>
                <a:cubicBezTo>
                  <a:pt x="27874" y="20456"/>
                  <a:pt x="28664" y="19636"/>
                  <a:pt x="29545" y="18937"/>
                </a:cubicBezTo>
                <a:cubicBezTo>
                  <a:pt x="30427" y="18238"/>
                  <a:pt x="31400" y="17660"/>
                  <a:pt x="32494" y="17326"/>
                </a:cubicBezTo>
                <a:cubicBezTo>
                  <a:pt x="33011" y="17143"/>
                  <a:pt x="33558" y="17052"/>
                  <a:pt x="34105" y="17022"/>
                </a:cubicBezTo>
                <a:cubicBezTo>
                  <a:pt x="34182" y="17018"/>
                  <a:pt x="34259" y="17016"/>
                  <a:pt x="34335" y="17016"/>
                </a:cubicBezTo>
                <a:cubicBezTo>
                  <a:pt x="34829" y="17016"/>
                  <a:pt x="35303" y="17095"/>
                  <a:pt x="35777" y="17174"/>
                </a:cubicBezTo>
                <a:cubicBezTo>
                  <a:pt x="36871" y="17417"/>
                  <a:pt x="37904" y="17903"/>
                  <a:pt x="38907" y="18420"/>
                </a:cubicBezTo>
                <a:cubicBezTo>
                  <a:pt x="39910" y="18906"/>
                  <a:pt x="40913" y="19484"/>
                  <a:pt x="41947" y="19940"/>
                </a:cubicBezTo>
                <a:cubicBezTo>
                  <a:pt x="43011" y="20396"/>
                  <a:pt x="44105" y="20760"/>
                  <a:pt x="45230" y="21004"/>
                </a:cubicBezTo>
                <a:cubicBezTo>
                  <a:pt x="46354" y="21247"/>
                  <a:pt x="47509" y="21368"/>
                  <a:pt x="48664" y="21368"/>
                </a:cubicBezTo>
                <a:cubicBezTo>
                  <a:pt x="49819" y="21368"/>
                  <a:pt x="50974" y="21247"/>
                  <a:pt x="52099" y="21004"/>
                </a:cubicBezTo>
                <a:cubicBezTo>
                  <a:pt x="54348" y="20517"/>
                  <a:pt x="56476" y="19575"/>
                  <a:pt x="58361" y="18238"/>
                </a:cubicBezTo>
                <a:cubicBezTo>
                  <a:pt x="60215" y="16870"/>
                  <a:pt x="61826" y="15168"/>
                  <a:pt x="63011" y="13222"/>
                </a:cubicBezTo>
                <a:cubicBezTo>
                  <a:pt x="64197" y="11247"/>
                  <a:pt x="64987" y="9058"/>
                  <a:pt x="65291" y="6778"/>
                </a:cubicBezTo>
                <a:cubicBezTo>
                  <a:pt x="65595" y="4529"/>
                  <a:pt x="65382" y="2189"/>
                  <a:pt x="64744" y="0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8" name="Google Shape;548;p48"/>
          <p:cNvSpPr/>
          <p:nvPr/>
        </p:nvSpPr>
        <p:spPr>
          <a:xfrm>
            <a:off x="5761800" y="2210400"/>
            <a:ext cx="757080" cy="779400"/>
          </a:xfrm>
          <a:prstGeom prst="rect">
            <a:avLst/>
          </a:prstGeom>
          <a:noFill/>
          <a:ln w="0">
            <a:noFill/>
          </a:ln>
          <a:effectLst>
            <a:outerShdw blurRad="214200" dist="47520" dir="5400000" algn="bl" rotWithShape="0">
              <a:schemeClr val="dk2">
                <a:alpha val="40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" sz="3000" b="1" strike="noStrike" spc="-1">
                <a:solidFill>
                  <a:srgbClr val="FF6682"/>
                </a:solidFill>
                <a:latin typeface="Ubuntu"/>
                <a:ea typeface="Ubuntu"/>
              </a:rPr>
              <a:t>05</a:t>
            </a:r>
            <a:endParaRPr lang="en-GB" sz="3000" b="0" strike="noStrike" spc="-1">
              <a:latin typeface="Arial"/>
            </a:endParaRPr>
          </a:p>
        </p:txBody>
      </p:sp>
      <p:sp>
        <p:nvSpPr>
          <p:cNvPr id="729" name="Google Shape;550;p48"/>
          <p:cNvSpPr/>
          <p:nvPr/>
        </p:nvSpPr>
        <p:spPr>
          <a:xfrm>
            <a:off x="6803640" y="2017800"/>
            <a:ext cx="2191320" cy="48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800" b="0" strike="noStrike" spc="-1">
                <a:solidFill>
                  <a:srgbClr val="FFFFFF"/>
                </a:solidFill>
                <a:latin typeface="Ubuntu"/>
                <a:ea typeface="Ubuntu"/>
              </a:rPr>
              <a:t>Demo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730" name="Google Shape;544;p48"/>
          <p:cNvSpPr/>
          <p:nvPr/>
        </p:nvSpPr>
        <p:spPr>
          <a:xfrm>
            <a:off x="6368400" y="2411280"/>
            <a:ext cx="2627280" cy="614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marL="457200" indent="-317520">
              <a:lnSpc>
                <a:spcPct val="100000"/>
              </a:lnSpc>
              <a:buNone/>
              <a:tabLst>
                <a:tab pos="0" algn="l"/>
              </a:tabLst>
            </a:pPr>
            <a:r>
              <a:rPr lang="vi-VN" sz="1400" b="0" strike="noStrike" spc="-1">
                <a:solidFill>
                  <a:srgbClr val="FFFFFF"/>
                </a:solidFill>
                <a:latin typeface="Ubuntu"/>
                <a:ea typeface="Ubuntu"/>
              </a:rPr>
              <a:t>Functionally</a:t>
            </a:r>
            <a:endParaRPr lang="en-GB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" dur="500" fill="hold"/>
                                        <p:tgtEl>
                                          <p:spTgt spid="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" dur="500" fill="hold"/>
                                        <p:tgtEl>
                                          <p:spTgt spid="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" dur="500" fill="hold"/>
                                        <p:tgtEl>
                                          <p:spTgt spid="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500" fill="hold"/>
                                        <p:tgtEl>
                                          <p:spTgt spid="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" dur="500" fill="hold"/>
                                        <p:tgtEl>
                                          <p:spTgt spid="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" dur="500" fill="hold"/>
                                        <p:tgtEl>
                                          <p:spTgt spid="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7" dur="500" fill="hold"/>
                                        <p:tgtEl>
                                          <p:spTgt spid="7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" dur="500" fill="hold"/>
                                        <p:tgtEl>
                                          <p:spTgt spid="7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5" dur="500" fill="hold"/>
                                        <p:tgtEl>
                                          <p:spTgt spid="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" dur="500" fill="hold"/>
                                        <p:tgtEl>
                                          <p:spTgt spid="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9" dur="500" fill="hold"/>
                                        <p:tgtEl>
                                          <p:spTgt spid="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0" dur="500" fill="hold"/>
                                        <p:tgtEl>
                                          <p:spTgt spid="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7" dur="500" fill="hold"/>
                                        <p:tgtEl>
                                          <p:spTgt spid="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8" dur="500" fill="hold"/>
                                        <p:tgtEl>
                                          <p:spTgt spid="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633;p50"/>
          <p:cNvSpPr/>
          <p:nvPr/>
        </p:nvSpPr>
        <p:spPr>
          <a:xfrm rot="900000">
            <a:off x="131760" y="3539160"/>
            <a:ext cx="7211160" cy="3094200"/>
          </a:xfrm>
          <a:custGeom>
            <a:avLst/>
            <a:gdLst/>
            <a:ahLst/>
            <a:cxnLst/>
            <a:rect l="l" t="t" r="r" b="b"/>
            <a:pathLst>
              <a:path w="189761" h="81434">
                <a:moveTo>
                  <a:pt x="132853" y="0"/>
                </a:moveTo>
                <a:cubicBezTo>
                  <a:pt x="130689" y="0"/>
                  <a:pt x="128529" y="103"/>
                  <a:pt x="126386" y="308"/>
                </a:cubicBezTo>
                <a:cubicBezTo>
                  <a:pt x="125656" y="369"/>
                  <a:pt x="124957" y="490"/>
                  <a:pt x="124228" y="582"/>
                </a:cubicBezTo>
                <a:lnTo>
                  <a:pt x="123164" y="734"/>
                </a:lnTo>
                <a:cubicBezTo>
                  <a:pt x="122799" y="764"/>
                  <a:pt x="122465" y="855"/>
                  <a:pt x="122100" y="916"/>
                </a:cubicBezTo>
                <a:lnTo>
                  <a:pt x="119972" y="1281"/>
                </a:lnTo>
                <a:lnTo>
                  <a:pt x="117875" y="1767"/>
                </a:lnTo>
                <a:lnTo>
                  <a:pt x="116811" y="2010"/>
                </a:lnTo>
                <a:lnTo>
                  <a:pt x="115778" y="2314"/>
                </a:lnTo>
                <a:lnTo>
                  <a:pt x="113711" y="2892"/>
                </a:lnTo>
                <a:lnTo>
                  <a:pt x="111644" y="3560"/>
                </a:lnTo>
                <a:lnTo>
                  <a:pt x="110641" y="3925"/>
                </a:lnTo>
                <a:cubicBezTo>
                  <a:pt x="110306" y="4047"/>
                  <a:pt x="109972" y="4168"/>
                  <a:pt x="109638" y="4290"/>
                </a:cubicBezTo>
                <a:cubicBezTo>
                  <a:pt x="106932" y="5293"/>
                  <a:pt x="104288" y="6448"/>
                  <a:pt x="101704" y="7725"/>
                </a:cubicBezTo>
                <a:cubicBezTo>
                  <a:pt x="99121" y="9001"/>
                  <a:pt x="96628" y="10399"/>
                  <a:pt x="94197" y="11950"/>
                </a:cubicBezTo>
                <a:cubicBezTo>
                  <a:pt x="91765" y="13469"/>
                  <a:pt x="89394" y="15141"/>
                  <a:pt x="87114" y="16874"/>
                </a:cubicBezTo>
                <a:cubicBezTo>
                  <a:pt x="82555" y="20369"/>
                  <a:pt x="78330" y="24260"/>
                  <a:pt x="74227" y="28302"/>
                </a:cubicBezTo>
                <a:cubicBezTo>
                  <a:pt x="70123" y="32315"/>
                  <a:pt x="66172" y="36479"/>
                  <a:pt x="61825" y="40248"/>
                </a:cubicBezTo>
                <a:cubicBezTo>
                  <a:pt x="59667" y="42132"/>
                  <a:pt x="57418" y="43895"/>
                  <a:pt x="54956" y="45415"/>
                </a:cubicBezTo>
                <a:cubicBezTo>
                  <a:pt x="52524" y="46905"/>
                  <a:pt x="49971" y="48242"/>
                  <a:pt x="47266" y="49154"/>
                </a:cubicBezTo>
                <a:cubicBezTo>
                  <a:pt x="44811" y="50009"/>
                  <a:pt x="42231" y="50538"/>
                  <a:pt x="39640" y="50538"/>
                </a:cubicBezTo>
                <a:cubicBezTo>
                  <a:pt x="39376" y="50538"/>
                  <a:pt x="39111" y="50533"/>
                  <a:pt x="38846" y="50522"/>
                </a:cubicBezTo>
                <a:cubicBezTo>
                  <a:pt x="38147" y="50522"/>
                  <a:pt x="37417" y="50430"/>
                  <a:pt x="36718" y="50370"/>
                </a:cubicBezTo>
                <a:cubicBezTo>
                  <a:pt x="36354" y="50339"/>
                  <a:pt x="36019" y="50248"/>
                  <a:pt x="35655" y="50218"/>
                </a:cubicBezTo>
                <a:cubicBezTo>
                  <a:pt x="35503" y="50187"/>
                  <a:pt x="35320" y="50157"/>
                  <a:pt x="35138" y="50126"/>
                </a:cubicBezTo>
                <a:lnTo>
                  <a:pt x="34621" y="50005"/>
                </a:lnTo>
                <a:cubicBezTo>
                  <a:pt x="33223" y="49701"/>
                  <a:pt x="31855" y="49245"/>
                  <a:pt x="30518" y="48698"/>
                </a:cubicBezTo>
                <a:cubicBezTo>
                  <a:pt x="27873" y="47664"/>
                  <a:pt x="25350" y="46266"/>
                  <a:pt x="22797" y="44990"/>
                </a:cubicBezTo>
                <a:cubicBezTo>
                  <a:pt x="20214" y="43683"/>
                  <a:pt x="17569" y="42467"/>
                  <a:pt x="14651" y="42132"/>
                </a:cubicBezTo>
                <a:cubicBezTo>
                  <a:pt x="14155" y="42070"/>
                  <a:pt x="13660" y="42040"/>
                  <a:pt x="13165" y="42040"/>
                </a:cubicBezTo>
                <a:cubicBezTo>
                  <a:pt x="12204" y="42040"/>
                  <a:pt x="11248" y="42155"/>
                  <a:pt x="10305" y="42376"/>
                </a:cubicBezTo>
                <a:cubicBezTo>
                  <a:pt x="9605" y="42558"/>
                  <a:pt x="8937" y="42801"/>
                  <a:pt x="8268" y="43105"/>
                </a:cubicBezTo>
                <a:cubicBezTo>
                  <a:pt x="7599" y="43409"/>
                  <a:pt x="6991" y="43774"/>
                  <a:pt x="6383" y="44199"/>
                </a:cubicBezTo>
                <a:cubicBezTo>
                  <a:pt x="4043" y="45932"/>
                  <a:pt x="2371" y="48455"/>
                  <a:pt x="1368" y="51160"/>
                </a:cubicBezTo>
                <a:cubicBezTo>
                  <a:pt x="396" y="53895"/>
                  <a:pt x="0" y="56813"/>
                  <a:pt x="335" y="59701"/>
                </a:cubicBezTo>
                <a:cubicBezTo>
                  <a:pt x="699" y="62558"/>
                  <a:pt x="1672" y="65324"/>
                  <a:pt x="3010" y="67877"/>
                </a:cubicBezTo>
                <a:cubicBezTo>
                  <a:pt x="3678" y="69154"/>
                  <a:pt x="4438" y="70370"/>
                  <a:pt x="5259" y="71555"/>
                </a:cubicBezTo>
                <a:cubicBezTo>
                  <a:pt x="6049" y="72741"/>
                  <a:pt x="6931" y="73896"/>
                  <a:pt x="7842" y="74990"/>
                </a:cubicBezTo>
                <a:cubicBezTo>
                  <a:pt x="9666" y="77239"/>
                  <a:pt x="11612" y="79337"/>
                  <a:pt x="13587" y="81434"/>
                </a:cubicBezTo>
                <a:lnTo>
                  <a:pt x="13618" y="81403"/>
                </a:lnTo>
                <a:cubicBezTo>
                  <a:pt x="11672" y="79276"/>
                  <a:pt x="9727" y="77178"/>
                  <a:pt x="7934" y="74929"/>
                </a:cubicBezTo>
                <a:cubicBezTo>
                  <a:pt x="7052" y="73805"/>
                  <a:pt x="6171" y="72650"/>
                  <a:pt x="5380" y="71464"/>
                </a:cubicBezTo>
                <a:cubicBezTo>
                  <a:pt x="4590" y="70279"/>
                  <a:pt x="3830" y="69063"/>
                  <a:pt x="3192" y="67786"/>
                </a:cubicBezTo>
                <a:cubicBezTo>
                  <a:pt x="1885" y="65233"/>
                  <a:pt x="912" y="62497"/>
                  <a:pt x="547" y="59671"/>
                </a:cubicBezTo>
                <a:cubicBezTo>
                  <a:pt x="244" y="56844"/>
                  <a:pt x="639" y="53926"/>
                  <a:pt x="1611" y="51251"/>
                </a:cubicBezTo>
                <a:cubicBezTo>
                  <a:pt x="2614" y="48607"/>
                  <a:pt x="4256" y="46114"/>
                  <a:pt x="6566" y="44442"/>
                </a:cubicBezTo>
                <a:cubicBezTo>
                  <a:pt x="7143" y="44047"/>
                  <a:pt x="7751" y="43683"/>
                  <a:pt x="8390" y="43379"/>
                </a:cubicBezTo>
                <a:cubicBezTo>
                  <a:pt x="9028" y="43075"/>
                  <a:pt x="9697" y="42831"/>
                  <a:pt x="10396" y="42680"/>
                </a:cubicBezTo>
                <a:cubicBezTo>
                  <a:pt x="11325" y="42473"/>
                  <a:pt x="12282" y="42351"/>
                  <a:pt x="13249" y="42351"/>
                </a:cubicBezTo>
                <a:cubicBezTo>
                  <a:pt x="13705" y="42351"/>
                  <a:pt x="14163" y="42378"/>
                  <a:pt x="14621" y="42436"/>
                </a:cubicBezTo>
                <a:cubicBezTo>
                  <a:pt x="17447" y="42801"/>
                  <a:pt x="20092" y="43987"/>
                  <a:pt x="22645" y="45263"/>
                </a:cubicBezTo>
                <a:cubicBezTo>
                  <a:pt x="25198" y="46540"/>
                  <a:pt x="27721" y="47938"/>
                  <a:pt x="30426" y="48971"/>
                </a:cubicBezTo>
                <a:cubicBezTo>
                  <a:pt x="31764" y="49488"/>
                  <a:pt x="33132" y="49944"/>
                  <a:pt x="34560" y="50248"/>
                </a:cubicBezTo>
                <a:lnTo>
                  <a:pt x="35077" y="50370"/>
                </a:lnTo>
                <a:cubicBezTo>
                  <a:pt x="35259" y="50400"/>
                  <a:pt x="35442" y="50430"/>
                  <a:pt x="35624" y="50461"/>
                </a:cubicBezTo>
                <a:cubicBezTo>
                  <a:pt x="35958" y="50522"/>
                  <a:pt x="36323" y="50582"/>
                  <a:pt x="36688" y="50643"/>
                </a:cubicBezTo>
                <a:cubicBezTo>
                  <a:pt x="37417" y="50704"/>
                  <a:pt x="38117" y="50795"/>
                  <a:pt x="38846" y="50795"/>
                </a:cubicBezTo>
                <a:cubicBezTo>
                  <a:pt x="39046" y="50801"/>
                  <a:pt x="39246" y="50805"/>
                  <a:pt x="39446" y="50805"/>
                </a:cubicBezTo>
                <a:cubicBezTo>
                  <a:pt x="42133" y="50805"/>
                  <a:pt x="44809" y="50244"/>
                  <a:pt x="47326" y="49367"/>
                </a:cubicBezTo>
                <a:cubicBezTo>
                  <a:pt x="50062" y="48424"/>
                  <a:pt x="52615" y="47087"/>
                  <a:pt x="55047" y="45567"/>
                </a:cubicBezTo>
                <a:cubicBezTo>
                  <a:pt x="57509" y="44047"/>
                  <a:pt x="59789" y="42254"/>
                  <a:pt x="61916" y="40369"/>
                </a:cubicBezTo>
                <a:cubicBezTo>
                  <a:pt x="64105" y="38455"/>
                  <a:pt x="66141" y="36448"/>
                  <a:pt x="68208" y="34442"/>
                </a:cubicBezTo>
                <a:cubicBezTo>
                  <a:pt x="70245" y="32436"/>
                  <a:pt x="72281" y="30400"/>
                  <a:pt x="74318" y="28394"/>
                </a:cubicBezTo>
                <a:cubicBezTo>
                  <a:pt x="78452" y="24381"/>
                  <a:pt x="82677" y="20521"/>
                  <a:pt x="87266" y="17056"/>
                </a:cubicBezTo>
                <a:cubicBezTo>
                  <a:pt x="89546" y="15324"/>
                  <a:pt x="91887" y="13682"/>
                  <a:pt x="94318" y="12162"/>
                </a:cubicBezTo>
                <a:cubicBezTo>
                  <a:pt x="96750" y="10643"/>
                  <a:pt x="99273" y="9244"/>
                  <a:pt x="101826" y="7968"/>
                </a:cubicBezTo>
                <a:cubicBezTo>
                  <a:pt x="104410" y="6722"/>
                  <a:pt x="107054" y="5567"/>
                  <a:pt x="109729" y="4594"/>
                </a:cubicBezTo>
                <a:cubicBezTo>
                  <a:pt x="110063" y="4472"/>
                  <a:pt x="110398" y="4351"/>
                  <a:pt x="110762" y="4229"/>
                </a:cubicBezTo>
                <a:lnTo>
                  <a:pt x="111765" y="3895"/>
                </a:lnTo>
                <a:lnTo>
                  <a:pt x="113802" y="3226"/>
                </a:lnTo>
                <a:lnTo>
                  <a:pt x="115869" y="2649"/>
                </a:lnTo>
                <a:lnTo>
                  <a:pt x="116902" y="2345"/>
                </a:lnTo>
                <a:lnTo>
                  <a:pt x="117966" y="2101"/>
                </a:lnTo>
                <a:lnTo>
                  <a:pt x="120063" y="1645"/>
                </a:lnTo>
                <a:lnTo>
                  <a:pt x="122161" y="1250"/>
                </a:lnTo>
                <a:cubicBezTo>
                  <a:pt x="122525" y="1190"/>
                  <a:pt x="122860" y="1129"/>
                  <a:pt x="123225" y="1068"/>
                </a:cubicBezTo>
                <a:lnTo>
                  <a:pt x="124288" y="916"/>
                </a:lnTo>
                <a:cubicBezTo>
                  <a:pt x="124987" y="855"/>
                  <a:pt x="125717" y="734"/>
                  <a:pt x="126416" y="673"/>
                </a:cubicBezTo>
                <a:cubicBezTo>
                  <a:pt x="128482" y="453"/>
                  <a:pt x="130548" y="360"/>
                  <a:pt x="132613" y="360"/>
                </a:cubicBezTo>
                <a:cubicBezTo>
                  <a:pt x="133405" y="360"/>
                  <a:pt x="134196" y="374"/>
                  <a:pt x="134988" y="399"/>
                </a:cubicBezTo>
                <a:cubicBezTo>
                  <a:pt x="137845" y="521"/>
                  <a:pt x="140702" y="855"/>
                  <a:pt x="143498" y="1402"/>
                </a:cubicBezTo>
                <a:cubicBezTo>
                  <a:pt x="146325" y="1949"/>
                  <a:pt x="149061" y="2740"/>
                  <a:pt x="151766" y="3743"/>
                </a:cubicBezTo>
                <a:cubicBezTo>
                  <a:pt x="154441" y="4746"/>
                  <a:pt x="157025" y="5992"/>
                  <a:pt x="159487" y="7451"/>
                </a:cubicBezTo>
                <a:cubicBezTo>
                  <a:pt x="161949" y="8910"/>
                  <a:pt x="164259" y="10582"/>
                  <a:pt x="166417" y="12466"/>
                </a:cubicBezTo>
                <a:cubicBezTo>
                  <a:pt x="170703" y="16266"/>
                  <a:pt x="174229" y="20916"/>
                  <a:pt x="176630" y="26114"/>
                </a:cubicBezTo>
                <a:cubicBezTo>
                  <a:pt x="177815" y="28698"/>
                  <a:pt x="178697" y="31464"/>
                  <a:pt x="179274" y="34260"/>
                </a:cubicBezTo>
                <a:cubicBezTo>
                  <a:pt x="179609" y="35658"/>
                  <a:pt x="179730" y="37087"/>
                  <a:pt x="179913" y="38485"/>
                </a:cubicBezTo>
                <a:cubicBezTo>
                  <a:pt x="180095" y="39914"/>
                  <a:pt x="180277" y="41342"/>
                  <a:pt x="180520" y="42771"/>
                </a:cubicBezTo>
                <a:cubicBezTo>
                  <a:pt x="181037" y="45597"/>
                  <a:pt x="181736" y="48424"/>
                  <a:pt x="183165" y="50947"/>
                </a:cubicBezTo>
                <a:cubicBezTo>
                  <a:pt x="183499" y="51585"/>
                  <a:pt x="183925" y="52163"/>
                  <a:pt x="184381" y="52740"/>
                </a:cubicBezTo>
                <a:cubicBezTo>
                  <a:pt x="184837" y="53288"/>
                  <a:pt x="185353" y="53804"/>
                  <a:pt x="185900" y="54260"/>
                </a:cubicBezTo>
                <a:cubicBezTo>
                  <a:pt x="187025" y="55172"/>
                  <a:pt x="188363" y="55780"/>
                  <a:pt x="189761" y="56114"/>
                </a:cubicBezTo>
                <a:lnTo>
                  <a:pt x="189761" y="56084"/>
                </a:lnTo>
                <a:cubicBezTo>
                  <a:pt x="188393" y="55750"/>
                  <a:pt x="187056" y="55111"/>
                  <a:pt x="185961" y="54199"/>
                </a:cubicBezTo>
                <a:cubicBezTo>
                  <a:pt x="185384" y="53744"/>
                  <a:pt x="184897" y="53227"/>
                  <a:pt x="184441" y="52680"/>
                </a:cubicBezTo>
                <a:cubicBezTo>
                  <a:pt x="184016" y="52102"/>
                  <a:pt x="183590" y="51525"/>
                  <a:pt x="183256" y="50886"/>
                </a:cubicBezTo>
                <a:cubicBezTo>
                  <a:pt x="181888" y="48394"/>
                  <a:pt x="181220" y="45537"/>
                  <a:pt x="180733" y="42740"/>
                </a:cubicBezTo>
                <a:cubicBezTo>
                  <a:pt x="180490" y="41312"/>
                  <a:pt x="180308" y="39914"/>
                  <a:pt x="180125" y="38485"/>
                </a:cubicBezTo>
                <a:cubicBezTo>
                  <a:pt x="179943" y="37056"/>
                  <a:pt x="179821" y="35628"/>
                  <a:pt x="179487" y="34199"/>
                </a:cubicBezTo>
                <a:cubicBezTo>
                  <a:pt x="178940" y="31403"/>
                  <a:pt x="178058" y="28606"/>
                  <a:pt x="176873" y="25992"/>
                </a:cubicBezTo>
                <a:cubicBezTo>
                  <a:pt x="174502" y="20734"/>
                  <a:pt x="170976" y="16023"/>
                  <a:pt x="166660" y="12193"/>
                </a:cubicBezTo>
                <a:cubicBezTo>
                  <a:pt x="164502" y="10278"/>
                  <a:pt x="162161" y="8606"/>
                  <a:pt x="159669" y="7117"/>
                </a:cubicBezTo>
                <a:cubicBezTo>
                  <a:pt x="157207" y="5658"/>
                  <a:pt x="154593" y="4381"/>
                  <a:pt x="151888" y="3408"/>
                </a:cubicBezTo>
                <a:cubicBezTo>
                  <a:pt x="149182" y="2405"/>
                  <a:pt x="146416" y="1585"/>
                  <a:pt x="143590" y="1038"/>
                </a:cubicBezTo>
                <a:cubicBezTo>
                  <a:pt x="140763" y="490"/>
                  <a:pt x="137875" y="156"/>
                  <a:pt x="135018" y="35"/>
                </a:cubicBezTo>
                <a:cubicBezTo>
                  <a:pt x="134296" y="12"/>
                  <a:pt x="133574" y="0"/>
                  <a:pt x="132853" y="0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2" name="PlaceHolder 1"/>
          <p:cNvSpPr>
            <a:spLocks noGrp="1"/>
          </p:cNvSpPr>
          <p:nvPr>
            <p:ph type="title"/>
          </p:nvPr>
        </p:nvSpPr>
        <p:spPr>
          <a:xfrm>
            <a:off x="948960" y="2742840"/>
            <a:ext cx="4491000" cy="869760"/>
          </a:xfrm>
          <a:prstGeom prst="rect">
            <a:avLst/>
          </a:prstGeom>
          <a:noFill/>
          <a:ln w="0">
            <a:noFill/>
          </a:ln>
          <a:effectLst>
            <a:outerShdw blurRad="214200" dist="47520" dir="5400000" rotWithShape="0">
              <a:srgbClr val="280F7C">
                <a:alpha val="40000"/>
              </a:srgbClr>
            </a:outerShdw>
          </a:effectLst>
        </p:spPr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000" b="0" strike="noStrike" spc="-1">
                <a:solidFill>
                  <a:srgbClr val="FFFFFF"/>
                </a:solidFill>
                <a:latin typeface="Ubuntu Light"/>
                <a:ea typeface="Ubuntu Light"/>
              </a:rPr>
              <a:t>Introduction</a:t>
            </a:r>
            <a:endParaRPr lang="en-GB" sz="5000" b="0" strike="noStrike" spc="-1">
              <a:latin typeface="Arial"/>
            </a:endParaRPr>
          </a:p>
        </p:txBody>
      </p:sp>
      <p:sp>
        <p:nvSpPr>
          <p:cNvPr id="733" name="PlaceHolder 2"/>
          <p:cNvSpPr>
            <a:spLocks noGrp="1"/>
          </p:cNvSpPr>
          <p:nvPr>
            <p:ph type="title"/>
          </p:nvPr>
        </p:nvSpPr>
        <p:spPr>
          <a:xfrm>
            <a:off x="948960" y="1683720"/>
            <a:ext cx="1578960" cy="1058400"/>
          </a:xfrm>
          <a:prstGeom prst="rect">
            <a:avLst/>
          </a:prstGeom>
          <a:noFill/>
          <a:ln w="0">
            <a:noFill/>
          </a:ln>
          <a:effectLst>
            <a:outerShdw blurRad="214200" dist="47520" dir="5400000" rotWithShape="0">
              <a:srgbClr val="280F7C">
                <a:alpha val="40000"/>
              </a:srgbClr>
            </a:outerShdw>
          </a:effectLst>
        </p:spPr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500" b="1" strike="noStrike" spc="-1">
                <a:solidFill>
                  <a:srgbClr val="FF6682"/>
                </a:solidFill>
                <a:latin typeface="Ubuntu"/>
                <a:ea typeface="Ubuntu"/>
              </a:rPr>
              <a:t>01</a:t>
            </a:r>
            <a:endParaRPr lang="en-GB" sz="6500" b="0" strike="noStrike" spc="-1">
              <a:latin typeface="Arial"/>
            </a:endParaRPr>
          </a:p>
        </p:txBody>
      </p:sp>
      <p:grpSp>
        <p:nvGrpSpPr>
          <p:cNvPr id="734" name="Google Shape;638;p50"/>
          <p:cNvGrpSpPr/>
          <p:nvPr/>
        </p:nvGrpSpPr>
        <p:grpSpPr>
          <a:xfrm>
            <a:off x="4268520" y="969120"/>
            <a:ext cx="4161960" cy="3204720"/>
            <a:chOff x="4268520" y="969120"/>
            <a:chExt cx="4161960" cy="3204720"/>
          </a:xfrm>
        </p:grpSpPr>
        <p:sp>
          <p:nvSpPr>
            <p:cNvPr id="735" name="Google Shape;639;p50"/>
            <p:cNvSpPr/>
            <p:nvPr/>
          </p:nvSpPr>
          <p:spPr>
            <a:xfrm>
              <a:off x="6228000" y="1289160"/>
              <a:ext cx="82080" cy="267840"/>
            </a:xfrm>
            <a:custGeom>
              <a:avLst/>
              <a:gdLst/>
              <a:ahLst/>
              <a:cxnLst/>
              <a:rect l="l" t="t" r="r" b="b"/>
              <a:pathLst>
                <a:path w="3557" h="11521">
                  <a:moveTo>
                    <a:pt x="1763" y="0"/>
                  </a:moveTo>
                  <a:cubicBezTo>
                    <a:pt x="790" y="0"/>
                    <a:pt x="0" y="790"/>
                    <a:pt x="0" y="1794"/>
                  </a:cubicBezTo>
                  <a:lnTo>
                    <a:pt x="0" y="9757"/>
                  </a:lnTo>
                  <a:cubicBezTo>
                    <a:pt x="0" y="10730"/>
                    <a:pt x="790" y="11520"/>
                    <a:pt x="1763" y="11520"/>
                  </a:cubicBezTo>
                  <a:cubicBezTo>
                    <a:pt x="2766" y="11520"/>
                    <a:pt x="3556" y="10730"/>
                    <a:pt x="3556" y="9757"/>
                  </a:cubicBezTo>
                  <a:lnTo>
                    <a:pt x="3556" y="1794"/>
                  </a:lnTo>
                  <a:cubicBezTo>
                    <a:pt x="3556" y="790"/>
                    <a:pt x="2766" y="0"/>
                    <a:pt x="1763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6600FF"/>
                </a:gs>
                <a:gs pos="100000">
                  <a:srgbClr val="6699FF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6" name="Google Shape;640;p50"/>
            <p:cNvSpPr/>
            <p:nvPr/>
          </p:nvSpPr>
          <p:spPr>
            <a:xfrm>
              <a:off x="7958520" y="1289160"/>
              <a:ext cx="82080" cy="267840"/>
            </a:xfrm>
            <a:custGeom>
              <a:avLst/>
              <a:gdLst/>
              <a:ahLst/>
              <a:cxnLst/>
              <a:rect l="l" t="t" r="r" b="b"/>
              <a:pathLst>
                <a:path w="3557" h="11521">
                  <a:moveTo>
                    <a:pt x="1794" y="0"/>
                  </a:moveTo>
                  <a:cubicBezTo>
                    <a:pt x="791" y="0"/>
                    <a:pt x="0" y="790"/>
                    <a:pt x="0" y="1794"/>
                  </a:cubicBezTo>
                  <a:lnTo>
                    <a:pt x="0" y="9757"/>
                  </a:lnTo>
                  <a:cubicBezTo>
                    <a:pt x="0" y="10730"/>
                    <a:pt x="791" y="11520"/>
                    <a:pt x="1794" y="11520"/>
                  </a:cubicBezTo>
                  <a:cubicBezTo>
                    <a:pt x="2766" y="11520"/>
                    <a:pt x="3557" y="10730"/>
                    <a:pt x="3557" y="9757"/>
                  </a:cubicBezTo>
                  <a:lnTo>
                    <a:pt x="3557" y="1794"/>
                  </a:lnTo>
                  <a:cubicBezTo>
                    <a:pt x="3557" y="790"/>
                    <a:pt x="2766" y="0"/>
                    <a:pt x="179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6600FF"/>
                </a:gs>
                <a:gs pos="100000">
                  <a:srgbClr val="6699FF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7" name="Google Shape;641;p50"/>
            <p:cNvSpPr/>
            <p:nvPr/>
          </p:nvSpPr>
          <p:spPr>
            <a:xfrm>
              <a:off x="6228000" y="1609200"/>
              <a:ext cx="82080" cy="267840"/>
            </a:xfrm>
            <a:custGeom>
              <a:avLst/>
              <a:gdLst/>
              <a:ahLst/>
              <a:cxnLst/>
              <a:rect l="l" t="t" r="r" b="b"/>
              <a:pathLst>
                <a:path w="3557" h="11521">
                  <a:moveTo>
                    <a:pt x="1763" y="1"/>
                  </a:moveTo>
                  <a:cubicBezTo>
                    <a:pt x="790" y="1"/>
                    <a:pt x="0" y="791"/>
                    <a:pt x="0" y="1794"/>
                  </a:cubicBezTo>
                  <a:lnTo>
                    <a:pt x="0" y="9758"/>
                  </a:lnTo>
                  <a:cubicBezTo>
                    <a:pt x="0" y="10731"/>
                    <a:pt x="790" y="11521"/>
                    <a:pt x="1763" y="11521"/>
                  </a:cubicBezTo>
                  <a:cubicBezTo>
                    <a:pt x="2766" y="11521"/>
                    <a:pt x="3556" y="10731"/>
                    <a:pt x="3556" y="9758"/>
                  </a:cubicBezTo>
                  <a:lnTo>
                    <a:pt x="3556" y="1794"/>
                  </a:lnTo>
                  <a:cubicBezTo>
                    <a:pt x="3556" y="791"/>
                    <a:pt x="2766" y="1"/>
                    <a:pt x="1763" y="1"/>
                  </a:cubicBezTo>
                  <a:close/>
                </a:path>
              </a:pathLst>
            </a:custGeom>
            <a:gradFill rotWithShape="0">
              <a:gsLst>
                <a:gs pos="0">
                  <a:srgbClr val="6600FF"/>
                </a:gs>
                <a:gs pos="100000">
                  <a:srgbClr val="6699FF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8" name="Google Shape;642;p50"/>
            <p:cNvSpPr/>
            <p:nvPr/>
          </p:nvSpPr>
          <p:spPr>
            <a:xfrm>
              <a:off x="6269040" y="969120"/>
              <a:ext cx="1729800" cy="3204720"/>
            </a:xfrm>
            <a:custGeom>
              <a:avLst/>
              <a:gdLst/>
              <a:ahLst/>
              <a:cxnLst/>
              <a:rect l="l" t="t" r="r" b="b"/>
              <a:pathLst>
                <a:path w="74288" h="137602">
                  <a:moveTo>
                    <a:pt x="6383" y="0"/>
                  </a:moveTo>
                  <a:cubicBezTo>
                    <a:pt x="2857" y="0"/>
                    <a:pt x="0" y="2858"/>
                    <a:pt x="0" y="6414"/>
                  </a:cubicBezTo>
                  <a:lnTo>
                    <a:pt x="0" y="131218"/>
                  </a:lnTo>
                  <a:cubicBezTo>
                    <a:pt x="0" y="134744"/>
                    <a:pt x="2857" y="137601"/>
                    <a:pt x="6383" y="137601"/>
                  </a:cubicBezTo>
                  <a:lnTo>
                    <a:pt x="67904" y="137601"/>
                  </a:lnTo>
                  <a:cubicBezTo>
                    <a:pt x="71430" y="137601"/>
                    <a:pt x="74287" y="134744"/>
                    <a:pt x="74287" y="131218"/>
                  </a:cubicBezTo>
                  <a:lnTo>
                    <a:pt x="74287" y="6414"/>
                  </a:lnTo>
                  <a:cubicBezTo>
                    <a:pt x="74287" y="2858"/>
                    <a:pt x="71430" y="0"/>
                    <a:pt x="6790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80F7C"/>
                </a:gs>
                <a:gs pos="100000">
                  <a:srgbClr val="27105B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9" name="Google Shape;643;p50"/>
            <p:cNvSpPr/>
            <p:nvPr/>
          </p:nvSpPr>
          <p:spPr>
            <a:xfrm>
              <a:off x="6373800" y="1085760"/>
              <a:ext cx="1520280" cy="2971080"/>
            </a:xfrm>
            <a:custGeom>
              <a:avLst/>
              <a:gdLst/>
              <a:ahLst/>
              <a:cxnLst/>
              <a:rect l="l" t="t" r="r" b="b"/>
              <a:pathLst>
                <a:path w="65291" h="127571">
                  <a:moveTo>
                    <a:pt x="63041" y="127571"/>
                  </a:moveTo>
                  <a:lnTo>
                    <a:pt x="2280" y="127571"/>
                  </a:lnTo>
                  <a:cubicBezTo>
                    <a:pt x="1004" y="127571"/>
                    <a:pt x="1" y="126537"/>
                    <a:pt x="1" y="125291"/>
                  </a:cubicBezTo>
                  <a:lnTo>
                    <a:pt x="1" y="2280"/>
                  </a:lnTo>
                  <a:cubicBezTo>
                    <a:pt x="1" y="1034"/>
                    <a:pt x="1004" y="1"/>
                    <a:pt x="2280" y="1"/>
                  </a:cubicBezTo>
                  <a:lnTo>
                    <a:pt x="63041" y="1"/>
                  </a:lnTo>
                  <a:cubicBezTo>
                    <a:pt x="64288" y="1"/>
                    <a:pt x="65291" y="1034"/>
                    <a:pt x="65291" y="2280"/>
                  </a:cubicBezTo>
                  <a:lnTo>
                    <a:pt x="65291" y="125291"/>
                  </a:lnTo>
                  <a:cubicBezTo>
                    <a:pt x="65291" y="126537"/>
                    <a:pt x="64288" y="127571"/>
                    <a:pt x="63041" y="127571"/>
                  </a:cubicBezTo>
                  <a:close/>
                </a:path>
              </a:pathLst>
            </a:custGeom>
            <a:gradFill rotWithShape="0">
              <a:gsLst>
                <a:gs pos="0">
                  <a:srgbClr val="6699FF"/>
                </a:gs>
                <a:gs pos="100000">
                  <a:srgbClr val="6600FF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0" name="Google Shape;644;p50"/>
            <p:cNvSpPr/>
            <p:nvPr/>
          </p:nvSpPr>
          <p:spPr>
            <a:xfrm>
              <a:off x="6847920" y="3938760"/>
              <a:ext cx="572040" cy="58680"/>
            </a:xfrm>
            <a:custGeom>
              <a:avLst/>
              <a:gdLst/>
              <a:ahLst/>
              <a:cxnLst/>
              <a:rect l="l" t="t" r="r" b="b"/>
              <a:pathLst>
                <a:path w="24591" h="2554">
                  <a:moveTo>
                    <a:pt x="1277" y="0"/>
                  </a:moveTo>
                  <a:cubicBezTo>
                    <a:pt x="578" y="0"/>
                    <a:pt x="1" y="548"/>
                    <a:pt x="1" y="1277"/>
                  </a:cubicBezTo>
                  <a:cubicBezTo>
                    <a:pt x="1" y="1976"/>
                    <a:pt x="578" y="2554"/>
                    <a:pt x="1277" y="2554"/>
                  </a:cubicBezTo>
                  <a:lnTo>
                    <a:pt x="23314" y="2554"/>
                  </a:lnTo>
                  <a:cubicBezTo>
                    <a:pt x="24013" y="2554"/>
                    <a:pt x="24591" y="1976"/>
                    <a:pt x="24591" y="1277"/>
                  </a:cubicBezTo>
                  <a:cubicBezTo>
                    <a:pt x="24591" y="548"/>
                    <a:pt x="24013" y="0"/>
                    <a:pt x="2331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1" name="Google Shape;645;p50"/>
            <p:cNvSpPr/>
            <p:nvPr/>
          </p:nvSpPr>
          <p:spPr>
            <a:xfrm>
              <a:off x="6654960" y="3096720"/>
              <a:ext cx="958680" cy="150840"/>
            </a:xfrm>
            <a:custGeom>
              <a:avLst/>
              <a:gdLst/>
              <a:ahLst/>
              <a:cxnLst/>
              <a:rect l="l" t="t" r="r" b="b"/>
              <a:pathLst>
                <a:path w="41187" h="6505">
                  <a:moveTo>
                    <a:pt x="37935" y="6505"/>
                  </a:moveTo>
                  <a:lnTo>
                    <a:pt x="3253" y="6505"/>
                  </a:lnTo>
                  <a:cubicBezTo>
                    <a:pt x="1460" y="6505"/>
                    <a:pt x="1" y="5046"/>
                    <a:pt x="1" y="3252"/>
                  </a:cubicBezTo>
                  <a:lnTo>
                    <a:pt x="1" y="3252"/>
                  </a:lnTo>
                  <a:cubicBezTo>
                    <a:pt x="1" y="1459"/>
                    <a:pt x="1460" y="0"/>
                    <a:pt x="3253" y="0"/>
                  </a:cubicBezTo>
                  <a:lnTo>
                    <a:pt x="37935" y="0"/>
                  </a:lnTo>
                  <a:cubicBezTo>
                    <a:pt x="39728" y="0"/>
                    <a:pt x="41187" y="1459"/>
                    <a:pt x="41187" y="3252"/>
                  </a:cubicBezTo>
                  <a:lnTo>
                    <a:pt x="41187" y="3252"/>
                  </a:lnTo>
                  <a:cubicBezTo>
                    <a:pt x="41187" y="5046"/>
                    <a:pt x="39728" y="6505"/>
                    <a:pt x="37935" y="6505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2" name="Google Shape;646;p50"/>
            <p:cNvSpPr/>
            <p:nvPr/>
          </p:nvSpPr>
          <p:spPr>
            <a:xfrm>
              <a:off x="6654960" y="3326760"/>
              <a:ext cx="958680" cy="150120"/>
            </a:xfrm>
            <a:custGeom>
              <a:avLst/>
              <a:gdLst/>
              <a:ahLst/>
              <a:cxnLst/>
              <a:rect l="l" t="t" r="r" b="b"/>
              <a:pathLst>
                <a:path w="41187" h="6475">
                  <a:moveTo>
                    <a:pt x="37935" y="6475"/>
                  </a:moveTo>
                  <a:lnTo>
                    <a:pt x="3253" y="6475"/>
                  </a:lnTo>
                  <a:cubicBezTo>
                    <a:pt x="1460" y="6475"/>
                    <a:pt x="1" y="5046"/>
                    <a:pt x="1" y="3253"/>
                  </a:cubicBezTo>
                  <a:lnTo>
                    <a:pt x="1" y="3253"/>
                  </a:lnTo>
                  <a:cubicBezTo>
                    <a:pt x="1" y="1429"/>
                    <a:pt x="1460" y="1"/>
                    <a:pt x="3253" y="1"/>
                  </a:cubicBezTo>
                  <a:lnTo>
                    <a:pt x="37935" y="1"/>
                  </a:lnTo>
                  <a:cubicBezTo>
                    <a:pt x="39728" y="1"/>
                    <a:pt x="41187" y="1429"/>
                    <a:pt x="41187" y="3253"/>
                  </a:cubicBezTo>
                  <a:lnTo>
                    <a:pt x="41187" y="3253"/>
                  </a:lnTo>
                  <a:cubicBezTo>
                    <a:pt x="41187" y="5046"/>
                    <a:pt x="39728" y="6475"/>
                    <a:pt x="37935" y="6475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3" name="Google Shape;647;p50"/>
            <p:cNvSpPr/>
            <p:nvPr/>
          </p:nvSpPr>
          <p:spPr>
            <a:xfrm>
              <a:off x="7512120" y="3370680"/>
              <a:ext cx="33840" cy="68040"/>
            </a:xfrm>
            <a:custGeom>
              <a:avLst/>
              <a:gdLst/>
              <a:ahLst/>
              <a:cxnLst/>
              <a:rect l="l" t="t" r="r" b="b"/>
              <a:pathLst>
                <a:path w="1491" h="2949" fill="none">
                  <a:moveTo>
                    <a:pt x="1" y="2949"/>
                  </a:moveTo>
                  <a:lnTo>
                    <a:pt x="1490" y="1490"/>
                  </a:lnTo>
                  <a:lnTo>
                    <a:pt x="1" y="0"/>
                  </a:lnTo>
                </a:path>
              </a:pathLst>
            </a:custGeom>
            <a:noFill/>
            <a:ln w="98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4" name="Google Shape;648;p50"/>
            <p:cNvSpPr/>
            <p:nvPr/>
          </p:nvSpPr>
          <p:spPr>
            <a:xfrm>
              <a:off x="7045560" y="3392640"/>
              <a:ext cx="31320" cy="38880"/>
            </a:xfrm>
            <a:custGeom>
              <a:avLst/>
              <a:gdLst/>
              <a:ahLst/>
              <a:cxnLst/>
              <a:rect l="l" t="t" r="r" b="b"/>
              <a:pathLst>
                <a:path w="1368" h="1703">
                  <a:moveTo>
                    <a:pt x="790" y="0"/>
                  </a:moveTo>
                  <a:cubicBezTo>
                    <a:pt x="699" y="0"/>
                    <a:pt x="578" y="0"/>
                    <a:pt x="487" y="61"/>
                  </a:cubicBezTo>
                  <a:cubicBezTo>
                    <a:pt x="395" y="122"/>
                    <a:pt x="335" y="183"/>
                    <a:pt x="274" y="274"/>
                  </a:cubicBezTo>
                  <a:lnTo>
                    <a:pt x="274" y="31"/>
                  </a:lnTo>
                  <a:lnTo>
                    <a:pt x="0" y="31"/>
                  </a:lnTo>
                  <a:lnTo>
                    <a:pt x="0" y="1703"/>
                  </a:lnTo>
                  <a:lnTo>
                    <a:pt x="274" y="1703"/>
                  </a:lnTo>
                  <a:lnTo>
                    <a:pt x="274" y="760"/>
                  </a:lnTo>
                  <a:cubicBezTo>
                    <a:pt x="274" y="578"/>
                    <a:pt x="304" y="456"/>
                    <a:pt x="395" y="365"/>
                  </a:cubicBezTo>
                  <a:cubicBezTo>
                    <a:pt x="487" y="274"/>
                    <a:pt x="608" y="213"/>
                    <a:pt x="730" y="213"/>
                  </a:cubicBezTo>
                  <a:cubicBezTo>
                    <a:pt x="851" y="213"/>
                    <a:pt x="942" y="274"/>
                    <a:pt x="1003" y="335"/>
                  </a:cubicBezTo>
                  <a:cubicBezTo>
                    <a:pt x="1064" y="426"/>
                    <a:pt x="1094" y="548"/>
                    <a:pt x="1094" y="700"/>
                  </a:cubicBezTo>
                  <a:lnTo>
                    <a:pt x="1094" y="1703"/>
                  </a:lnTo>
                  <a:lnTo>
                    <a:pt x="1368" y="1703"/>
                  </a:lnTo>
                  <a:lnTo>
                    <a:pt x="1368" y="700"/>
                  </a:lnTo>
                  <a:cubicBezTo>
                    <a:pt x="1368" y="456"/>
                    <a:pt x="1338" y="274"/>
                    <a:pt x="1246" y="183"/>
                  </a:cubicBezTo>
                  <a:cubicBezTo>
                    <a:pt x="1125" y="61"/>
                    <a:pt x="1003" y="0"/>
                    <a:pt x="79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5" name="Google Shape;649;p50"/>
            <p:cNvSpPr/>
            <p:nvPr/>
          </p:nvSpPr>
          <p:spPr>
            <a:xfrm>
              <a:off x="7096680" y="3392640"/>
              <a:ext cx="35280" cy="39600"/>
            </a:xfrm>
            <a:custGeom>
              <a:avLst/>
              <a:gdLst/>
              <a:ahLst/>
              <a:cxnLst/>
              <a:rect l="l" t="t" r="r" b="b"/>
              <a:pathLst>
                <a:path w="1551" h="1733">
                  <a:moveTo>
                    <a:pt x="821" y="213"/>
                  </a:moveTo>
                  <a:cubicBezTo>
                    <a:pt x="943" y="213"/>
                    <a:pt x="1065" y="274"/>
                    <a:pt x="1156" y="365"/>
                  </a:cubicBezTo>
                  <a:cubicBezTo>
                    <a:pt x="1217" y="456"/>
                    <a:pt x="1277" y="578"/>
                    <a:pt x="1277" y="700"/>
                  </a:cubicBezTo>
                  <a:lnTo>
                    <a:pt x="305" y="700"/>
                  </a:lnTo>
                  <a:cubicBezTo>
                    <a:pt x="305" y="548"/>
                    <a:pt x="365" y="426"/>
                    <a:pt x="457" y="365"/>
                  </a:cubicBezTo>
                  <a:cubicBezTo>
                    <a:pt x="548" y="274"/>
                    <a:pt x="669" y="213"/>
                    <a:pt x="821" y="213"/>
                  </a:cubicBezTo>
                  <a:close/>
                  <a:moveTo>
                    <a:pt x="821" y="0"/>
                  </a:moveTo>
                  <a:cubicBezTo>
                    <a:pt x="578" y="0"/>
                    <a:pt x="365" y="61"/>
                    <a:pt x="213" y="244"/>
                  </a:cubicBezTo>
                  <a:cubicBezTo>
                    <a:pt x="61" y="396"/>
                    <a:pt x="1" y="608"/>
                    <a:pt x="1" y="882"/>
                  </a:cubicBezTo>
                  <a:cubicBezTo>
                    <a:pt x="1" y="1155"/>
                    <a:pt x="92" y="1338"/>
                    <a:pt x="244" y="1490"/>
                  </a:cubicBezTo>
                  <a:cubicBezTo>
                    <a:pt x="396" y="1672"/>
                    <a:pt x="609" y="1733"/>
                    <a:pt x="852" y="1733"/>
                  </a:cubicBezTo>
                  <a:cubicBezTo>
                    <a:pt x="973" y="1733"/>
                    <a:pt x="1065" y="1733"/>
                    <a:pt x="1186" y="1703"/>
                  </a:cubicBezTo>
                  <a:cubicBezTo>
                    <a:pt x="1277" y="1672"/>
                    <a:pt x="1369" y="1642"/>
                    <a:pt x="1490" y="1611"/>
                  </a:cubicBezTo>
                  <a:lnTo>
                    <a:pt x="1490" y="1338"/>
                  </a:lnTo>
                  <a:cubicBezTo>
                    <a:pt x="1369" y="1399"/>
                    <a:pt x="1277" y="1429"/>
                    <a:pt x="1186" y="1459"/>
                  </a:cubicBezTo>
                  <a:cubicBezTo>
                    <a:pt x="1095" y="1490"/>
                    <a:pt x="973" y="1490"/>
                    <a:pt x="882" y="1490"/>
                  </a:cubicBezTo>
                  <a:cubicBezTo>
                    <a:pt x="700" y="1490"/>
                    <a:pt x="548" y="1459"/>
                    <a:pt x="457" y="1368"/>
                  </a:cubicBezTo>
                  <a:cubicBezTo>
                    <a:pt x="365" y="1247"/>
                    <a:pt x="305" y="1125"/>
                    <a:pt x="274" y="912"/>
                  </a:cubicBezTo>
                  <a:lnTo>
                    <a:pt x="1551" y="912"/>
                  </a:lnTo>
                  <a:lnTo>
                    <a:pt x="1551" y="791"/>
                  </a:lnTo>
                  <a:cubicBezTo>
                    <a:pt x="1551" y="548"/>
                    <a:pt x="1490" y="365"/>
                    <a:pt x="1338" y="213"/>
                  </a:cubicBezTo>
                  <a:cubicBezTo>
                    <a:pt x="1217" y="61"/>
                    <a:pt x="1034" y="0"/>
                    <a:pt x="82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6" name="Google Shape;650;p50"/>
            <p:cNvSpPr/>
            <p:nvPr/>
          </p:nvSpPr>
          <p:spPr>
            <a:xfrm>
              <a:off x="7146360" y="3393360"/>
              <a:ext cx="36720" cy="38160"/>
            </a:xfrm>
            <a:custGeom>
              <a:avLst/>
              <a:gdLst/>
              <a:ahLst/>
              <a:cxnLst/>
              <a:rect l="l" t="t" r="r" b="b"/>
              <a:pathLst>
                <a:path w="1612" h="1673">
                  <a:moveTo>
                    <a:pt x="31" y="1"/>
                  </a:moveTo>
                  <a:lnTo>
                    <a:pt x="639" y="791"/>
                  </a:lnTo>
                  <a:lnTo>
                    <a:pt x="0" y="1673"/>
                  </a:lnTo>
                  <a:lnTo>
                    <a:pt x="304" y="1673"/>
                  </a:lnTo>
                  <a:lnTo>
                    <a:pt x="791" y="1004"/>
                  </a:lnTo>
                  <a:lnTo>
                    <a:pt x="1277" y="1673"/>
                  </a:lnTo>
                  <a:lnTo>
                    <a:pt x="1611" y="1673"/>
                  </a:lnTo>
                  <a:lnTo>
                    <a:pt x="973" y="822"/>
                  </a:lnTo>
                  <a:lnTo>
                    <a:pt x="1581" y="1"/>
                  </a:lnTo>
                  <a:lnTo>
                    <a:pt x="1247" y="1"/>
                  </a:lnTo>
                  <a:lnTo>
                    <a:pt x="821" y="578"/>
                  </a:lnTo>
                  <a:lnTo>
                    <a:pt x="365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7" name="Google Shape;651;p50"/>
            <p:cNvSpPr/>
            <p:nvPr/>
          </p:nvSpPr>
          <p:spPr>
            <a:xfrm>
              <a:off x="7196400" y="3382200"/>
              <a:ext cx="23400" cy="49680"/>
            </a:xfrm>
            <a:custGeom>
              <a:avLst/>
              <a:gdLst/>
              <a:ahLst/>
              <a:cxnLst/>
              <a:rect l="l" t="t" r="r" b="b"/>
              <a:pathLst>
                <a:path w="1034" h="2159">
                  <a:moveTo>
                    <a:pt x="213" y="1"/>
                  </a:moveTo>
                  <a:lnTo>
                    <a:pt x="213" y="487"/>
                  </a:lnTo>
                  <a:lnTo>
                    <a:pt x="0" y="487"/>
                  </a:lnTo>
                  <a:lnTo>
                    <a:pt x="0" y="700"/>
                  </a:lnTo>
                  <a:lnTo>
                    <a:pt x="213" y="700"/>
                  </a:lnTo>
                  <a:lnTo>
                    <a:pt x="213" y="1611"/>
                  </a:lnTo>
                  <a:cubicBezTo>
                    <a:pt x="213" y="1794"/>
                    <a:pt x="244" y="1946"/>
                    <a:pt x="335" y="2037"/>
                  </a:cubicBezTo>
                  <a:cubicBezTo>
                    <a:pt x="396" y="2098"/>
                    <a:pt x="548" y="2159"/>
                    <a:pt x="760" y="2159"/>
                  </a:cubicBezTo>
                  <a:lnTo>
                    <a:pt x="1034" y="2159"/>
                  </a:lnTo>
                  <a:lnTo>
                    <a:pt x="1034" y="1915"/>
                  </a:lnTo>
                  <a:lnTo>
                    <a:pt x="760" y="1915"/>
                  </a:lnTo>
                  <a:cubicBezTo>
                    <a:pt x="639" y="1915"/>
                    <a:pt x="578" y="1915"/>
                    <a:pt x="548" y="1855"/>
                  </a:cubicBezTo>
                  <a:cubicBezTo>
                    <a:pt x="487" y="1824"/>
                    <a:pt x="487" y="1733"/>
                    <a:pt x="487" y="1611"/>
                  </a:cubicBezTo>
                  <a:lnTo>
                    <a:pt x="487" y="700"/>
                  </a:lnTo>
                  <a:lnTo>
                    <a:pt x="1034" y="700"/>
                  </a:lnTo>
                  <a:lnTo>
                    <a:pt x="1034" y="487"/>
                  </a:lnTo>
                  <a:lnTo>
                    <a:pt x="487" y="487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8" name="Google Shape;652;p50"/>
            <p:cNvSpPr/>
            <p:nvPr/>
          </p:nvSpPr>
          <p:spPr>
            <a:xfrm>
              <a:off x="6714360" y="2310840"/>
              <a:ext cx="344880" cy="460080"/>
            </a:xfrm>
            <a:custGeom>
              <a:avLst/>
              <a:gdLst/>
              <a:ahLst/>
              <a:cxnLst/>
              <a:rect l="l" t="t" r="r" b="b"/>
              <a:pathLst>
                <a:path w="14834" h="19788">
                  <a:moveTo>
                    <a:pt x="0" y="0"/>
                  </a:moveTo>
                  <a:lnTo>
                    <a:pt x="0" y="12128"/>
                  </a:lnTo>
                  <a:cubicBezTo>
                    <a:pt x="0" y="14651"/>
                    <a:pt x="608" y="16566"/>
                    <a:pt x="1855" y="17842"/>
                  </a:cubicBezTo>
                  <a:cubicBezTo>
                    <a:pt x="3101" y="19119"/>
                    <a:pt x="4955" y="19788"/>
                    <a:pt x="7417" y="19788"/>
                  </a:cubicBezTo>
                  <a:cubicBezTo>
                    <a:pt x="9849" y="19788"/>
                    <a:pt x="11703" y="19119"/>
                    <a:pt x="12949" y="17842"/>
                  </a:cubicBezTo>
                  <a:cubicBezTo>
                    <a:pt x="14195" y="16566"/>
                    <a:pt x="14834" y="14651"/>
                    <a:pt x="14834" y="12128"/>
                  </a:cubicBezTo>
                  <a:lnTo>
                    <a:pt x="14834" y="0"/>
                  </a:lnTo>
                  <a:lnTo>
                    <a:pt x="12189" y="0"/>
                  </a:lnTo>
                  <a:lnTo>
                    <a:pt x="12189" y="11793"/>
                  </a:lnTo>
                  <a:cubicBezTo>
                    <a:pt x="12189" y="13860"/>
                    <a:pt x="11824" y="15380"/>
                    <a:pt x="11064" y="16292"/>
                  </a:cubicBezTo>
                  <a:cubicBezTo>
                    <a:pt x="10305" y="17204"/>
                    <a:pt x="9089" y="17660"/>
                    <a:pt x="7417" y="17660"/>
                  </a:cubicBezTo>
                  <a:cubicBezTo>
                    <a:pt x="5715" y="17660"/>
                    <a:pt x="4499" y="17204"/>
                    <a:pt x="3769" y="16292"/>
                  </a:cubicBezTo>
                  <a:cubicBezTo>
                    <a:pt x="3010" y="15380"/>
                    <a:pt x="2614" y="13860"/>
                    <a:pt x="2614" y="11793"/>
                  </a:cubicBez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9" name="Google Shape;653;p50"/>
            <p:cNvSpPr/>
            <p:nvPr/>
          </p:nvSpPr>
          <p:spPr>
            <a:xfrm>
              <a:off x="7167600" y="2310840"/>
              <a:ext cx="385920" cy="451080"/>
            </a:xfrm>
            <a:custGeom>
              <a:avLst/>
              <a:gdLst/>
              <a:ahLst/>
              <a:cxnLst/>
              <a:rect l="l" t="t" r="r" b="b"/>
              <a:pathLst>
                <a:path w="16597" h="19393">
                  <a:moveTo>
                    <a:pt x="882" y="0"/>
                  </a:moveTo>
                  <a:lnTo>
                    <a:pt x="6931" y="9058"/>
                  </a:lnTo>
                  <a:lnTo>
                    <a:pt x="1" y="19392"/>
                  </a:lnTo>
                  <a:lnTo>
                    <a:pt x="2827" y="19392"/>
                  </a:lnTo>
                  <a:lnTo>
                    <a:pt x="8329" y="11155"/>
                  </a:lnTo>
                  <a:lnTo>
                    <a:pt x="13770" y="19392"/>
                  </a:lnTo>
                  <a:lnTo>
                    <a:pt x="16597" y="19392"/>
                  </a:lnTo>
                  <a:lnTo>
                    <a:pt x="9940" y="9331"/>
                  </a:lnTo>
                  <a:lnTo>
                    <a:pt x="16171" y="0"/>
                  </a:lnTo>
                  <a:lnTo>
                    <a:pt x="13375" y="0"/>
                  </a:lnTo>
                  <a:lnTo>
                    <a:pt x="8511" y="7234"/>
                  </a:lnTo>
                  <a:lnTo>
                    <a:pt x="370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0" name="Google Shape;654;p50"/>
            <p:cNvSpPr/>
            <p:nvPr/>
          </p:nvSpPr>
          <p:spPr>
            <a:xfrm>
              <a:off x="6978960" y="1010880"/>
              <a:ext cx="376560" cy="40320"/>
            </a:xfrm>
            <a:custGeom>
              <a:avLst/>
              <a:gdLst/>
              <a:ahLst/>
              <a:cxnLst/>
              <a:rect l="l" t="t" r="r" b="b"/>
              <a:pathLst>
                <a:path w="16201" h="1764">
                  <a:moveTo>
                    <a:pt x="881" y="1"/>
                  </a:moveTo>
                  <a:cubicBezTo>
                    <a:pt x="395" y="1"/>
                    <a:pt x="0" y="396"/>
                    <a:pt x="0" y="882"/>
                  </a:cubicBezTo>
                  <a:cubicBezTo>
                    <a:pt x="0" y="1369"/>
                    <a:pt x="395" y="1764"/>
                    <a:pt x="881" y="1764"/>
                  </a:cubicBezTo>
                  <a:lnTo>
                    <a:pt x="15319" y="1764"/>
                  </a:lnTo>
                  <a:cubicBezTo>
                    <a:pt x="15806" y="1764"/>
                    <a:pt x="16201" y="1369"/>
                    <a:pt x="16201" y="882"/>
                  </a:cubicBezTo>
                  <a:cubicBezTo>
                    <a:pt x="16201" y="396"/>
                    <a:pt x="15806" y="1"/>
                    <a:pt x="15319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1" name="Google Shape;655;p50"/>
            <p:cNvSpPr/>
            <p:nvPr/>
          </p:nvSpPr>
          <p:spPr>
            <a:xfrm>
              <a:off x="6912360" y="1008000"/>
              <a:ext cx="39600" cy="39600"/>
            </a:xfrm>
            <a:custGeom>
              <a:avLst/>
              <a:gdLst/>
              <a:ahLst/>
              <a:cxnLst/>
              <a:rect l="l" t="t" r="r" b="b"/>
              <a:pathLst>
                <a:path w="1734" h="1733">
                  <a:moveTo>
                    <a:pt x="882" y="0"/>
                  </a:moveTo>
                  <a:cubicBezTo>
                    <a:pt x="396" y="0"/>
                    <a:pt x="1" y="395"/>
                    <a:pt x="1" y="882"/>
                  </a:cubicBezTo>
                  <a:cubicBezTo>
                    <a:pt x="1" y="1338"/>
                    <a:pt x="396" y="1733"/>
                    <a:pt x="882" y="1733"/>
                  </a:cubicBezTo>
                  <a:cubicBezTo>
                    <a:pt x="1338" y="1733"/>
                    <a:pt x="1733" y="1338"/>
                    <a:pt x="1733" y="882"/>
                  </a:cubicBezTo>
                  <a:cubicBezTo>
                    <a:pt x="1733" y="395"/>
                    <a:pt x="1338" y="0"/>
                    <a:pt x="882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752" name="Google Shape;656;p50"/>
            <p:cNvGrpSpPr/>
            <p:nvPr/>
          </p:nvGrpSpPr>
          <p:grpSpPr>
            <a:xfrm>
              <a:off x="4268520" y="978120"/>
              <a:ext cx="1778040" cy="951120"/>
              <a:chOff x="4268520" y="978120"/>
              <a:chExt cx="1778040" cy="951120"/>
            </a:xfrm>
          </p:grpSpPr>
          <p:sp>
            <p:nvSpPr>
              <p:cNvPr id="753" name="Google Shape;657;p50"/>
              <p:cNvSpPr/>
              <p:nvPr/>
            </p:nvSpPr>
            <p:spPr>
              <a:xfrm>
                <a:off x="4268520" y="978120"/>
                <a:ext cx="1778040" cy="951120"/>
              </a:xfrm>
              <a:custGeom>
                <a:avLst/>
                <a:gdLst/>
                <a:ahLst/>
                <a:cxnLst/>
                <a:rect l="l" t="t" r="r" b="b"/>
                <a:pathLst>
                  <a:path w="76355" h="40853">
                    <a:moveTo>
                      <a:pt x="72524" y="40853"/>
                    </a:moveTo>
                    <a:lnTo>
                      <a:pt x="3830" y="40853"/>
                    </a:lnTo>
                    <a:cubicBezTo>
                      <a:pt x="1702" y="40853"/>
                      <a:pt x="0" y="39150"/>
                      <a:pt x="0" y="37053"/>
                    </a:cubicBezTo>
                    <a:lnTo>
                      <a:pt x="0" y="3800"/>
                    </a:lnTo>
                    <a:cubicBezTo>
                      <a:pt x="0" y="1703"/>
                      <a:pt x="1733" y="1"/>
                      <a:pt x="3830" y="1"/>
                    </a:cubicBezTo>
                    <a:lnTo>
                      <a:pt x="72524" y="1"/>
                    </a:lnTo>
                    <a:cubicBezTo>
                      <a:pt x="74652" y="1"/>
                      <a:pt x="76354" y="1703"/>
                      <a:pt x="76354" y="3800"/>
                    </a:cubicBezTo>
                    <a:lnTo>
                      <a:pt x="76354" y="37053"/>
                    </a:lnTo>
                    <a:cubicBezTo>
                      <a:pt x="76354" y="39150"/>
                      <a:pt x="74652" y="40853"/>
                      <a:pt x="72524" y="40853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33FFFF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54" name="Google Shape;658;p50"/>
              <p:cNvSpPr/>
              <p:nvPr/>
            </p:nvSpPr>
            <p:spPr>
              <a:xfrm>
                <a:off x="4519440" y="1221120"/>
                <a:ext cx="129348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55564" h="1" fill="none">
                    <a:moveTo>
                      <a:pt x="0" y="1"/>
                    </a:moveTo>
                    <a:lnTo>
                      <a:pt x="55563" y="1"/>
                    </a:lnTo>
                  </a:path>
                </a:pathLst>
              </a:custGeom>
              <a:noFill/>
              <a:ln w="28875" cap="rnd">
                <a:solidFill>
                  <a:srgbClr val="0B0B42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55" name="Google Shape;659;p50"/>
              <p:cNvSpPr/>
              <p:nvPr/>
            </p:nvSpPr>
            <p:spPr>
              <a:xfrm>
                <a:off x="4519440" y="1449000"/>
                <a:ext cx="129348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55564" h="1" fill="none">
                    <a:moveTo>
                      <a:pt x="0" y="1"/>
                    </a:moveTo>
                    <a:lnTo>
                      <a:pt x="55563" y="1"/>
                    </a:lnTo>
                  </a:path>
                </a:pathLst>
              </a:custGeom>
              <a:noFill/>
              <a:ln w="28875" cap="rnd">
                <a:solidFill>
                  <a:srgbClr val="0B0B42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56" name="Google Shape;660;p50"/>
              <p:cNvSpPr/>
              <p:nvPr/>
            </p:nvSpPr>
            <p:spPr>
              <a:xfrm>
                <a:off x="4599360" y="1366560"/>
                <a:ext cx="197640" cy="179640"/>
              </a:xfrm>
              <a:custGeom>
                <a:avLst/>
                <a:gdLst/>
                <a:ahLst/>
                <a:cxnLst/>
                <a:rect l="l" t="t" r="r" b="b"/>
                <a:pathLst>
                  <a:path w="8512" h="7746">
                    <a:moveTo>
                      <a:pt x="4261" y="1"/>
                    </a:moveTo>
                    <a:cubicBezTo>
                      <a:pt x="3968" y="1"/>
                      <a:pt x="3671" y="34"/>
                      <a:pt x="3375" y="104"/>
                    </a:cubicBezTo>
                    <a:cubicBezTo>
                      <a:pt x="1277" y="591"/>
                      <a:pt x="1" y="2688"/>
                      <a:pt x="487" y="4755"/>
                    </a:cubicBezTo>
                    <a:cubicBezTo>
                      <a:pt x="904" y="6551"/>
                      <a:pt x="2502" y="7746"/>
                      <a:pt x="4251" y="7746"/>
                    </a:cubicBezTo>
                    <a:cubicBezTo>
                      <a:pt x="4544" y="7746"/>
                      <a:pt x="4841" y="7712"/>
                      <a:pt x="5138" y="7642"/>
                    </a:cubicBezTo>
                    <a:cubicBezTo>
                      <a:pt x="7235" y="7156"/>
                      <a:pt x="8512" y="5059"/>
                      <a:pt x="8025" y="2992"/>
                    </a:cubicBezTo>
                    <a:cubicBezTo>
                      <a:pt x="7609" y="1195"/>
                      <a:pt x="6010" y="1"/>
                      <a:pt x="42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57" name="Google Shape;661;p50"/>
              <p:cNvSpPr/>
              <p:nvPr/>
            </p:nvSpPr>
            <p:spPr>
              <a:xfrm>
                <a:off x="4633920" y="1392480"/>
                <a:ext cx="128160" cy="128880"/>
              </a:xfrm>
              <a:custGeom>
                <a:avLst/>
                <a:gdLst/>
                <a:ahLst/>
                <a:cxnLst/>
                <a:rect l="l" t="t" r="r" b="b"/>
                <a:pathLst>
                  <a:path w="5533" h="5563">
                    <a:moveTo>
                      <a:pt x="5532" y="2766"/>
                    </a:moveTo>
                    <a:cubicBezTo>
                      <a:pt x="5532" y="4316"/>
                      <a:pt x="4286" y="5563"/>
                      <a:pt x="2766" y="5563"/>
                    </a:cubicBezTo>
                    <a:cubicBezTo>
                      <a:pt x="1246" y="5563"/>
                      <a:pt x="0" y="4316"/>
                      <a:pt x="0" y="2766"/>
                    </a:cubicBezTo>
                    <a:cubicBezTo>
                      <a:pt x="0" y="1246"/>
                      <a:pt x="1246" y="0"/>
                      <a:pt x="2766" y="0"/>
                    </a:cubicBezTo>
                    <a:cubicBezTo>
                      <a:pt x="4286" y="0"/>
                      <a:pt x="5532" y="1246"/>
                      <a:pt x="5532" y="2766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6682"/>
                  </a:gs>
                  <a:gs pos="100000">
                    <a:srgbClr val="50285F"/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58" name="Google Shape;662;p50"/>
              <p:cNvSpPr/>
              <p:nvPr/>
            </p:nvSpPr>
            <p:spPr>
              <a:xfrm>
                <a:off x="4519440" y="1691280"/>
                <a:ext cx="129348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55564" h="1" fill="none">
                    <a:moveTo>
                      <a:pt x="0" y="0"/>
                    </a:moveTo>
                    <a:lnTo>
                      <a:pt x="55563" y="0"/>
                    </a:lnTo>
                  </a:path>
                </a:pathLst>
              </a:custGeom>
              <a:noFill/>
              <a:ln w="28875" cap="rnd">
                <a:solidFill>
                  <a:srgbClr val="0B0B42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59" name="Google Shape;663;p50"/>
              <p:cNvSpPr/>
              <p:nvPr/>
            </p:nvSpPr>
            <p:spPr>
              <a:xfrm>
                <a:off x="5502240" y="1608840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7752" h="7752">
                    <a:moveTo>
                      <a:pt x="3861" y="0"/>
                    </a:moveTo>
                    <a:cubicBezTo>
                      <a:pt x="1733" y="0"/>
                      <a:pt x="0" y="1733"/>
                      <a:pt x="0" y="3891"/>
                    </a:cubicBezTo>
                    <a:cubicBezTo>
                      <a:pt x="0" y="6019"/>
                      <a:pt x="1733" y="7751"/>
                      <a:pt x="3861" y="7751"/>
                    </a:cubicBezTo>
                    <a:cubicBezTo>
                      <a:pt x="6019" y="7751"/>
                      <a:pt x="7751" y="6019"/>
                      <a:pt x="7751" y="3891"/>
                    </a:cubicBezTo>
                    <a:cubicBezTo>
                      <a:pt x="7751" y="1733"/>
                      <a:pt x="6019" y="0"/>
                      <a:pt x="386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60" name="Google Shape;664;p50"/>
              <p:cNvSpPr/>
              <p:nvPr/>
            </p:nvSpPr>
            <p:spPr>
              <a:xfrm>
                <a:off x="5527440" y="1635120"/>
                <a:ext cx="128880" cy="128160"/>
              </a:xfrm>
              <a:custGeom>
                <a:avLst/>
                <a:gdLst/>
                <a:ahLst/>
                <a:cxnLst/>
                <a:rect l="l" t="t" r="r" b="b"/>
                <a:pathLst>
                  <a:path w="5564" h="5533">
                    <a:moveTo>
                      <a:pt x="5563" y="2767"/>
                    </a:moveTo>
                    <a:cubicBezTo>
                      <a:pt x="5563" y="4287"/>
                      <a:pt x="4317" y="5533"/>
                      <a:pt x="2767" y="5533"/>
                    </a:cubicBezTo>
                    <a:cubicBezTo>
                      <a:pt x="1247" y="5533"/>
                      <a:pt x="1" y="4287"/>
                      <a:pt x="1" y="2767"/>
                    </a:cubicBezTo>
                    <a:cubicBezTo>
                      <a:pt x="1" y="1217"/>
                      <a:pt x="1247" y="1"/>
                      <a:pt x="2767" y="1"/>
                    </a:cubicBezTo>
                    <a:cubicBezTo>
                      <a:pt x="4317" y="1"/>
                      <a:pt x="5563" y="1217"/>
                      <a:pt x="5563" y="2767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6682"/>
                  </a:gs>
                  <a:gs pos="100000">
                    <a:srgbClr val="50285F"/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61" name="Google Shape;665;p50"/>
              <p:cNvSpPr/>
              <p:nvPr/>
            </p:nvSpPr>
            <p:spPr>
              <a:xfrm>
                <a:off x="5084280" y="1119240"/>
                <a:ext cx="19764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8512" h="7752">
                    <a:moveTo>
                      <a:pt x="4245" y="1"/>
                    </a:moveTo>
                    <a:cubicBezTo>
                      <a:pt x="3253" y="1"/>
                      <a:pt x="2265" y="381"/>
                      <a:pt x="1521" y="1141"/>
                    </a:cubicBezTo>
                    <a:cubicBezTo>
                      <a:pt x="1" y="2660"/>
                      <a:pt x="1" y="5122"/>
                      <a:pt x="1521" y="6612"/>
                    </a:cubicBezTo>
                    <a:cubicBezTo>
                      <a:pt x="2265" y="7372"/>
                      <a:pt x="3253" y="7752"/>
                      <a:pt x="4245" y="7752"/>
                    </a:cubicBezTo>
                    <a:cubicBezTo>
                      <a:pt x="5237" y="7752"/>
                      <a:pt x="6232" y="7372"/>
                      <a:pt x="6992" y="6612"/>
                    </a:cubicBezTo>
                    <a:cubicBezTo>
                      <a:pt x="8512" y="5122"/>
                      <a:pt x="8512" y="2660"/>
                      <a:pt x="6992" y="1141"/>
                    </a:cubicBezTo>
                    <a:cubicBezTo>
                      <a:pt x="6232" y="381"/>
                      <a:pt x="5237" y="1"/>
                      <a:pt x="424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62" name="Google Shape;666;p50"/>
              <p:cNvSpPr/>
              <p:nvPr/>
            </p:nvSpPr>
            <p:spPr>
              <a:xfrm>
                <a:off x="5119200" y="1145160"/>
                <a:ext cx="128160" cy="128160"/>
              </a:xfrm>
              <a:custGeom>
                <a:avLst/>
                <a:gdLst/>
                <a:ahLst/>
                <a:cxnLst/>
                <a:rect l="l" t="t" r="r" b="b"/>
                <a:pathLst>
                  <a:path w="5533" h="5533">
                    <a:moveTo>
                      <a:pt x="5532" y="2766"/>
                    </a:moveTo>
                    <a:cubicBezTo>
                      <a:pt x="5532" y="4316"/>
                      <a:pt x="4286" y="5532"/>
                      <a:pt x="2766" y="5532"/>
                    </a:cubicBezTo>
                    <a:cubicBezTo>
                      <a:pt x="1216" y="5532"/>
                      <a:pt x="0" y="4316"/>
                      <a:pt x="0" y="2766"/>
                    </a:cubicBezTo>
                    <a:cubicBezTo>
                      <a:pt x="0" y="1246"/>
                      <a:pt x="1216" y="0"/>
                      <a:pt x="2766" y="0"/>
                    </a:cubicBezTo>
                    <a:cubicBezTo>
                      <a:pt x="4286" y="0"/>
                      <a:pt x="5532" y="1246"/>
                      <a:pt x="5532" y="2766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6682"/>
                  </a:gs>
                  <a:gs pos="100000">
                    <a:srgbClr val="50285F"/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63" name="Google Shape;667;p50"/>
              <p:cNvSpPr/>
              <p:nvPr/>
            </p:nvSpPr>
            <p:spPr>
              <a:xfrm>
                <a:off x="5857560" y="1015200"/>
                <a:ext cx="145800" cy="135000"/>
              </a:xfrm>
              <a:custGeom>
                <a:avLst/>
                <a:gdLst/>
                <a:ahLst/>
                <a:cxnLst/>
                <a:rect l="l" t="t" r="r" b="b"/>
                <a:pathLst>
                  <a:path w="6293" h="5829">
                    <a:moveTo>
                      <a:pt x="3171" y="0"/>
                    </a:moveTo>
                    <a:cubicBezTo>
                      <a:pt x="3008" y="0"/>
                      <a:pt x="2842" y="14"/>
                      <a:pt x="2676" y="42"/>
                    </a:cubicBezTo>
                    <a:cubicBezTo>
                      <a:pt x="1095" y="285"/>
                      <a:pt x="1" y="1775"/>
                      <a:pt x="275" y="3386"/>
                    </a:cubicBezTo>
                    <a:cubicBezTo>
                      <a:pt x="493" y="4803"/>
                      <a:pt x="1737" y="5829"/>
                      <a:pt x="3131" y="5829"/>
                    </a:cubicBezTo>
                    <a:cubicBezTo>
                      <a:pt x="3292" y="5829"/>
                      <a:pt x="3455" y="5815"/>
                      <a:pt x="3618" y="5787"/>
                    </a:cubicBezTo>
                    <a:cubicBezTo>
                      <a:pt x="5199" y="5544"/>
                      <a:pt x="6293" y="4024"/>
                      <a:pt x="6019" y="2443"/>
                    </a:cubicBezTo>
                    <a:cubicBezTo>
                      <a:pt x="5801" y="1026"/>
                      <a:pt x="4582" y="0"/>
                      <a:pt x="317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64" name="Google Shape;668;p50"/>
              <p:cNvSpPr/>
              <p:nvPr/>
            </p:nvSpPr>
            <p:spPr>
              <a:xfrm>
                <a:off x="5907240" y="1058760"/>
                <a:ext cx="46800" cy="46080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2008" fill="none">
                    <a:moveTo>
                      <a:pt x="1" y="1"/>
                    </a:moveTo>
                    <a:lnTo>
                      <a:pt x="2037" y="2007"/>
                    </a:lnTo>
                  </a:path>
                </a:pathLst>
              </a:custGeom>
              <a:noFill/>
              <a:ln w="9875" cap="rnd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65" name="Google Shape;669;p50"/>
              <p:cNvSpPr/>
              <p:nvPr/>
            </p:nvSpPr>
            <p:spPr>
              <a:xfrm>
                <a:off x="5907240" y="1058760"/>
                <a:ext cx="46800" cy="46080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2008" fill="none">
                    <a:moveTo>
                      <a:pt x="2037" y="1"/>
                    </a:moveTo>
                    <a:lnTo>
                      <a:pt x="1" y="2007"/>
                    </a:lnTo>
                  </a:path>
                </a:pathLst>
              </a:custGeom>
              <a:noFill/>
              <a:ln w="9875" cap="rnd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766" name="Google Shape;670;p50"/>
            <p:cNvSpPr/>
            <p:nvPr/>
          </p:nvSpPr>
          <p:spPr>
            <a:xfrm>
              <a:off x="6487560" y="1180800"/>
              <a:ext cx="666360" cy="666360"/>
            </a:xfrm>
            <a:custGeom>
              <a:avLst/>
              <a:gdLst/>
              <a:ahLst/>
              <a:cxnLst/>
              <a:rect l="l" t="t" r="r" b="b"/>
              <a:pathLst>
                <a:path w="28634" h="28634">
                  <a:moveTo>
                    <a:pt x="4469" y="1"/>
                  </a:moveTo>
                  <a:cubicBezTo>
                    <a:pt x="2007" y="1"/>
                    <a:pt x="0" y="2007"/>
                    <a:pt x="0" y="4499"/>
                  </a:cubicBezTo>
                  <a:lnTo>
                    <a:pt x="0" y="24165"/>
                  </a:lnTo>
                  <a:cubicBezTo>
                    <a:pt x="0" y="26627"/>
                    <a:pt x="2007" y="28633"/>
                    <a:pt x="4469" y="28633"/>
                  </a:cubicBezTo>
                  <a:lnTo>
                    <a:pt x="24135" y="28633"/>
                  </a:lnTo>
                  <a:cubicBezTo>
                    <a:pt x="26627" y="28633"/>
                    <a:pt x="28633" y="26627"/>
                    <a:pt x="28633" y="24165"/>
                  </a:cubicBezTo>
                  <a:lnTo>
                    <a:pt x="28633" y="4499"/>
                  </a:lnTo>
                  <a:cubicBezTo>
                    <a:pt x="28633" y="2007"/>
                    <a:pt x="26627" y="1"/>
                    <a:pt x="24135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7" name="Google Shape;671;p50"/>
            <p:cNvSpPr/>
            <p:nvPr/>
          </p:nvSpPr>
          <p:spPr>
            <a:xfrm>
              <a:off x="6519600" y="1213200"/>
              <a:ext cx="601920" cy="601920"/>
            </a:xfrm>
            <a:custGeom>
              <a:avLst/>
              <a:gdLst/>
              <a:ahLst/>
              <a:cxnLst/>
              <a:rect l="l" t="t" r="r" b="b"/>
              <a:pathLst>
                <a:path w="25867" h="25868">
                  <a:moveTo>
                    <a:pt x="3101" y="1"/>
                  </a:moveTo>
                  <a:cubicBezTo>
                    <a:pt x="1398" y="1"/>
                    <a:pt x="0" y="1399"/>
                    <a:pt x="0" y="3101"/>
                  </a:cubicBezTo>
                  <a:lnTo>
                    <a:pt x="0" y="22767"/>
                  </a:lnTo>
                  <a:cubicBezTo>
                    <a:pt x="0" y="24469"/>
                    <a:pt x="1398" y="25868"/>
                    <a:pt x="3101" y="25868"/>
                  </a:cubicBezTo>
                  <a:lnTo>
                    <a:pt x="22767" y="25868"/>
                  </a:lnTo>
                  <a:cubicBezTo>
                    <a:pt x="24499" y="25868"/>
                    <a:pt x="25867" y="24469"/>
                    <a:pt x="25867" y="22767"/>
                  </a:cubicBezTo>
                  <a:lnTo>
                    <a:pt x="25867" y="3101"/>
                  </a:lnTo>
                  <a:cubicBezTo>
                    <a:pt x="25867" y="1399"/>
                    <a:pt x="24499" y="1"/>
                    <a:pt x="22767" y="1"/>
                  </a:cubicBezTo>
                  <a:close/>
                </a:path>
              </a:pathLst>
            </a:custGeom>
            <a:gradFill rotWithShape="0">
              <a:gsLst>
                <a:gs pos="0">
                  <a:srgbClr val="FF6682"/>
                </a:gs>
                <a:gs pos="100000">
                  <a:srgbClr val="50285F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8" name="Google Shape;672;p50"/>
            <p:cNvSpPr/>
            <p:nvPr/>
          </p:nvSpPr>
          <p:spPr>
            <a:xfrm>
              <a:off x="6752520" y="1316520"/>
              <a:ext cx="137520" cy="136800"/>
            </a:xfrm>
            <a:custGeom>
              <a:avLst/>
              <a:gdLst/>
              <a:ahLst/>
              <a:cxnLst/>
              <a:rect l="l" t="t" r="r" b="b"/>
              <a:pathLst>
                <a:path w="5928" h="5898">
                  <a:moveTo>
                    <a:pt x="5928" y="2949"/>
                  </a:moveTo>
                  <a:cubicBezTo>
                    <a:pt x="5928" y="4590"/>
                    <a:pt x="4590" y="5897"/>
                    <a:pt x="2979" y="5897"/>
                  </a:cubicBezTo>
                  <a:cubicBezTo>
                    <a:pt x="1338" y="5897"/>
                    <a:pt x="0" y="4590"/>
                    <a:pt x="0" y="2949"/>
                  </a:cubicBezTo>
                  <a:cubicBezTo>
                    <a:pt x="0" y="1308"/>
                    <a:pt x="1338" y="1"/>
                    <a:pt x="2979" y="1"/>
                  </a:cubicBezTo>
                  <a:cubicBezTo>
                    <a:pt x="4590" y="1"/>
                    <a:pt x="5928" y="1308"/>
                    <a:pt x="5928" y="2949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9" name="Google Shape;673;p50"/>
            <p:cNvSpPr/>
            <p:nvPr/>
          </p:nvSpPr>
          <p:spPr>
            <a:xfrm>
              <a:off x="6719400" y="1430640"/>
              <a:ext cx="204120" cy="144360"/>
            </a:xfrm>
            <a:custGeom>
              <a:avLst/>
              <a:gdLst/>
              <a:ahLst/>
              <a:cxnLst/>
              <a:rect l="l" t="t" r="r" b="b"/>
              <a:pathLst>
                <a:path w="8786" h="6232">
                  <a:moveTo>
                    <a:pt x="8785" y="4408"/>
                  </a:moveTo>
                  <a:cubicBezTo>
                    <a:pt x="8785" y="4590"/>
                    <a:pt x="8785" y="4772"/>
                    <a:pt x="8755" y="4955"/>
                  </a:cubicBezTo>
                  <a:cubicBezTo>
                    <a:pt x="7509" y="5775"/>
                    <a:pt x="5989" y="6231"/>
                    <a:pt x="4408" y="6231"/>
                  </a:cubicBezTo>
                  <a:cubicBezTo>
                    <a:pt x="2797" y="6231"/>
                    <a:pt x="1308" y="5775"/>
                    <a:pt x="31" y="4955"/>
                  </a:cubicBezTo>
                  <a:cubicBezTo>
                    <a:pt x="1" y="4772"/>
                    <a:pt x="1" y="4590"/>
                    <a:pt x="1" y="4408"/>
                  </a:cubicBezTo>
                  <a:cubicBezTo>
                    <a:pt x="1" y="1976"/>
                    <a:pt x="1977" y="0"/>
                    <a:pt x="4408" y="0"/>
                  </a:cubicBezTo>
                  <a:cubicBezTo>
                    <a:pt x="6809" y="0"/>
                    <a:pt x="8785" y="1976"/>
                    <a:pt x="8785" y="4408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0" name="Google Shape;674;p50"/>
            <p:cNvSpPr/>
            <p:nvPr/>
          </p:nvSpPr>
          <p:spPr>
            <a:xfrm>
              <a:off x="6644160" y="1664280"/>
              <a:ext cx="352080" cy="360"/>
            </a:xfrm>
            <a:custGeom>
              <a:avLst/>
              <a:gdLst/>
              <a:ahLst/>
              <a:cxnLst/>
              <a:rect l="l" t="t" r="r" b="b"/>
              <a:pathLst>
                <a:path w="15138" h="1" fill="none">
                  <a:moveTo>
                    <a:pt x="1" y="1"/>
                  </a:moveTo>
                  <a:lnTo>
                    <a:pt x="15138" y="1"/>
                  </a:lnTo>
                </a:path>
              </a:pathLst>
            </a:custGeom>
            <a:noFill/>
            <a:ln w="28875" cap="rnd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1" name="Google Shape;675;p50"/>
            <p:cNvSpPr/>
            <p:nvPr/>
          </p:nvSpPr>
          <p:spPr>
            <a:xfrm>
              <a:off x="6652800" y="1727280"/>
              <a:ext cx="254880" cy="360"/>
            </a:xfrm>
            <a:custGeom>
              <a:avLst/>
              <a:gdLst/>
              <a:ahLst/>
              <a:cxnLst/>
              <a:rect l="l" t="t" r="r" b="b"/>
              <a:pathLst>
                <a:path w="10974" h="1" fill="none">
                  <a:moveTo>
                    <a:pt x="1" y="0"/>
                  </a:moveTo>
                  <a:lnTo>
                    <a:pt x="10973" y="0"/>
                  </a:lnTo>
                </a:path>
              </a:pathLst>
            </a:custGeom>
            <a:noFill/>
            <a:ln w="28875" cap="rnd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2" name="Google Shape;676;p50"/>
            <p:cNvSpPr/>
            <p:nvPr/>
          </p:nvSpPr>
          <p:spPr>
            <a:xfrm>
              <a:off x="7758000" y="1170000"/>
              <a:ext cx="55080" cy="360"/>
            </a:xfrm>
            <a:custGeom>
              <a:avLst/>
              <a:gdLst/>
              <a:ahLst/>
              <a:cxnLst/>
              <a:rect l="l" t="t" r="r" b="b"/>
              <a:pathLst>
                <a:path w="2402" h="1" fill="none">
                  <a:moveTo>
                    <a:pt x="0" y="1"/>
                  </a:moveTo>
                  <a:lnTo>
                    <a:pt x="2402" y="1"/>
                  </a:lnTo>
                </a:path>
              </a:pathLst>
            </a:custGeom>
            <a:noFill/>
            <a:ln w="98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3" name="Google Shape;677;p50"/>
            <p:cNvSpPr/>
            <p:nvPr/>
          </p:nvSpPr>
          <p:spPr>
            <a:xfrm>
              <a:off x="7758000" y="1194120"/>
              <a:ext cx="55080" cy="360"/>
            </a:xfrm>
            <a:custGeom>
              <a:avLst/>
              <a:gdLst/>
              <a:ahLst/>
              <a:cxnLst/>
              <a:rect l="l" t="t" r="r" b="b"/>
              <a:pathLst>
                <a:path w="2402" h="1" fill="none">
                  <a:moveTo>
                    <a:pt x="0" y="0"/>
                  </a:moveTo>
                  <a:lnTo>
                    <a:pt x="2402" y="0"/>
                  </a:lnTo>
                </a:path>
              </a:pathLst>
            </a:custGeom>
            <a:noFill/>
            <a:ln w="98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4" name="Google Shape;678;p50"/>
            <p:cNvSpPr/>
            <p:nvPr/>
          </p:nvSpPr>
          <p:spPr>
            <a:xfrm>
              <a:off x="7758000" y="1217520"/>
              <a:ext cx="55080" cy="360"/>
            </a:xfrm>
            <a:custGeom>
              <a:avLst/>
              <a:gdLst/>
              <a:ahLst/>
              <a:cxnLst/>
              <a:rect l="l" t="t" r="r" b="b"/>
              <a:pathLst>
                <a:path w="2402" h="1" fill="none">
                  <a:moveTo>
                    <a:pt x="0" y="0"/>
                  </a:moveTo>
                  <a:lnTo>
                    <a:pt x="2402" y="0"/>
                  </a:lnTo>
                </a:path>
              </a:pathLst>
            </a:custGeom>
            <a:noFill/>
            <a:ln w="98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5" name="Google Shape;679;p50"/>
            <p:cNvSpPr/>
            <p:nvPr/>
          </p:nvSpPr>
          <p:spPr>
            <a:xfrm>
              <a:off x="7777440" y="1446120"/>
              <a:ext cx="653040" cy="652680"/>
            </a:xfrm>
            <a:custGeom>
              <a:avLst/>
              <a:gdLst/>
              <a:ahLst/>
              <a:cxnLst/>
              <a:rect l="l" t="t" r="r" b="b"/>
              <a:pathLst>
                <a:path w="28057" h="28056">
                  <a:moveTo>
                    <a:pt x="23983" y="28055"/>
                  </a:moveTo>
                  <a:lnTo>
                    <a:pt x="4074" y="28055"/>
                  </a:lnTo>
                  <a:cubicBezTo>
                    <a:pt x="1825" y="28055"/>
                    <a:pt x="1" y="26231"/>
                    <a:pt x="1" y="23982"/>
                  </a:cubicBezTo>
                  <a:lnTo>
                    <a:pt x="1" y="4043"/>
                  </a:lnTo>
                  <a:cubicBezTo>
                    <a:pt x="1" y="1824"/>
                    <a:pt x="1825" y="0"/>
                    <a:pt x="4074" y="0"/>
                  </a:cubicBezTo>
                  <a:lnTo>
                    <a:pt x="23983" y="0"/>
                  </a:lnTo>
                  <a:cubicBezTo>
                    <a:pt x="26232" y="0"/>
                    <a:pt x="28056" y="1824"/>
                    <a:pt x="28056" y="4043"/>
                  </a:cubicBezTo>
                  <a:lnTo>
                    <a:pt x="28056" y="23982"/>
                  </a:lnTo>
                  <a:cubicBezTo>
                    <a:pt x="28056" y="26231"/>
                    <a:pt x="26232" y="28055"/>
                    <a:pt x="23983" y="28055"/>
                  </a:cubicBez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33FFFF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6" name="Google Shape;680;p50"/>
            <p:cNvSpPr/>
            <p:nvPr/>
          </p:nvSpPr>
          <p:spPr>
            <a:xfrm>
              <a:off x="7942320" y="1611360"/>
              <a:ext cx="322920" cy="322920"/>
            </a:xfrm>
            <a:custGeom>
              <a:avLst/>
              <a:gdLst/>
              <a:ahLst/>
              <a:cxnLst/>
              <a:rect l="l" t="t" r="r" b="b"/>
              <a:pathLst>
                <a:path w="13891" h="13891">
                  <a:moveTo>
                    <a:pt x="2644" y="0"/>
                  </a:moveTo>
                  <a:cubicBezTo>
                    <a:pt x="1185" y="0"/>
                    <a:pt x="0" y="1186"/>
                    <a:pt x="0" y="2645"/>
                  </a:cubicBezTo>
                  <a:lnTo>
                    <a:pt x="0" y="11216"/>
                  </a:lnTo>
                  <a:cubicBezTo>
                    <a:pt x="0" y="12706"/>
                    <a:pt x="1185" y="13891"/>
                    <a:pt x="2644" y="13891"/>
                  </a:cubicBezTo>
                  <a:lnTo>
                    <a:pt x="11246" y="13891"/>
                  </a:lnTo>
                  <a:cubicBezTo>
                    <a:pt x="12705" y="13891"/>
                    <a:pt x="13891" y="12706"/>
                    <a:pt x="13891" y="11216"/>
                  </a:cubicBezTo>
                  <a:lnTo>
                    <a:pt x="13891" y="2645"/>
                  </a:lnTo>
                  <a:cubicBezTo>
                    <a:pt x="13891" y="1186"/>
                    <a:pt x="12705" y="0"/>
                    <a:pt x="11246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6600FF"/>
                </a:gs>
                <a:gs pos="100000">
                  <a:srgbClr val="280F7C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7" name="Google Shape;681;p50"/>
            <p:cNvSpPr/>
            <p:nvPr/>
          </p:nvSpPr>
          <p:spPr>
            <a:xfrm>
              <a:off x="7997760" y="1665720"/>
              <a:ext cx="212400" cy="213120"/>
            </a:xfrm>
            <a:custGeom>
              <a:avLst/>
              <a:gdLst/>
              <a:ahLst/>
              <a:cxnLst/>
              <a:rect l="l" t="t" r="r" b="b"/>
              <a:pathLst>
                <a:path w="9150" h="9181" fill="none">
                  <a:moveTo>
                    <a:pt x="9150" y="4499"/>
                  </a:moveTo>
                  <a:lnTo>
                    <a:pt x="9150" y="6809"/>
                  </a:lnTo>
                  <a:cubicBezTo>
                    <a:pt x="9150" y="8116"/>
                    <a:pt x="8086" y="9180"/>
                    <a:pt x="6779" y="9180"/>
                  </a:cubicBezTo>
                  <a:lnTo>
                    <a:pt x="2372" y="9180"/>
                  </a:lnTo>
                  <a:cubicBezTo>
                    <a:pt x="1065" y="9180"/>
                    <a:pt x="1" y="8116"/>
                    <a:pt x="1" y="6809"/>
                  </a:cubicBezTo>
                  <a:lnTo>
                    <a:pt x="1" y="2402"/>
                  </a:lnTo>
                  <a:cubicBezTo>
                    <a:pt x="1" y="1064"/>
                    <a:pt x="1065" y="1"/>
                    <a:pt x="2372" y="1"/>
                  </a:cubicBezTo>
                  <a:lnTo>
                    <a:pt x="6779" y="1"/>
                  </a:lnTo>
                </a:path>
              </a:pathLst>
            </a:custGeom>
            <a:noFill/>
            <a:ln w="98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8" name="Google Shape;682;p50"/>
            <p:cNvSpPr/>
            <p:nvPr/>
          </p:nvSpPr>
          <p:spPr>
            <a:xfrm>
              <a:off x="8047800" y="1688400"/>
              <a:ext cx="173520" cy="123840"/>
            </a:xfrm>
            <a:custGeom>
              <a:avLst/>
              <a:gdLst/>
              <a:ahLst/>
              <a:cxnLst/>
              <a:rect l="l" t="t" r="r" b="b"/>
              <a:pathLst>
                <a:path w="7479" h="5350" fill="none">
                  <a:moveTo>
                    <a:pt x="1" y="2554"/>
                  </a:moveTo>
                  <a:lnTo>
                    <a:pt x="2767" y="5350"/>
                  </a:lnTo>
                  <a:lnTo>
                    <a:pt x="7478" y="0"/>
                  </a:lnTo>
                </a:path>
              </a:pathLst>
            </a:custGeom>
            <a:noFill/>
            <a:ln w="98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9" name="Google Shape;683;p50"/>
            <p:cNvSpPr/>
            <p:nvPr/>
          </p:nvSpPr>
          <p:spPr>
            <a:xfrm>
              <a:off x="5180040" y="1958760"/>
              <a:ext cx="1087920" cy="297000"/>
            </a:xfrm>
            <a:custGeom>
              <a:avLst/>
              <a:gdLst/>
              <a:ahLst/>
              <a:cxnLst/>
              <a:rect l="l" t="t" r="r" b="b"/>
              <a:pathLst>
                <a:path w="15989" h="10518" fill="none">
                  <a:moveTo>
                    <a:pt x="0" y="0"/>
                  </a:moveTo>
                  <a:lnTo>
                    <a:pt x="0" y="6718"/>
                  </a:lnTo>
                  <a:cubicBezTo>
                    <a:pt x="0" y="8815"/>
                    <a:pt x="1702" y="10517"/>
                    <a:pt x="3830" y="10517"/>
                  </a:cubicBezTo>
                  <a:lnTo>
                    <a:pt x="15988" y="10517"/>
                  </a:lnTo>
                </a:path>
              </a:pathLst>
            </a:custGeom>
            <a:noFill/>
            <a:ln w="28575" cap="rnd">
              <a:solidFill>
                <a:srgbClr val="FFF1EF"/>
              </a:solidFill>
              <a:prstDash val="dot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0" name="Google Shape;684;p50"/>
            <p:cNvSpPr/>
            <p:nvPr/>
          </p:nvSpPr>
          <p:spPr>
            <a:xfrm rot="16200000">
              <a:off x="7313760" y="2774520"/>
              <a:ext cx="1593720" cy="148680"/>
            </a:xfrm>
            <a:custGeom>
              <a:avLst/>
              <a:gdLst/>
              <a:ahLst/>
              <a:cxnLst/>
              <a:rect l="l" t="t" r="r" b="b"/>
              <a:pathLst>
                <a:path w="15989" h="10518" fill="none">
                  <a:moveTo>
                    <a:pt x="0" y="0"/>
                  </a:moveTo>
                  <a:lnTo>
                    <a:pt x="0" y="6718"/>
                  </a:lnTo>
                  <a:cubicBezTo>
                    <a:pt x="0" y="8815"/>
                    <a:pt x="1702" y="10517"/>
                    <a:pt x="3830" y="10517"/>
                  </a:cubicBezTo>
                  <a:lnTo>
                    <a:pt x="15988" y="10517"/>
                  </a:lnTo>
                </a:path>
              </a:pathLst>
            </a:custGeom>
            <a:noFill/>
            <a:ln w="28575" cap="rnd">
              <a:solidFill>
                <a:srgbClr val="FFF1EF"/>
              </a:solidFill>
              <a:prstDash val="dot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689;p51"/>
          <p:cNvSpPr/>
          <p:nvPr/>
        </p:nvSpPr>
        <p:spPr>
          <a:xfrm rot="11700600" flipH="1">
            <a:off x="4554000" y="474120"/>
            <a:ext cx="6595560" cy="1793160"/>
          </a:xfrm>
          <a:custGeom>
            <a:avLst/>
            <a:gdLst/>
            <a:ahLst/>
            <a:cxnLst/>
            <a:rect l="l" t="t" r="r" b="b"/>
            <a:pathLst>
              <a:path w="189761" h="81434">
                <a:moveTo>
                  <a:pt x="132853" y="0"/>
                </a:moveTo>
                <a:cubicBezTo>
                  <a:pt x="130689" y="0"/>
                  <a:pt x="128529" y="103"/>
                  <a:pt x="126386" y="308"/>
                </a:cubicBezTo>
                <a:cubicBezTo>
                  <a:pt x="125656" y="369"/>
                  <a:pt x="124957" y="490"/>
                  <a:pt x="124228" y="582"/>
                </a:cubicBezTo>
                <a:lnTo>
                  <a:pt x="123164" y="734"/>
                </a:lnTo>
                <a:cubicBezTo>
                  <a:pt x="122799" y="764"/>
                  <a:pt x="122465" y="855"/>
                  <a:pt x="122100" y="916"/>
                </a:cubicBezTo>
                <a:lnTo>
                  <a:pt x="119972" y="1281"/>
                </a:lnTo>
                <a:lnTo>
                  <a:pt x="117875" y="1767"/>
                </a:lnTo>
                <a:lnTo>
                  <a:pt x="116811" y="2010"/>
                </a:lnTo>
                <a:lnTo>
                  <a:pt x="115778" y="2314"/>
                </a:lnTo>
                <a:lnTo>
                  <a:pt x="113711" y="2892"/>
                </a:lnTo>
                <a:lnTo>
                  <a:pt x="111644" y="3560"/>
                </a:lnTo>
                <a:lnTo>
                  <a:pt x="110641" y="3925"/>
                </a:lnTo>
                <a:cubicBezTo>
                  <a:pt x="110306" y="4047"/>
                  <a:pt x="109972" y="4168"/>
                  <a:pt x="109638" y="4290"/>
                </a:cubicBezTo>
                <a:cubicBezTo>
                  <a:pt x="106932" y="5293"/>
                  <a:pt x="104288" y="6448"/>
                  <a:pt x="101704" y="7725"/>
                </a:cubicBezTo>
                <a:cubicBezTo>
                  <a:pt x="99121" y="9001"/>
                  <a:pt x="96628" y="10399"/>
                  <a:pt x="94197" y="11950"/>
                </a:cubicBezTo>
                <a:cubicBezTo>
                  <a:pt x="91765" y="13469"/>
                  <a:pt x="89394" y="15141"/>
                  <a:pt x="87114" y="16874"/>
                </a:cubicBezTo>
                <a:cubicBezTo>
                  <a:pt x="82555" y="20369"/>
                  <a:pt x="78330" y="24260"/>
                  <a:pt x="74227" y="28302"/>
                </a:cubicBezTo>
                <a:cubicBezTo>
                  <a:pt x="70123" y="32315"/>
                  <a:pt x="66172" y="36479"/>
                  <a:pt x="61825" y="40248"/>
                </a:cubicBezTo>
                <a:cubicBezTo>
                  <a:pt x="59667" y="42132"/>
                  <a:pt x="57418" y="43895"/>
                  <a:pt x="54956" y="45415"/>
                </a:cubicBezTo>
                <a:cubicBezTo>
                  <a:pt x="52524" y="46905"/>
                  <a:pt x="49971" y="48242"/>
                  <a:pt x="47266" y="49154"/>
                </a:cubicBezTo>
                <a:cubicBezTo>
                  <a:pt x="44811" y="50009"/>
                  <a:pt x="42231" y="50538"/>
                  <a:pt x="39640" y="50538"/>
                </a:cubicBezTo>
                <a:cubicBezTo>
                  <a:pt x="39376" y="50538"/>
                  <a:pt x="39111" y="50533"/>
                  <a:pt x="38846" y="50522"/>
                </a:cubicBezTo>
                <a:cubicBezTo>
                  <a:pt x="38147" y="50522"/>
                  <a:pt x="37417" y="50430"/>
                  <a:pt x="36718" y="50370"/>
                </a:cubicBezTo>
                <a:cubicBezTo>
                  <a:pt x="36354" y="50339"/>
                  <a:pt x="36019" y="50248"/>
                  <a:pt x="35655" y="50218"/>
                </a:cubicBezTo>
                <a:cubicBezTo>
                  <a:pt x="35503" y="50187"/>
                  <a:pt x="35320" y="50157"/>
                  <a:pt x="35138" y="50126"/>
                </a:cubicBezTo>
                <a:lnTo>
                  <a:pt x="34621" y="50005"/>
                </a:lnTo>
                <a:cubicBezTo>
                  <a:pt x="33223" y="49701"/>
                  <a:pt x="31855" y="49245"/>
                  <a:pt x="30518" y="48698"/>
                </a:cubicBezTo>
                <a:cubicBezTo>
                  <a:pt x="27873" y="47664"/>
                  <a:pt x="25350" y="46266"/>
                  <a:pt x="22797" y="44990"/>
                </a:cubicBezTo>
                <a:cubicBezTo>
                  <a:pt x="20214" y="43683"/>
                  <a:pt x="17569" y="42467"/>
                  <a:pt x="14651" y="42132"/>
                </a:cubicBezTo>
                <a:cubicBezTo>
                  <a:pt x="14155" y="42070"/>
                  <a:pt x="13660" y="42040"/>
                  <a:pt x="13165" y="42040"/>
                </a:cubicBezTo>
                <a:cubicBezTo>
                  <a:pt x="12204" y="42040"/>
                  <a:pt x="11248" y="42155"/>
                  <a:pt x="10305" y="42376"/>
                </a:cubicBezTo>
                <a:cubicBezTo>
                  <a:pt x="9605" y="42558"/>
                  <a:pt x="8937" y="42801"/>
                  <a:pt x="8268" y="43105"/>
                </a:cubicBezTo>
                <a:cubicBezTo>
                  <a:pt x="7599" y="43409"/>
                  <a:pt x="6991" y="43774"/>
                  <a:pt x="6383" y="44199"/>
                </a:cubicBezTo>
                <a:cubicBezTo>
                  <a:pt x="4043" y="45932"/>
                  <a:pt x="2371" y="48455"/>
                  <a:pt x="1368" y="51160"/>
                </a:cubicBezTo>
                <a:cubicBezTo>
                  <a:pt x="396" y="53895"/>
                  <a:pt x="0" y="56813"/>
                  <a:pt x="335" y="59701"/>
                </a:cubicBezTo>
                <a:cubicBezTo>
                  <a:pt x="699" y="62558"/>
                  <a:pt x="1672" y="65324"/>
                  <a:pt x="3010" y="67877"/>
                </a:cubicBezTo>
                <a:cubicBezTo>
                  <a:pt x="3678" y="69154"/>
                  <a:pt x="4438" y="70370"/>
                  <a:pt x="5259" y="71555"/>
                </a:cubicBezTo>
                <a:cubicBezTo>
                  <a:pt x="6049" y="72741"/>
                  <a:pt x="6931" y="73896"/>
                  <a:pt x="7842" y="74990"/>
                </a:cubicBezTo>
                <a:cubicBezTo>
                  <a:pt x="9666" y="77239"/>
                  <a:pt x="11612" y="79337"/>
                  <a:pt x="13587" y="81434"/>
                </a:cubicBezTo>
                <a:lnTo>
                  <a:pt x="13618" y="81403"/>
                </a:lnTo>
                <a:cubicBezTo>
                  <a:pt x="11672" y="79276"/>
                  <a:pt x="9727" y="77178"/>
                  <a:pt x="7934" y="74929"/>
                </a:cubicBezTo>
                <a:cubicBezTo>
                  <a:pt x="7052" y="73805"/>
                  <a:pt x="6171" y="72650"/>
                  <a:pt x="5380" y="71464"/>
                </a:cubicBezTo>
                <a:cubicBezTo>
                  <a:pt x="4590" y="70279"/>
                  <a:pt x="3830" y="69063"/>
                  <a:pt x="3192" y="67786"/>
                </a:cubicBezTo>
                <a:cubicBezTo>
                  <a:pt x="1885" y="65233"/>
                  <a:pt x="912" y="62497"/>
                  <a:pt x="547" y="59671"/>
                </a:cubicBezTo>
                <a:cubicBezTo>
                  <a:pt x="244" y="56844"/>
                  <a:pt x="639" y="53926"/>
                  <a:pt x="1611" y="51251"/>
                </a:cubicBezTo>
                <a:cubicBezTo>
                  <a:pt x="2614" y="48607"/>
                  <a:pt x="4256" y="46114"/>
                  <a:pt x="6566" y="44442"/>
                </a:cubicBezTo>
                <a:cubicBezTo>
                  <a:pt x="7143" y="44047"/>
                  <a:pt x="7751" y="43683"/>
                  <a:pt x="8390" y="43379"/>
                </a:cubicBezTo>
                <a:cubicBezTo>
                  <a:pt x="9028" y="43075"/>
                  <a:pt x="9697" y="42831"/>
                  <a:pt x="10396" y="42680"/>
                </a:cubicBezTo>
                <a:cubicBezTo>
                  <a:pt x="11325" y="42473"/>
                  <a:pt x="12282" y="42351"/>
                  <a:pt x="13249" y="42351"/>
                </a:cubicBezTo>
                <a:cubicBezTo>
                  <a:pt x="13705" y="42351"/>
                  <a:pt x="14163" y="42378"/>
                  <a:pt x="14621" y="42436"/>
                </a:cubicBezTo>
                <a:cubicBezTo>
                  <a:pt x="17447" y="42801"/>
                  <a:pt x="20092" y="43987"/>
                  <a:pt x="22645" y="45263"/>
                </a:cubicBezTo>
                <a:cubicBezTo>
                  <a:pt x="25198" y="46540"/>
                  <a:pt x="27721" y="47938"/>
                  <a:pt x="30426" y="48971"/>
                </a:cubicBezTo>
                <a:cubicBezTo>
                  <a:pt x="31764" y="49488"/>
                  <a:pt x="33132" y="49944"/>
                  <a:pt x="34560" y="50248"/>
                </a:cubicBezTo>
                <a:lnTo>
                  <a:pt x="35077" y="50370"/>
                </a:lnTo>
                <a:cubicBezTo>
                  <a:pt x="35259" y="50400"/>
                  <a:pt x="35442" y="50430"/>
                  <a:pt x="35624" y="50461"/>
                </a:cubicBezTo>
                <a:cubicBezTo>
                  <a:pt x="35958" y="50522"/>
                  <a:pt x="36323" y="50582"/>
                  <a:pt x="36688" y="50643"/>
                </a:cubicBezTo>
                <a:cubicBezTo>
                  <a:pt x="37417" y="50704"/>
                  <a:pt x="38117" y="50795"/>
                  <a:pt x="38846" y="50795"/>
                </a:cubicBezTo>
                <a:cubicBezTo>
                  <a:pt x="39046" y="50801"/>
                  <a:pt x="39246" y="50805"/>
                  <a:pt x="39446" y="50805"/>
                </a:cubicBezTo>
                <a:cubicBezTo>
                  <a:pt x="42133" y="50805"/>
                  <a:pt x="44809" y="50244"/>
                  <a:pt x="47326" y="49367"/>
                </a:cubicBezTo>
                <a:cubicBezTo>
                  <a:pt x="50062" y="48424"/>
                  <a:pt x="52615" y="47087"/>
                  <a:pt x="55047" y="45567"/>
                </a:cubicBezTo>
                <a:cubicBezTo>
                  <a:pt x="57509" y="44047"/>
                  <a:pt x="59789" y="42254"/>
                  <a:pt x="61916" y="40369"/>
                </a:cubicBezTo>
                <a:cubicBezTo>
                  <a:pt x="64105" y="38455"/>
                  <a:pt x="66141" y="36448"/>
                  <a:pt x="68208" y="34442"/>
                </a:cubicBezTo>
                <a:cubicBezTo>
                  <a:pt x="70245" y="32436"/>
                  <a:pt x="72281" y="30400"/>
                  <a:pt x="74318" y="28394"/>
                </a:cubicBezTo>
                <a:cubicBezTo>
                  <a:pt x="78452" y="24381"/>
                  <a:pt x="82677" y="20521"/>
                  <a:pt x="87266" y="17056"/>
                </a:cubicBezTo>
                <a:cubicBezTo>
                  <a:pt x="89546" y="15324"/>
                  <a:pt x="91887" y="13682"/>
                  <a:pt x="94318" y="12162"/>
                </a:cubicBezTo>
                <a:cubicBezTo>
                  <a:pt x="96750" y="10643"/>
                  <a:pt x="99273" y="9244"/>
                  <a:pt x="101826" y="7968"/>
                </a:cubicBezTo>
                <a:cubicBezTo>
                  <a:pt x="104410" y="6722"/>
                  <a:pt x="107054" y="5567"/>
                  <a:pt x="109729" y="4594"/>
                </a:cubicBezTo>
                <a:cubicBezTo>
                  <a:pt x="110063" y="4472"/>
                  <a:pt x="110398" y="4351"/>
                  <a:pt x="110762" y="4229"/>
                </a:cubicBezTo>
                <a:lnTo>
                  <a:pt x="111765" y="3895"/>
                </a:lnTo>
                <a:lnTo>
                  <a:pt x="113802" y="3226"/>
                </a:lnTo>
                <a:lnTo>
                  <a:pt x="115869" y="2649"/>
                </a:lnTo>
                <a:lnTo>
                  <a:pt x="116902" y="2345"/>
                </a:lnTo>
                <a:lnTo>
                  <a:pt x="117966" y="2101"/>
                </a:lnTo>
                <a:lnTo>
                  <a:pt x="120063" y="1645"/>
                </a:lnTo>
                <a:lnTo>
                  <a:pt x="122161" y="1250"/>
                </a:lnTo>
                <a:cubicBezTo>
                  <a:pt x="122525" y="1190"/>
                  <a:pt x="122860" y="1129"/>
                  <a:pt x="123225" y="1068"/>
                </a:cubicBezTo>
                <a:lnTo>
                  <a:pt x="124288" y="916"/>
                </a:lnTo>
                <a:cubicBezTo>
                  <a:pt x="124987" y="855"/>
                  <a:pt x="125717" y="734"/>
                  <a:pt x="126416" y="673"/>
                </a:cubicBezTo>
                <a:cubicBezTo>
                  <a:pt x="128482" y="453"/>
                  <a:pt x="130548" y="360"/>
                  <a:pt x="132613" y="360"/>
                </a:cubicBezTo>
                <a:cubicBezTo>
                  <a:pt x="133405" y="360"/>
                  <a:pt x="134196" y="374"/>
                  <a:pt x="134988" y="399"/>
                </a:cubicBezTo>
                <a:cubicBezTo>
                  <a:pt x="137845" y="521"/>
                  <a:pt x="140702" y="855"/>
                  <a:pt x="143498" y="1402"/>
                </a:cubicBezTo>
                <a:cubicBezTo>
                  <a:pt x="146325" y="1949"/>
                  <a:pt x="149061" y="2740"/>
                  <a:pt x="151766" y="3743"/>
                </a:cubicBezTo>
                <a:cubicBezTo>
                  <a:pt x="154441" y="4746"/>
                  <a:pt x="157025" y="5992"/>
                  <a:pt x="159487" y="7451"/>
                </a:cubicBezTo>
                <a:cubicBezTo>
                  <a:pt x="161949" y="8910"/>
                  <a:pt x="164259" y="10582"/>
                  <a:pt x="166417" y="12466"/>
                </a:cubicBezTo>
                <a:cubicBezTo>
                  <a:pt x="170703" y="16266"/>
                  <a:pt x="174229" y="20916"/>
                  <a:pt x="176630" y="26114"/>
                </a:cubicBezTo>
                <a:cubicBezTo>
                  <a:pt x="177815" y="28698"/>
                  <a:pt x="178697" y="31464"/>
                  <a:pt x="179274" y="34260"/>
                </a:cubicBezTo>
                <a:cubicBezTo>
                  <a:pt x="179609" y="35658"/>
                  <a:pt x="179730" y="37087"/>
                  <a:pt x="179913" y="38485"/>
                </a:cubicBezTo>
                <a:cubicBezTo>
                  <a:pt x="180095" y="39914"/>
                  <a:pt x="180277" y="41342"/>
                  <a:pt x="180520" y="42771"/>
                </a:cubicBezTo>
                <a:cubicBezTo>
                  <a:pt x="181037" y="45597"/>
                  <a:pt x="181736" y="48424"/>
                  <a:pt x="183165" y="50947"/>
                </a:cubicBezTo>
                <a:cubicBezTo>
                  <a:pt x="183499" y="51585"/>
                  <a:pt x="183925" y="52163"/>
                  <a:pt x="184381" y="52740"/>
                </a:cubicBezTo>
                <a:cubicBezTo>
                  <a:pt x="184837" y="53288"/>
                  <a:pt x="185353" y="53804"/>
                  <a:pt x="185900" y="54260"/>
                </a:cubicBezTo>
                <a:cubicBezTo>
                  <a:pt x="187025" y="55172"/>
                  <a:pt x="188363" y="55780"/>
                  <a:pt x="189761" y="56114"/>
                </a:cubicBezTo>
                <a:lnTo>
                  <a:pt x="189761" y="56084"/>
                </a:lnTo>
                <a:cubicBezTo>
                  <a:pt x="188393" y="55750"/>
                  <a:pt x="187056" y="55111"/>
                  <a:pt x="185961" y="54199"/>
                </a:cubicBezTo>
                <a:cubicBezTo>
                  <a:pt x="185384" y="53744"/>
                  <a:pt x="184897" y="53227"/>
                  <a:pt x="184441" y="52680"/>
                </a:cubicBezTo>
                <a:cubicBezTo>
                  <a:pt x="184016" y="52102"/>
                  <a:pt x="183590" y="51525"/>
                  <a:pt x="183256" y="50886"/>
                </a:cubicBezTo>
                <a:cubicBezTo>
                  <a:pt x="181888" y="48394"/>
                  <a:pt x="181220" y="45537"/>
                  <a:pt x="180733" y="42740"/>
                </a:cubicBezTo>
                <a:cubicBezTo>
                  <a:pt x="180490" y="41312"/>
                  <a:pt x="180308" y="39914"/>
                  <a:pt x="180125" y="38485"/>
                </a:cubicBezTo>
                <a:cubicBezTo>
                  <a:pt x="179943" y="37056"/>
                  <a:pt x="179821" y="35628"/>
                  <a:pt x="179487" y="34199"/>
                </a:cubicBezTo>
                <a:cubicBezTo>
                  <a:pt x="178940" y="31403"/>
                  <a:pt x="178058" y="28606"/>
                  <a:pt x="176873" y="25992"/>
                </a:cubicBezTo>
                <a:cubicBezTo>
                  <a:pt x="174502" y="20734"/>
                  <a:pt x="170976" y="16023"/>
                  <a:pt x="166660" y="12193"/>
                </a:cubicBezTo>
                <a:cubicBezTo>
                  <a:pt x="164502" y="10278"/>
                  <a:pt x="162161" y="8606"/>
                  <a:pt x="159669" y="7117"/>
                </a:cubicBezTo>
                <a:cubicBezTo>
                  <a:pt x="157207" y="5658"/>
                  <a:pt x="154593" y="4381"/>
                  <a:pt x="151888" y="3408"/>
                </a:cubicBezTo>
                <a:cubicBezTo>
                  <a:pt x="149182" y="2405"/>
                  <a:pt x="146416" y="1585"/>
                  <a:pt x="143590" y="1038"/>
                </a:cubicBezTo>
                <a:cubicBezTo>
                  <a:pt x="140763" y="490"/>
                  <a:pt x="137875" y="156"/>
                  <a:pt x="135018" y="35"/>
                </a:cubicBezTo>
                <a:cubicBezTo>
                  <a:pt x="134296" y="12"/>
                  <a:pt x="133574" y="0"/>
                  <a:pt x="132853" y="0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2" name="PlaceHolder 1"/>
          <p:cNvSpPr>
            <a:spLocks noGrp="1"/>
          </p:cNvSpPr>
          <p:nvPr>
            <p:ph type="title"/>
          </p:nvPr>
        </p:nvSpPr>
        <p:spPr>
          <a:xfrm>
            <a:off x="952560" y="539640"/>
            <a:ext cx="4951440" cy="48600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1" strike="noStrike" spc="-1">
                <a:solidFill>
                  <a:srgbClr val="FF6682"/>
                </a:solidFill>
                <a:latin typeface="Ubuntu"/>
                <a:ea typeface="Ubuntu"/>
              </a:rPr>
              <a:t>Function:</a:t>
            </a:r>
            <a:endParaRPr lang="en-GB" sz="2800" b="0" strike="noStrike" spc="-1">
              <a:latin typeface="Arial"/>
            </a:endParaRPr>
          </a:p>
        </p:txBody>
      </p:sp>
      <p:sp>
        <p:nvSpPr>
          <p:cNvPr id="783" name="PlaceHolder 2"/>
          <p:cNvSpPr>
            <a:spLocks noGrp="1"/>
          </p:cNvSpPr>
          <p:nvPr>
            <p:ph type="subTitle"/>
          </p:nvPr>
        </p:nvSpPr>
        <p:spPr>
          <a:xfrm>
            <a:off x="952560" y="1286280"/>
            <a:ext cx="5517720" cy="273456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marL="457200" indent="-3175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" sz="1400" b="0" strike="noStrike" spc="-1">
                <a:solidFill>
                  <a:srgbClr val="FFFFFF"/>
                </a:solidFill>
                <a:latin typeface="Ubuntu"/>
                <a:ea typeface="Ubuntu"/>
              </a:rPr>
              <a:t>Provides mobile access to Dota 2 stats and match history.</a:t>
            </a:r>
            <a:endParaRPr lang="en-GB" sz="1400" b="0" strike="noStrike" spc="-1">
              <a:latin typeface="Arial"/>
            </a:endParaRPr>
          </a:p>
          <a:p>
            <a:pPr marL="457200" indent="-3175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" sz="1400" b="0" strike="noStrike" spc="-1">
                <a:solidFill>
                  <a:srgbClr val="FFFFFF"/>
                </a:solidFill>
                <a:latin typeface="Ubuntu"/>
                <a:ea typeface="Ubuntu"/>
              </a:rPr>
              <a:t>Tracks performance metrics like win rates, hero stats, and match analysis.</a:t>
            </a:r>
            <a:endParaRPr lang="en-GB" sz="1400" b="0" strike="noStrike" spc="-1">
              <a:latin typeface="Arial"/>
            </a:endParaRPr>
          </a:p>
          <a:p>
            <a:pPr marL="457200" indent="-3175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" sz="1400" b="0" strike="noStrike" spc="-1">
                <a:solidFill>
                  <a:srgbClr val="FFFFFF"/>
                </a:solidFill>
                <a:latin typeface="Ubuntu"/>
                <a:ea typeface="Ubuntu"/>
              </a:rPr>
              <a:t>Includes hero builds</a:t>
            </a:r>
            <a:endParaRPr lang="en-GB" sz="1400" b="0" strike="noStrike" spc="-1">
              <a:latin typeface="Arial"/>
            </a:endParaRPr>
          </a:p>
          <a:p>
            <a:pPr marL="457200" indent="-3175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" sz="1400" b="0" strike="noStrike" spc="-1">
                <a:solidFill>
                  <a:srgbClr val="FFFFFF"/>
                </a:solidFill>
                <a:latin typeface="Ubuntu"/>
                <a:ea typeface="Ubuntu"/>
              </a:rPr>
              <a:t>Enables users to review past games and track improvement</a:t>
            </a:r>
            <a:endParaRPr lang="en-GB" sz="1400" b="0" strike="noStrike" spc="-1">
              <a:latin typeface="Arial"/>
            </a:endParaRPr>
          </a:p>
        </p:txBody>
      </p:sp>
      <p:grpSp>
        <p:nvGrpSpPr>
          <p:cNvPr id="784" name="Google Shape;693;p51"/>
          <p:cNvGrpSpPr/>
          <p:nvPr/>
        </p:nvGrpSpPr>
        <p:grpSpPr>
          <a:xfrm>
            <a:off x="6548040" y="849960"/>
            <a:ext cx="1635120" cy="3443040"/>
            <a:chOff x="6548040" y="849960"/>
            <a:chExt cx="1635120" cy="3443040"/>
          </a:xfrm>
        </p:grpSpPr>
        <p:sp>
          <p:nvSpPr>
            <p:cNvPr id="785" name="Google Shape;694;p51"/>
            <p:cNvSpPr/>
            <p:nvPr/>
          </p:nvSpPr>
          <p:spPr>
            <a:xfrm>
              <a:off x="6548040" y="849960"/>
              <a:ext cx="1635120" cy="3443040"/>
            </a:xfrm>
            <a:custGeom>
              <a:avLst/>
              <a:gdLst/>
              <a:ahLst/>
              <a:cxnLst/>
              <a:rect l="l" t="t" r="r" b="b"/>
              <a:pathLst>
                <a:path w="39333" h="82799">
                  <a:moveTo>
                    <a:pt x="35442" y="82798"/>
                  </a:moveTo>
                  <a:lnTo>
                    <a:pt x="3891" y="82798"/>
                  </a:lnTo>
                  <a:cubicBezTo>
                    <a:pt x="1733" y="82798"/>
                    <a:pt x="1" y="81066"/>
                    <a:pt x="1" y="78908"/>
                  </a:cubicBezTo>
                  <a:lnTo>
                    <a:pt x="1" y="4043"/>
                  </a:lnTo>
                  <a:cubicBezTo>
                    <a:pt x="1" y="1824"/>
                    <a:pt x="1794" y="1"/>
                    <a:pt x="4043" y="1"/>
                  </a:cubicBezTo>
                  <a:lnTo>
                    <a:pt x="35290" y="1"/>
                  </a:lnTo>
                  <a:cubicBezTo>
                    <a:pt x="37509" y="1"/>
                    <a:pt x="39333" y="1824"/>
                    <a:pt x="39333" y="4043"/>
                  </a:cubicBezTo>
                  <a:lnTo>
                    <a:pt x="39333" y="78908"/>
                  </a:lnTo>
                  <a:cubicBezTo>
                    <a:pt x="39333" y="81066"/>
                    <a:pt x="37600" y="82798"/>
                    <a:pt x="35442" y="82798"/>
                  </a:cubicBezTo>
                  <a:close/>
                </a:path>
              </a:pathLst>
            </a:custGeom>
            <a:gradFill rotWithShape="0">
              <a:gsLst>
                <a:gs pos="0">
                  <a:srgbClr val="280F7C"/>
                </a:gs>
                <a:gs pos="100000">
                  <a:srgbClr val="27105B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6" name="Google Shape;695;p51"/>
            <p:cNvSpPr/>
            <p:nvPr/>
          </p:nvSpPr>
          <p:spPr>
            <a:xfrm>
              <a:off x="6604920" y="899280"/>
              <a:ext cx="1521360" cy="3327840"/>
            </a:xfrm>
            <a:custGeom>
              <a:avLst/>
              <a:gdLst/>
              <a:ahLst/>
              <a:cxnLst/>
              <a:rect l="l" t="t" r="r" b="b"/>
              <a:pathLst>
                <a:path w="36597" h="80032">
                  <a:moveTo>
                    <a:pt x="3678" y="80032"/>
                  </a:moveTo>
                  <a:cubicBezTo>
                    <a:pt x="1642" y="80032"/>
                    <a:pt x="0" y="78390"/>
                    <a:pt x="0" y="76354"/>
                  </a:cubicBezTo>
                  <a:lnTo>
                    <a:pt x="0" y="3678"/>
                  </a:lnTo>
                  <a:cubicBezTo>
                    <a:pt x="0" y="1641"/>
                    <a:pt x="1642" y="0"/>
                    <a:pt x="3678" y="0"/>
                  </a:cubicBezTo>
                  <a:lnTo>
                    <a:pt x="9119" y="0"/>
                  </a:lnTo>
                  <a:lnTo>
                    <a:pt x="9119" y="1581"/>
                  </a:lnTo>
                  <a:cubicBezTo>
                    <a:pt x="9119" y="2310"/>
                    <a:pt x="9697" y="2888"/>
                    <a:pt x="10396" y="2888"/>
                  </a:cubicBezTo>
                  <a:lnTo>
                    <a:pt x="26171" y="2888"/>
                  </a:lnTo>
                  <a:cubicBezTo>
                    <a:pt x="26901" y="2888"/>
                    <a:pt x="27478" y="2310"/>
                    <a:pt x="27478" y="1581"/>
                  </a:cubicBezTo>
                  <a:lnTo>
                    <a:pt x="27478" y="0"/>
                  </a:lnTo>
                  <a:lnTo>
                    <a:pt x="32919" y="0"/>
                  </a:lnTo>
                  <a:cubicBezTo>
                    <a:pt x="34925" y="0"/>
                    <a:pt x="36597" y="1641"/>
                    <a:pt x="36597" y="3678"/>
                  </a:cubicBezTo>
                  <a:lnTo>
                    <a:pt x="36597" y="76354"/>
                  </a:lnTo>
                  <a:cubicBezTo>
                    <a:pt x="36597" y="78390"/>
                    <a:pt x="34925" y="80032"/>
                    <a:pt x="32919" y="80032"/>
                  </a:cubicBezTo>
                  <a:lnTo>
                    <a:pt x="3678" y="80032"/>
                  </a:lnTo>
                  <a:close/>
                </a:path>
              </a:pathLst>
            </a:custGeom>
            <a:gradFill rotWithShape="0">
              <a:gsLst>
                <a:gs pos="0">
                  <a:srgbClr val="6699FF"/>
                </a:gs>
                <a:gs pos="100000">
                  <a:srgbClr val="6600FF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7" name="Google Shape;696;p51"/>
            <p:cNvSpPr/>
            <p:nvPr/>
          </p:nvSpPr>
          <p:spPr>
            <a:xfrm>
              <a:off x="6604920" y="899280"/>
              <a:ext cx="1521360" cy="979200"/>
            </a:xfrm>
            <a:custGeom>
              <a:avLst/>
              <a:gdLst/>
              <a:ahLst/>
              <a:cxnLst/>
              <a:rect l="l" t="t" r="r" b="b"/>
              <a:pathLst>
                <a:path w="36597" h="23557">
                  <a:moveTo>
                    <a:pt x="36597" y="23557"/>
                  </a:moveTo>
                  <a:lnTo>
                    <a:pt x="36597" y="3678"/>
                  </a:lnTo>
                  <a:cubicBezTo>
                    <a:pt x="36597" y="1641"/>
                    <a:pt x="34925" y="0"/>
                    <a:pt x="32919" y="0"/>
                  </a:cubicBezTo>
                  <a:lnTo>
                    <a:pt x="27478" y="0"/>
                  </a:lnTo>
                  <a:lnTo>
                    <a:pt x="27478" y="1581"/>
                  </a:lnTo>
                  <a:cubicBezTo>
                    <a:pt x="27478" y="2310"/>
                    <a:pt x="26901" y="2888"/>
                    <a:pt x="26171" y="2888"/>
                  </a:cubicBezTo>
                  <a:lnTo>
                    <a:pt x="10396" y="2888"/>
                  </a:lnTo>
                  <a:cubicBezTo>
                    <a:pt x="9697" y="2888"/>
                    <a:pt x="9119" y="2310"/>
                    <a:pt x="9119" y="1581"/>
                  </a:cubicBezTo>
                  <a:lnTo>
                    <a:pt x="9119" y="0"/>
                  </a:lnTo>
                  <a:lnTo>
                    <a:pt x="3678" y="0"/>
                  </a:lnTo>
                  <a:cubicBezTo>
                    <a:pt x="1642" y="0"/>
                    <a:pt x="0" y="1641"/>
                    <a:pt x="0" y="3678"/>
                  </a:cubicBezTo>
                  <a:lnTo>
                    <a:pt x="0" y="23557"/>
                  </a:lnTo>
                  <a:close/>
                </a:path>
              </a:pathLst>
            </a:custGeom>
            <a:gradFill rotWithShape="0">
              <a:gsLst>
                <a:gs pos="0">
                  <a:srgbClr val="6699FF"/>
                </a:gs>
                <a:gs pos="100000">
                  <a:srgbClr val="6600FF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8" name="Google Shape;697;p51"/>
            <p:cNvSpPr/>
            <p:nvPr/>
          </p:nvSpPr>
          <p:spPr>
            <a:xfrm>
              <a:off x="7844040" y="1105200"/>
              <a:ext cx="135720" cy="135720"/>
            </a:xfrm>
            <a:custGeom>
              <a:avLst/>
              <a:gdLst/>
              <a:ahLst/>
              <a:cxnLst/>
              <a:rect l="l" t="t" r="r" b="b"/>
              <a:pathLst>
                <a:path w="3283" h="3284">
                  <a:moveTo>
                    <a:pt x="1642" y="1064"/>
                  </a:moveTo>
                  <a:cubicBezTo>
                    <a:pt x="1976" y="1064"/>
                    <a:pt x="2250" y="1308"/>
                    <a:pt x="2250" y="1642"/>
                  </a:cubicBezTo>
                  <a:cubicBezTo>
                    <a:pt x="2250" y="1976"/>
                    <a:pt x="1976" y="2219"/>
                    <a:pt x="1642" y="2219"/>
                  </a:cubicBezTo>
                  <a:cubicBezTo>
                    <a:pt x="1338" y="2219"/>
                    <a:pt x="1064" y="1976"/>
                    <a:pt x="1064" y="1642"/>
                  </a:cubicBezTo>
                  <a:cubicBezTo>
                    <a:pt x="1064" y="1308"/>
                    <a:pt x="1338" y="1064"/>
                    <a:pt x="1642" y="1064"/>
                  </a:cubicBezTo>
                  <a:close/>
                  <a:moveTo>
                    <a:pt x="1520" y="1"/>
                  </a:moveTo>
                  <a:cubicBezTo>
                    <a:pt x="1398" y="1"/>
                    <a:pt x="1307" y="92"/>
                    <a:pt x="1307" y="213"/>
                  </a:cubicBezTo>
                  <a:lnTo>
                    <a:pt x="1307" y="305"/>
                  </a:lnTo>
                  <a:cubicBezTo>
                    <a:pt x="1307" y="430"/>
                    <a:pt x="1193" y="512"/>
                    <a:pt x="1082" y="512"/>
                  </a:cubicBezTo>
                  <a:cubicBezTo>
                    <a:pt x="1031" y="512"/>
                    <a:pt x="981" y="495"/>
                    <a:pt x="943" y="457"/>
                  </a:cubicBezTo>
                  <a:lnTo>
                    <a:pt x="882" y="396"/>
                  </a:lnTo>
                  <a:cubicBezTo>
                    <a:pt x="836" y="350"/>
                    <a:pt x="783" y="327"/>
                    <a:pt x="730" y="327"/>
                  </a:cubicBezTo>
                  <a:cubicBezTo>
                    <a:pt x="677" y="327"/>
                    <a:pt x="623" y="350"/>
                    <a:pt x="578" y="396"/>
                  </a:cubicBezTo>
                  <a:lnTo>
                    <a:pt x="395" y="578"/>
                  </a:lnTo>
                  <a:cubicBezTo>
                    <a:pt x="335" y="669"/>
                    <a:pt x="335" y="791"/>
                    <a:pt x="395" y="882"/>
                  </a:cubicBezTo>
                  <a:lnTo>
                    <a:pt x="456" y="943"/>
                  </a:lnTo>
                  <a:cubicBezTo>
                    <a:pt x="578" y="1064"/>
                    <a:pt x="487" y="1308"/>
                    <a:pt x="304" y="1308"/>
                  </a:cubicBezTo>
                  <a:lnTo>
                    <a:pt x="243" y="1308"/>
                  </a:lnTo>
                  <a:cubicBezTo>
                    <a:pt x="122" y="1308"/>
                    <a:pt x="0" y="1399"/>
                    <a:pt x="0" y="1520"/>
                  </a:cubicBezTo>
                  <a:lnTo>
                    <a:pt x="0" y="1764"/>
                  </a:lnTo>
                  <a:cubicBezTo>
                    <a:pt x="0" y="1885"/>
                    <a:pt x="122" y="1976"/>
                    <a:pt x="243" y="1976"/>
                  </a:cubicBezTo>
                  <a:lnTo>
                    <a:pt x="304" y="1976"/>
                  </a:lnTo>
                  <a:cubicBezTo>
                    <a:pt x="487" y="1976"/>
                    <a:pt x="578" y="2219"/>
                    <a:pt x="456" y="2371"/>
                  </a:cubicBezTo>
                  <a:lnTo>
                    <a:pt x="395" y="2402"/>
                  </a:lnTo>
                  <a:cubicBezTo>
                    <a:pt x="335" y="2493"/>
                    <a:pt x="335" y="2645"/>
                    <a:pt x="395" y="2706"/>
                  </a:cubicBezTo>
                  <a:lnTo>
                    <a:pt x="578" y="2888"/>
                  </a:lnTo>
                  <a:cubicBezTo>
                    <a:pt x="623" y="2934"/>
                    <a:pt x="677" y="2957"/>
                    <a:pt x="730" y="2957"/>
                  </a:cubicBezTo>
                  <a:cubicBezTo>
                    <a:pt x="783" y="2957"/>
                    <a:pt x="836" y="2934"/>
                    <a:pt x="882" y="2888"/>
                  </a:cubicBezTo>
                  <a:lnTo>
                    <a:pt x="943" y="2858"/>
                  </a:lnTo>
                  <a:cubicBezTo>
                    <a:pt x="984" y="2806"/>
                    <a:pt x="1040" y="2782"/>
                    <a:pt x="1095" y="2782"/>
                  </a:cubicBezTo>
                  <a:cubicBezTo>
                    <a:pt x="1202" y="2782"/>
                    <a:pt x="1307" y="2870"/>
                    <a:pt x="1307" y="3010"/>
                  </a:cubicBezTo>
                  <a:lnTo>
                    <a:pt x="1307" y="3071"/>
                  </a:lnTo>
                  <a:cubicBezTo>
                    <a:pt x="1307" y="3192"/>
                    <a:pt x="1398" y="3283"/>
                    <a:pt x="1520" y="3283"/>
                  </a:cubicBezTo>
                  <a:lnTo>
                    <a:pt x="1763" y="3283"/>
                  </a:lnTo>
                  <a:cubicBezTo>
                    <a:pt x="1885" y="3283"/>
                    <a:pt x="2006" y="3192"/>
                    <a:pt x="2006" y="3071"/>
                  </a:cubicBezTo>
                  <a:lnTo>
                    <a:pt x="2006" y="3010"/>
                  </a:lnTo>
                  <a:cubicBezTo>
                    <a:pt x="2006" y="2870"/>
                    <a:pt x="2099" y="2782"/>
                    <a:pt x="2205" y="2782"/>
                  </a:cubicBezTo>
                  <a:cubicBezTo>
                    <a:pt x="2260" y="2782"/>
                    <a:pt x="2319" y="2806"/>
                    <a:pt x="2371" y="2858"/>
                  </a:cubicBezTo>
                  <a:lnTo>
                    <a:pt x="2402" y="2888"/>
                  </a:lnTo>
                  <a:cubicBezTo>
                    <a:pt x="2447" y="2934"/>
                    <a:pt x="2508" y="2957"/>
                    <a:pt x="2569" y="2957"/>
                  </a:cubicBezTo>
                  <a:cubicBezTo>
                    <a:pt x="2629" y="2957"/>
                    <a:pt x="2690" y="2934"/>
                    <a:pt x="2736" y="2888"/>
                  </a:cubicBezTo>
                  <a:lnTo>
                    <a:pt x="2888" y="2706"/>
                  </a:lnTo>
                  <a:cubicBezTo>
                    <a:pt x="2979" y="2645"/>
                    <a:pt x="2979" y="2493"/>
                    <a:pt x="2888" y="2402"/>
                  </a:cubicBezTo>
                  <a:lnTo>
                    <a:pt x="2857" y="2371"/>
                  </a:lnTo>
                  <a:cubicBezTo>
                    <a:pt x="2705" y="2219"/>
                    <a:pt x="2827" y="1976"/>
                    <a:pt x="3009" y="1976"/>
                  </a:cubicBezTo>
                  <a:lnTo>
                    <a:pt x="3070" y="1976"/>
                  </a:lnTo>
                  <a:cubicBezTo>
                    <a:pt x="3192" y="1976"/>
                    <a:pt x="3283" y="1885"/>
                    <a:pt x="3283" y="1764"/>
                  </a:cubicBezTo>
                  <a:lnTo>
                    <a:pt x="3283" y="1520"/>
                  </a:lnTo>
                  <a:cubicBezTo>
                    <a:pt x="3283" y="1399"/>
                    <a:pt x="3192" y="1308"/>
                    <a:pt x="3070" y="1308"/>
                  </a:cubicBezTo>
                  <a:lnTo>
                    <a:pt x="3009" y="1308"/>
                  </a:lnTo>
                  <a:cubicBezTo>
                    <a:pt x="2827" y="1308"/>
                    <a:pt x="2705" y="1064"/>
                    <a:pt x="2857" y="943"/>
                  </a:cubicBezTo>
                  <a:lnTo>
                    <a:pt x="2888" y="882"/>
                  </a:lnTo>
                  <a:cubicBezTo>
                    <a:pt x="2979" y="791"/>
                    <a:pt x="2979" y="669"/>
                    <a:pt x="2888" y="578"/>
                  </a:cubicBezTo>
                  <a:lnTo>
                    <a:pt x="2736" y="396"/>
                  </a:lnTo>
                  <a:cubicBezTo>
                    <a:pt x="2690" y="350"/>
                    <a:pt x="2629" y="327"/>
                    <a:pt x="2569" y="327"/>
                  </a:cubicBezTo>
                  <a:cubicBezTo>
                    <a:pt x="2508" y="327"/>
                    <a:pt x="2447" y="350"/>
                    <a:pt x="2402" y="396"/>
                  </a:cubicBezTo>
                  <a:lnTo>
                    <a:pt x="2371" y="457"/>
                  </a:lnTo>
                  <a:cubicBezTo>
                    <a:pt x="2323" y="495"/>
                    <a:pt x="2270" y="512"/>
                    <a:pt x="2219" y="512"/>
                  </a:cubicBezTo>
                  <a:cubicBezTo>
                    <a:pt x="2107" y="512"/>
                    <a:pt x="2006" y="430"/>
                    <a:pt x="2006" y="305"/>
                  </a:cubicBezTo>
                  <a:lnTo>
                    <a:pt x="2006" y="213"/>
                  </a:lnTo>
                  <a:cubicBezTo>
                    <a:pt x="2006" y="92"/>
                    <a:pt x="1885" y="1"/>
                    <a:pt x="1763" y="1"/>
                  </a:cubicBezTo>
                  <a:close/>
                </a:path>
              </a:pathLst>
            </a:custGeom>
            <a:solidFill>
              <a:srgbClr val="F2F4F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9" name="Google Shape;698;p51"/>
            <p:cNvSpPr/>
            <p:nvPr/>
          </p:nvSpPr>
          <p:spPr>
            <a:xfrm>
              <a:off x="6713640" y="1099080"/>
              <a:ext cx="161280" cy="23400"/>
            </a:xfrm>
            <a:custGeom>
              <a:avLst/>
              <a:gdLst/>
              <a:ahLst/>
              <a:cxnLst/>
              <a:rect l="l" t="t" r="r" b="b"/>
              <a:pathLst>
                <a:path w="3892" h="579">
                  <a:moveTo>
                    <a:pt x="1" y="1"/>
                  </a:moveTo>
                  <a:lnTo>
                    <a:pt x="1" y="578"/>
                  </a:lnTo>
                  <a:lnTo>
                    <a:pt x="3891" y="578"/>
                  </a:lnTo>
                  <a:lnTo>
                    <a:pt x="3891" y="1"/>
                  </a:lnTo>
                  <a:close/>
                </a:path>
              </a:pathLst>
            </a:custGeom>
            <a:solidFill>
              <a:srgbClr val="F2F4F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0" name="Google Shape;699;p51"/>
            <p:cNvSpPr/>
            <p:nvPr/>
          </p:nvSpPr>
          <p:spPr>
            <a:xfrm>
              <a:off x="6713640" y="1149480"/>
              <a:ext cx="161280" cy="23400"/>
            </a:xfrm>
            <a:custGeom>
              <a:avLst/>
              <a:gdLst/>
              <a:ahLst/>
              <a:cxnLst/>
              <a:rect l="l" t="t" r="r" b="b"/>
              <a:pathLst>
                <a:path w="3892" h="578">
                  <a:moveTo>
                    <a:pt x="1" y="0"/>
                  </a:moveTo>
                  <a:lnTo>
                    <a:pt x="1" y="578"/>
                  </a:lnTo>
                  <a:lnTo>
                    <a:pt x="3891" y="578"/>
                  </a:lnTo>
                  <a:lnTo>
                    <a:pt x="3891" y="0"/>
                  </a:lnTo>
                  <a:close/>
                </a:path>
              </a:pathLst>
            </a:custGeom>
            <a:solidFill>
              <a:srgbClr val="F2F4F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1" name="Google Shape;700;p51"/>
            <p:cNvSpPr/>
            <p:nvPr/>
          </p:nvSpPr>
          <p:spPr>
            <a:xfrm>
              <a:off x="6713640" y="1200240"/>
              <a:ext cx="161280" cy="23400"/>
            </a:xfrm>
            <a:custGeom>
              <a:avLst/>
              <a:gdLst/>
              <a:ahLst/>
              <a:cxnLst/>
              <a:rect l="l" t="t" r="r" b="b"/>
              <a:pathLst>
                <a:path w="3892" h="578">
                  <a:moveTo>
                    <a:pt x="1" y="0"/>
                  </a:moveTo>
                  <a:lnTo>
                    <a:pt x="1" y="578"/>
                  </a:lnTo>
                  <a:lnTo>
                    <a:pt x="3891" y="578"/>
                  </a:lnTo>
                  <a:lnTo>
                    <a:pt x="3891" y="0"/>
                  </a:lnTo>
                  <a:close/>
                </a:path>
              </a:pathLst>
            </a:custGeom>
            <a:solidFill>
              <a:srgbClr val="F2F4F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2" name="Google Shape;701;p51"/>
            <p:cNvSpPr/>
            <p:nvPr/>
          </p:nvSpPr>
          <p:spPr>
            <a:xfrm>
              <a:off x="7114320" y="1308240"/>
              <a:ext cx="498600" cy="469440"/>
            </a:xfrm>
            <a:custGeom>
              <a:avLst/>
              <a:gdLst/>
              <a:ahLst/>
              <a:cxnLst/>
              <a:rect l="l" t="t" r="r" b="b"/>
              <a:pathLst>
                <a:path w="12008" h="11303">
                  <a:moveTo>
                    <a:pt x="6044" y="1"/>
                  </a:moveTo>
                  <a:cubicBezTo>
                    <a:pt x="5805" y="1"/>
                    <a:pt x="5563" y="16"/>
                    <a:pt x="5320" y="47"/>
                  </a:cubicBezTo>
                  <a:cubicBezTo>
                    <a:pt x="2220" y="411"/>
                    <a:pt x="1" y="3238"/>
                    <a:pt x="396" y="6339"/>
                  </a:cubicBezTo>
                  <a:cubicBezTo>
                    <a:pt x="762" y="9212"/>
                    <a:pt x="3191" y="11302"/>
                    <a:pt x="6013" y="11302"/>
                  </a:cubicBezTo>
                  <a:cubicBezTo>
                    <a:pt x="6236" y="11302"/>
                    <a:pt x="6461" y="11289"/>
                    <a:pt x="6688" y="11263"/>
                  </a:cubicBezTo>
                  <a:cubicBezTo>
                    <a:pt x="9788" y="10868"/>
                    <a:pt x="12007" y="8041"/>
                    <a:pt x="11612" y="4940"/>
                  </a:cubicBezTo>
                  <a:cubicBezTo>
                    <a:pt x="11276" y="2083"/>
                    <a:pt x="8849" y="1"/>
                    <a:pt x="604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3" name="Google Shape;702;p51"/>
            <p:cNvSpPr/>
            <p:nvPr/>
          </p:nvSpPr>
          <p:spPr>
            <a:xfrm>
              <a:off x="7319160" y="1426320"/>
              <a:ext cx="93960" cy="93960"/>
            </a:xfrm>
            <a:custGeom>
              <a:avLst/>
              <a:gdLst/>
              <a:ahLst/>
              <a:cxnLst/>
              <a:rect l="l" t="t" r="r" b="b"/>
              <a:pathLst>
                <a:path w="2280" h="2280">
                  <a:moveTo>
                    <a:pt x="1155" y="2280"/>
                  </a:moveTo>
                  <a:cubicBezTo>
                    <a:pt x="1793" y="2280"/>
                    <a:pt x="2280" y="1763"/>
                    <a:pt x="2280" y="1155"/>
                  </a:cubicBezTo>
                  <a:cubicBezTo>
                    <a:pt x="2280" y="517"/>
                    <a:pt x="1793" y="0"/>
                    <a:pt x="1155" y="0"/>
                  </a:cubicBezTo>
                  <a:cubicBezTo>
                    <a:pt x="517" y="0"/>
                    <a:pt x="0" y="517"/>
                    <a:pt x="0" y="1155"/>
                  </a:cubicBezTo>
                  <a:cubicBezTo>
                    <a:pt x="0" y="1763"/>
                    <a:pt x="517" y="2280"/>
                    <a:pt x="1155" y="228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4" name="Google Shape;703;p51"/>
            <p:cNvSpPr/>
            <p:nvPr/>
          </p:nvSpPr>
          <p:spPr>
            <a:xfrm>
              <a:off x="7266240" y="1541520"/>
              <a:ext cx="201600" cy="147240"/>
            </a:xfrm>
            <a:custGeom>
              <a:avLst/>
              <a:gdLst/>
              <a:ahLst/>
              <a:cxnLst/>
              <a:rect l="l" t="t" r="r" b="b"/>
              <a:pathLst>
                <a:path w="4864" h="3557">
                  <a:moveTo>
                    <a:pt x="4803" y="1550"/>
                  </a:moveTo>
                  <a:cubicBezTo>
                    <a:pt x="4377" y="638"/>
                    <a:pt x="3466" y="0"/>
                    <a:pt x="2432" y="0"/>
                  </a:cubicBezTo>
                  <a:cubicBezTo>
                    <a:pt x="1368" y="0"/>
                    <a:pt x="456" y="638"/>
                    <a:pt x="61" y="1550"/>
                  </a:cubicBezTo>
                  <a:cubicBezTo>
                    <a:pt x="0" y="1702"/>
                    <a:pt x="0" y="1885"/>
                    <a:pt x="61" y="2037"/>
                  </a:cubicBezTo>
                  <a:cubicBezTo>
                    <a:pt x="456" y="2918"/>
                    <a:pt x="1368" y="3556"/>
                    <a:pt x="2432" y="3556"/>
                  </a:cubicBezTo>
                  <a:cubicBezTo>
                    <a:pt x="3466" y="3556"/>
                    <a:pt x="4377" y="2918"/>
                    <a:pt x="4803" y="2037"/>
                  </a:cubicBezTo>
                  <a:cubicBezTo>
                    <a:pt x="4864" y="1885"/>
                    <a:pt x="4864" y="1702"/>
                    <a:pt x="4803" y="155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5" name="Google Shape;704;p51"/>
            <p:cNvSpPr/>
            <p:nvPr/>
          </p:nvSpPr>
          <p:spPr>
            <a:xfrm>
              <a:off x="7021080" y="3523680"/>
              <a:ext cx="704880" cy="180000"/>
            </a:xfrm>
            <a:custGeom>
              <a:avLst/>
              <a:gdLst/>
              <a:ahLst/>
              <a:cxnLst/>
              <a:rect l="l" t="t" r="r" b="b"/>
              <a:pathLst>
                <a:path w="16962" h="4347">
                  <a:moveTo>
                    <a:pt x="14773" y="4347"/>
                  </a:moveTo>
                  <a:lnTo>
                    <a:pt x="2189" y="4347"/>
                  </a:lnTo>
                  <a:cubicBezTo>
                    <a:pt x="973" y="4347"/>
                    <a:pt x="1" y="3374"/>
                    <a:pt x="1" y="2189"/>
                  </a:cubicBezTo>
                  <a:lnTo>
                    <a:pt x="1" y="2189"/>
                  </a:lnTo>
                  <a:cubicBezTo>
                    <a:pt x="1" y="973"/>
                    <a:pt x="973" y="0"/>
                    <a:pt x="2189" y="0"/>
                  </a:cubicBezTo>
                  <a:lnTo>
                    <a:pt x="14773" y="0"/>
                  </a:lnTo>
                  <a:cubicBezTo>
                    <a:pt x="15989" y="0"/>
                    <a:pt x="16961" y="973"/>
                    <a:pt x="16961" y="2189"/>
                  </a:cubicBezTo>
                  <a:lnTo>
                    <a:pt x="16961" y="2189"/>
                  </a:lnTo>
                  <a:cubicBezTo>
                    <a:pt x="16961" y="3374"/>
                    <a:pt x="15989" y="4347"/>
                    <a:pt x="14773" y="4347"/>
                  </a:cubicBezTo>
                  <a:close/>
                </a:path>
              </a:pathLst>
            </a:custGeom>
            <a:gradFill rotWithShape="0">
              <a:gsLst>
                <a:gs pos="0">
                  <a:srgbClr val="280F7C"/>
                </a:gs>
                <a:gs pos="100000">
                  <a:srgbClr val="6600FF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6" name="Google Shape;705;p51"/>
            <p:cNvSpPr/>
            <p:nvPr/>
          </p:nvSpPr>
          <p:spPr>
            <a:xfrm>
              <a:off x="7021080" y="3768840"/>
              <a:ext cx="704880" cy="180000"/>
            </a:xfrm>
            <a:custGeom>
              <a:avLst/>
              <a:gdLst/>
              <a:ahLst/>
              <a:cxnLst/>
              <a:rect l="l" t="t" r="r" b="b"/>
              <a:pathLst>
                <a:path w="16962" h="4347">
                  <a:moveTo>
                    <a:pt x="2189" y="0"/>
                  </a:moveTo>
                  <a:cubicBezTo>
                    <a:pt x="973" y="0"/>
                    <a:pt x="1" y="973"/>
                    <a:pt x="1" y="2158"/>
                  </a:cubicBezTo>
                  <a:cubicBezTo>
                    <a:pt x="1" y="3374"/>
                    <a:pt x="973" y="4347"/>
                    <a:pt x="2189" y="4347"/>
                  </a:cubicBezTo>
                  <a:lnTo>
                    <a:pt x="14773" y="4347"/>
                  </a:lnTo>
                  <a:cubicBezTo>
                    <a:pt x="15989" y="4347"/>
                    <a:pt x="16961" y="3374"/>
                    <a:pt x="16961" y="2158"/>
                  </a:cubicBezTo>
                  <a:cubicBezTo>
                    <a:pt x="16961" y="973"/>
                    <a:pt x="15989" y="0"/>
                    <a:pt x="14773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80F7C"/>
                </a:gs>
                <a:gs pos="100000">
                  <a:srgbClr val="6600FF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7" name="Google Shape;706;p51"/>
            <p:cNvSpPr/>
            <p:nvPr/>
          </p:nvSpPr>
          <p:spPr>
            <a:xfrm>
              <a:off x="6786000" y="2114280"/>
              <a:ext cx="1162440" cy="297720"/>
            </a:xfrm>
            <a:custGeom>
              <a:avLst/>
              <a:gdLst/>
              <a:ahLst/>
              <a:cxnLst/>
              <a:rect l="l" t="t" r="r" b="b"/>
              <a:pathLst>
                <a:path w="27965" h="7174">
                  <a:moveTo>
                    <a:pt x="3587" y="0"/>
                  </a:moveTo>
                  <a:cubicBezTo>
                    <a:pt x="1611" y="0"/>
                    <a:pt x="0" y="1611"/>
                    <a:pt x="0" y="3587"/>
                  </a:cubicBezTo>
                  <a:cubicBezTo>
                    <a:pt x="0" y="5593"/>
                    <a:pt x="1611" y="7174"/>
                    <a:pt x="3587" y="7174"/>
                  </a:cubicBezTo>
                  <a:lnTo>
                    <a:pt x="24377" y="7174"/>
                  </a:lnTo>
                  <a:cubicBezTo>
                    <a:pt x="26353" y="7174"/>
                    <a:pt x="27964" y="5593"/>
                    <a:pt x="27964" y="3587"/>
                  </a:cubicBezTo>
                  <a:cubicBezTo>
                    <a:pt x="27964" y="1611"/>
                    <a:pt x="26353" y="0"/>
                    <a:pt x="24377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8" name="Google Shape;707;p51"/>
            <p:cNvSpPr/>
            <p:nvPr/>
          </p:nvSpPr>
          <p:spPr>
            <a:xfrm>
              <a:off x="6832440" y="2158200"/>
              <a:ext cx="199080" cy="199080"/>
            </a:xfrm>
            <a:custGeom>
              <a:avLst/>
              <a:gdLst/>
              <a:ahLst/>
              <a:cxnLst/>
              <a:rect l="l" t="t" r="r" b="b"/>
              <a:pathLst>
                <a:path w="4804" h="4803">
                  <a:moveTo>
                    <a:pt x="4803" y="2401"/>
                  </a:moveTo>
                  <a:cubicBezTo>
                    <a:pt x="4803" y="3739"/>
                    <a:pt x="3739" y="4803"/>
                    <a:pt x="2402" y="4803"/>
                  </a:cubicBezTo>
                  <a:cubicBezTo>
                    <a:pt x="1065" y="4803"/>
                    <a:pt x="1" y="3739"/>
                    <a:pt x="1" y="2401"/>
                  </a:cubicBezTo>
                  <a:cubicBezTo>
                    <a:pt x="1" y="1064"/>
                    <a:pt x="1065" y="0"/>
                    <a:pt x="2402" y="0"/>
                  </a:cubicBezTo>
                  <a:cubicBezTo>
                    <a:pt x="3739" y="0"/>
                    <a:pt x="4803" y="1064"/>
                    <a:pt x="4803" y="2401"/>
                  </a:cubicBezTo>
                  <a:close/>
                </a:path>
              </a:pathLst>
            </a:custGeom>
            <a:gradFill rotWithShape="0">
              <a:gsLst>
                <a:gs pos="0">
                  <a:srgbClr val="FF6682"/>
                </a:gs>
                <a:gs pos="100000">
                  <a:srgbClr val="50285F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9" name="Google Shape;708;p51"/>
            <p:cNvSpPr/>
            <p:nvPr/>
          </p:nvSpPr>
          <p:spPr>
            <a:xfrm>
              <a:off x="6907320" y="2182320"/>
              <a:ext cx="48600" cy="48600"/>
            </a:xfrm>
            <a:custGeom>
              <a:avLst/>
              <a:gdLst/>
              <a:ahLst/>
              <a:cxnLst/>
              <a:rect l="l" t="t" r="r" b="b"/>
              <a:pathLst>
                <a:path w="1186" h="1187">
                  <a:moveTo>
                    <a:pt x="578" y="1"/>
                  </a:moveTo>
                  <a:cubicBezTo>
                    <a:pt x="243" y="1"/>
                    <a:pt x="0" y="244"/>
                    <a:pt x="0" y="578"/>
                  </a:cubicBezTo>
                  <a:cubicBezTo>
                    <a:pt x="0" y="912"/>
                    <a:pt x="243" y="1186"/>
                    <a:pt x="578" y="1186"/>
                  </a:cubicBezTo>
                  <a:cubicBezTo>
                    <a:pt x="912" y="1186"/>
                    <a:pt x="1185" y="912"/>
                    <a:pt x="1185" y="578"/>
                  </a:cubicBezTo>
                  <a:cubicBezTo>
                    <a:pt x="1185" y="244"/>
                    <a:pt x="912" y="1"/>
                    <a:pt x="578" y="1"/>
                  </a:cubicBezTo>
                  <a:close/>
                </a:path>
              </a:pathLst>
            </a:custGeom>
            <a:solidFill>
              <a:srgbClr val="F2F4F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0" name="Google Shape;709;p51"/>
            <p:cNvSpPr/>
            <p:nvPr/>
          </p:nvSpPr>
          <p:spPr>
            <a:xfrm>
              <a:off x="6878160" y="2241720"/>
              <a:ext cx="105480" cy="76320"/>
            </a:xfrm>
            <a:custGeom>
              <a:avLst/>
              <a:gdLst/>
              <a:ahLst/>
              <a:cxnLst/>
              <a:rect l="l" t="t" r="r" b="b"/>
              <a:pathLst>
                <a:path w="2555" h="1855">
                  <a:moveTo>
                    <a:pt x="1278" y="0"/>
                  </a:moveTo>
                  <a:cubicBezTo>
                    <a:pt x="730" y="0"/>
                    <a:pt x="275" y="335"/>
                    <a:pt x="62" y="821"/>
                  </a:cubicBezTo>
                  <a:cubicBezTo>
                    <a:pt x="1" y="882"/>
                    <a:pt x="1" y="973"/>
                    <a:pt x="62" y="1064"/>
                  </a:cubicBezTo>
                  <a:cubicBezTo>
                    <a:pt x="275" y="1520"/>
                    <a:pt x="730" y="1854"/>
                    <a:pt x="1278" y="1854"/>
                  </a:cubicBezTo>
                  <a:cubicBezTo>
                    <a:pt x="1825" y="1854"/>
                    <a:pt x="2311" y="1520"/>
                    <a:pt x="2524" y="1064"/>
                  </a:cubicBezTo>
                  <a:cubicBezTo>
                    <a:pt x="2554" y="973"/>
                    <a:pt x="2554" y="882"/>
                    <a:pt x="2524" y="821"/>
                  </a:cubicBezTo>
                  <a:cubicBezTo>
                    <a:pt x="2311" y="335"/>
                    <a:pt x="1825" y="0"/>
                    <a:pt x="1278" y="0"/>
                  </a:cubicBezTo>
                  <a:close/>
                </a:path>
              </a:pathLst>
            </a:custGeom>
            <a:solidFill>
              <a:srgbClr val="F2F4F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1" name="Google Shape;710;p51"/>
            <p:cNvSpPr/>
            <p:nvPr/>
          </p:nvSpPr>
          <p:spPr>
            <a:xfrm>
              <a:off x="6786000" y="2507400"/>
              <a:ext cx="1162440" cy="298800"/>
            </a:xfrm>
            <a:custGeom>
              <a:avLst/>
              <a:gdLst/>
              <a:ahLst/>
              <a:cxnLst/>
              <a:rect l="l" t="t" r="r" b="b"/>
              <a:pathLst>
                <a:path w="27965" h="7205">
                  <a:moveTo>
                    <a:pt x="3587" y="0"/>
                  </a:moveTo>
                  <a:cubicBezTo>
                    <a:pt x="1611" y="0"/>
                    <a:pt x="0" y="1611"/>
                    <a:pt x="0" y="3617"/>
                  </a:cubicBezTo>
                  <a:cubicBezTo>
                    <a:pt x="0" y="5593"/>
                    <a:pt x="1611" y="7204"/>
                    <a:pt x="3587" y="7204"/>
                  </a:cubicBezTo>
                  <a:lnTo>
                    <a:pt x="24377" y="7204"/>
                  </a:lnTo>
                  <a:cubicBezTo>
                    <a:pt x="26353" y="7204"/>
                    <a:pt x="27964" y="5593"/>
                    <a:pt x="27964" y="3617"/>
                  </a:cubicBezTo>
                  <a:cubicBezTo>
                    <a:pt x="27964" y="1611"/>
                    <a:pt x="26353" y="0"/>
                    <a:pt x="24377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2" name="Google Shape;711;p51"/>
            <p:cNvSpPr/>
            <p:nvPr/>
          </p:nvSpPr>
          <p:spPr>
            <a:xfrm>
              <a:off x="6832440" y="2550240"/>
              <a:ext cx="199080" cy="199080"/>
            </a:xfrm>
            <a:custGeom>
              <a:avLst/>
              <a:gdLst/>
              <a:ahLst/>
              <a:cxnLst/>
              <a:rect l="l" t="t" r="r" b="b"/>
              <a:pathLst>
                <a:path w="4804" h="4804">
                  <a:moveTo>
                    <a:pt x="1" y="2402"/>
                  </a:moveTo>
                  <a:cubicBezTo>
                    <a:pt x="1" y="1065"/>
                    <a:pt x="1065" y="1"/>
                    <a:pt x="2402" y="1"/>
                  </a:cubicBezTo>
                  <a:cubicBezTo>
                    <a:pt x="3739" y="1"/>
                    <a:pt x="4803" y="1065"/>
                    <a:pt x="4803" y="2402"/>
                  </a:cubicBezTo>
                  <a:cubicBezTo>
                    <a:pt x="4803" y="3739"/>
                    <a:pt x="3739" y="4803"/>
                    <a:pt x="2402" y="4803"/>
                  </a:cubicBezTo>
                  <a:cubicBezTo>
                    <a:pt x="1065" y="4803"/>
                    <a:pt x="1" y="3739"/>
                    <a:pt x="1" y="2402"/>
                  </a:cubicBezTo>
                  <a:close/>
                </a:path>
              </a:pathLst>
            </a:custGeom>
            <a:gradFill rotWithShape="0">
              <a:gsLst>
                <a:gs pos="0">
                  <a:srgbClr val="FF6682"/>
                </a:gs>
                <a:gs pos="100000">
                  <a:srgbClr val="50285F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3" name="Google Shape;712;p51"/>
            <p:cNvSpPr/>
            <p:nvPr/>
          </p:nvSpPr>
          <p:spPr>
            <a:xfrm>
              <a:off x="6907320" y="2586960"/>
              <a:ext cx="53640" cy="28440"/>
            </a:xfrm>
            <a:custGeom>
              <a:avLst/>
              <a:gdLst/>
              <a:ahLst/>
              <a:cxnLst/>
              <a:rect l="l" t="t" r="r" b="b"/>
              <a:pathLst>
                <a:path w="1308" h="700">
                  <a:moveTo>
                    <a:pt x="669" y="0"/>
                  </a:moveTo>
                  <a:cubicBezTo>
                    <a:pt x="274" y="0"/>
                    <a:pt x="0" y="304"/>
                    <a:pt x="0" y="669"/>
                  </a:cubicBezTo>
                  <a:lnTo>
                    <a:pt x="0" y="699"/>
                  </a:lnTo>
                  <a:lnTo>
                    <a:pt x="334" y="699"/>
                  </a:lnTo>
                  <a:lnTo>
                    <a:pt x="334" y="669"/>
                  </a:lnTo>
                  <a:cubicBezTo>
                    <a:pt x="334" y="487"/>
                    <a:pt x="486" y="335"/>
                    <a:pt x="669" y="335"/>
                  </a:cubicBezTo>
                  <a:cubicBezTo>
                    <a:pt x="821" y="335"/>
                    <a:pt x="973" y="487"/>
                    <a:pt x="973" y="669"/>
                  </a:cubicBezTo>
                  <a:lnTo>
                    <a:pt x="973" y="699"/>
                  </a:lnTo>
                  <a:lnTo>
                    <a:pt x="1307" y="699"/>
                  </a:lnTo>
                  <a:lnTo>
                    <a:pt x="1307" y="669"/>
                  </a:lnTo>
                  <a:cubicBezTo>
                    <a:pt x="1307" y="304"/>
                    <a:pt x="1034" y="0"/>
                    <a:pt x="669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4" name="Google Shape;713;p51"/>
            <p:cNvSpPr/>
            <p:nvPr/>
          </p:nvSpPr>
          <p:spPr>
            <a:xfrm>
              <a:off x="6889320" y="2623680"/>
              <a:ext cx="87840" cy="70200"/>
            </a:xfrm>
            <a:custGeom>
              <a:avLst/>
              <a:gdLst/>
              <a:ahLst/>
              <a:cxnLst/>
              <a:rect l="l" t="t" r="r" b="b"/>
              <a:pathLst>
                <a:path w="2129" h="1703">
                  <a:moveTo>
                    <a:pt x="1095" y="457"/>
                  </a:moveTo>
                  <a:cubicBezTo>
                    <a:pt x="1247" y="457"/>
                    <a:pt x="1338" y="578"/>
                    <a:pt x="1338" y="700"/>
                  </a:cubicBezTo>
                  <a:cubicBezTo>
                    <a:pt x="1338" y="791"/>
                    <a:pt x="1308" y="882"/>
                    <a:pt x="1216" y="913"/>
                  </a:cubicBezTo>
                  <a:lnTo>
                    <a:pt x="1216" y="1277"/>
                  </a:lnTo>
                  <a:lnTo>
                    <a:pt x="943" y="1277"/>
                  </a:lnTo>
                  <a:lnTo>
                    <a:pt x="943" y="913"/>
                  </a:lnTo>
                  <a:cubicBezTo>
                    <a:pt x="882" y="852"/>
                    <a:pt x="852" y="791"/>
                    <a:pt x="852" y="700"/>
                  </a:cubicBezTo>
                  <a:cubicBezTo>
                    <a:pt x="852" y="578"/>
                    <a:pt x="973" y="457"/>
                    <a:pt x="1095" y="457"/>
                  </a:cubicBezTo>
                  <a:close/>
                  <a:moveTo>
                    <a:pt x="335" y="1"/>
                  </a:moveTo>
                  <a:cubicBezTo>
                    <a:pt x="152" y="1"/>
                    <a:pt x="1" y="153"/>
                    <a:pt x="1" y="305"/>
                  </a:cubicBezTo>
                  <a:lnTo>
                    <a:pt x="1" y="1399"/>
                  </a:lnTo>
                  <a:cubicBezTo>
                    <a:pt x="1" y="1551"/>
                    <a:pt x="152" y="1703"/>
                    <a:pt x="335" y="1703"/>
                  </a:cubicBezTo>
                  <a:lnTo>
                    <a:pt x="1824" y="1703"/>
                  </a:lnTo>
                  <a:cubicBezTo>
                    <a:pt x="2007" y="1703"/>
                    <a:pt x="2128" y="1551"/>
                    <a:pt x="2128" y="1399"/>
                  </a:cubicBezTo>
                  <a:lnTo>
                    <a:pt x="2128" y="305"/>
                  </a:lnTo>
                  <a:cubicBezTo>
                    <a:pt x="2128" y="153"/>
                    <a:pt x="2007" y="1"/>
                    <a:pt x="182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5" name="Google Shape;714;p51"/>
            <p:cNvSpPr/>
            <p:nvPr/>
          </p:nvSpPr>
          <p:spPr>
            <a:xfrm>
              <a:off x="6786000" y="2901600"/>
              <a:ext cx="1162440" cy="297720"/>
            </a:xfrm>
            <a:custGeom>
              <a:avLst/>
              <a:gdLst/>
              <a:ahLst/>
              <a:cxnLst/>
              <a:rect l="l" t="t" r="r" b="b"/>
              <a:pathLst>
                <a:path w="27965" h="7175">
                  <a:moveTo>
                    <a:pt x="3587" y="1"/>
                  </a:moveTo>
                  <a:cubicBezTo>
                    <a:pt x="1611" y="1"/>
                    <a:pt x="0" y="1612"/>
                    <a:pt x="0" y="3587"/>
                  </a:cubicBezTo>
                  <a:cubicBezTo>
                    <a:pt x="0" y="5563"/>
                    <a:pt x="1611" y="7174"/>
                    <a:pt x="3587" y="7174"/>
                  </a:cubicBezTo>
                  <a:lnTo>
                    <a:pt x="24377" y="7174"/>
                  </a:lnTo>
                  <a:cubicBezTo>
                    <a:pt x="26353" y="7174"/>
                    <a:pt x="27964" y="5563"/>
                    <a:pt x="27964" y="3587"/>
                  </a:cubicBezTo>
                  <a:cubicBezTo>
                    <a:pt x="27964" y="1612"/>
                    <a:pt x="26353" y="1"/>
                    <a:pt x="24377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6" name="Google Shape;715;p51"/>
            <p:cNvSpPr/>
            <p:nvPr/>
          </p:nvSpPr>
          <p:spPr>
            <a:xfrm>
              <a:off x="6832440" y="2943360"/>
              <a:ext cx="199080" cy="200160"/>
            </a:xfrm>
            <a:custGeom>
              <a:avLst/>
              <a:gdLst/>
              <a:ahLst/>
              <a:cxnLst/>
              <a:rect l="l" t="t" r="r" b="b"/>
              <a:pathLst>
                <a:path w="4804" h="4834">
                  <a:moveTo>
                    <a:pt x="4803" y="2402"/>
                  </a:moveTo>
                  <a:cubicBezTo>
                    <a:pt x="4803" y="3739"/>
                    <a:pt x="3739" y="4834"/>
                    <a:pt x="2402" y="4834"/>
                  </a:cubicBezTo>
                  <a:cubicBezTo>
                    <a:pt x="1065" y="4834"/>
                    <a:pt x="1" y="3739"/>
                    <a:pt x="1" y="2402"/>
                  </a:cubicBezTo>
                  <a:cubicBezTo>
                    <a:pt x="1" y="1095"/>
                    <a:pt x="1065" y="1"/>
                    <a:pt x="2402" y="1"/>
                  </a:cubicBezTo>
                  <a:cubicBezTo>
                    <a:pt x="3739" y="1"/>
                    <a:pt x="4803" y="1095"/>
                    <a:pt x="4803" y="2402"/>
                  </a:cubicBezTo>
                  <a:close/>
                </a:path>
              </a:pathLst>
            </a:custGeom>
            <a:gradFill rotWithShape="0">
              <a:gsLst>
                <a:gs pos="0">
                  <a:srgbClr val="FF6682"/>
                </a:gs>
                <a:gs pos="100000">
                  <a:srgbClr val="50285F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7" name="Google Shape;716;p51"/>
            <p:cNvSpPr/>
            <p:nvPr/>
          </p:nvSpPr>
          <p:spPr>
            <a:xfrm>
              <a:off x="6907320" y="2980080"/>
              <a:ext cx="53640" cy="28440"/>
            </a:xfrm>
            <a:custGeom>
              <a:avLst/>
              <a:gdLst/>
              <a:ahLst/>
              <a:cxnLst/>
              <a:rect l="l" t="t" r="r" b="b"/>
              <a:pathLst>
                <a:path w="1308" h="700">
                  <a:moveTo>
                    <a:pt x="669" y="0"/>
                  </a:moveTo>
                  <a:cubicBezTo>
                    <a:pt x="274" y="0"/>
                    <a:pt x="0" y="304"/>
                    <a:pt x="0" y="669"/>
                  </a:cubicBezTo>
                  <a:lnTo>
                    <a:pt x="0" y="699"/>
                  </a:lnTo>
                  <a:lnTo>
                    <a:pt x="334" y="699"/>
                  </a:lnTo>
                  <a:lnTo>
                    <a:pt x="334" y="669"/>
                  </a:lnTo>
                  <a:cubicBezTo>
                    <a:pt x="334" y="487"/>
                    <a:pt x="486" y="335"/>
                    <a:pt x="669" y="335"/>
                  </a:cubicBezTo>
                  <a:cubicBezTo>
                    <a:pt x="821" y="335"/>
                    <a:pt x="973" y="487"/>
                    <a:pt x="973" y="669"/>
                  </a:cubicBezTo>
                  <a:lnTo>
                    <a:pt x="973" y="699"/>
                  </a:lnTo>
                  <a:lnTo>
                    <a:pt x="1307" y="699"/>
                  </a:lnTo>
                  <a:lnTo>
                    <a:pt x="1307" y="669"/>
                  </a:lnTo>
                  <a:cubicBezTo>
                    <a:pt x="1307" y="304"/>
                    <a:pt x="1034" y="0"/>
                    <a:pt x="669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8" name="Google Shape;717;p51"/>
            <p:cNvSpPr/>
            <p:nvPr/>
          </p:nvSpPr>
          <p:spPr>
            <a:xfrm>
              <a:off x="6889320" y="3017880"/>
              <a:ext cx="87840" cy="68760"/>
            </a:xfrm>
            <a:custGeom>
              <a:avLst/>
              <a:gdLst/>
              <a:ahLst/>
              <a:cxnLst/>
              <a:rect l="l" t="t" r="r" b="b"/>
              <a:pathLst>
                <a:path w="2129" h="1672">
                  <a:moveTo>
                    <a:pt x="1095" y="426"/>
                  </a:moveTo>
                  <a:cubicBezTo>
                    <a:pt x="1247" y="426"/>
                    <a:pt x="1338" y="547"/>
                    <a:pt x="1338" y="699"/>
                  </a:cubicBezTo>
                  <a:cubicBezTo>
                    <a:pt x="1338" y="790"/>
                    <a:pt x="1308" y="851"/>
                    <a:pt x="1216" y="912"/>
                  </a:cubicBezTo>
                  <a:lnTo>
                    <a:pt x="1216" y="1246"/>
                  </a:lnTo>
                  <a:lnTo>
                    <a:pt x="943" y="1246"/>
                  </a:lnTo>
                  <a:lnTo>
                    <a:pt x="943" y="882"/>
                  </a:lnTo>
                  <a:cubicBezTo>
                    <a:pt x="882" y="851"/>
                    <a:pt x="852" y="760"/>
                    <a:pt x="852" y="699"/>
                  </a:cubicBezTo>
                  <a:cubicBezTo>
                    <a:pt x="852" y="547"/>
                    <a:pt x="973" y="426"/>
                    <a:pt x="1095" y="426"/>
                  </a:cubicBezTo>
                  <a:close/>
                  <a:moveTo>
                    <a:pt x="335" y="0"/>
                  </a:moveTo>
                  <a:cubicBezTo>
                    <a:pt x="152" y="0"/>
                    <a:pt x="1" y="122"/>
                    <a:pt x="1" y="304"/>
                  </a:cubicBezTo>
                  <a:lnTo>
                    <a:pt x="1" y="1368"/>
                  </a:lnTo>
                  <a:cubicBezTo>
                    <a:pt x="1" y="1550"/>
                    <a:pt x="152" y="1672"/>
                    <a:pt x="335" y="1672"/>
                  </a:cubicBezTo>
                  <a:lnTo>
                    <a:pt x="1824" y="1672"/>
                  </a:lnTo>
                  <a:cubicBezTo>
                    <a:pt x="2007" y="1672"/>
                    <a:pt x="2128" y="1550"/>
                    <a:pt x="2128" y="1368"/>
                  </a:cubicBezTo>
                  <a:lnTo>
                    <a:pt x="2128" y="304"/>
                  </a:lnTo>
                  <a:cubicBezTo>
                    <a:pt x="2128" y="122"/>
                    <a:pt x="2007" y="0"/>
                    <a:pt x="182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9" name="Google Shape;718;p51"/>
            <p:cNvSpPr/>
            <p:nvPr/>
          </p:nvSpPr>
          <p:spPr>
            <a:xfrm>
              <a:off x="7110720" y="3325320"/>
              <a:ext cx="802080" cy="58680"/>
            </a:xfrm>
            <a:custGeom>
              <a:avLst/>
              <a:gdLst/>
              <a:ahLst/>
              <a:cxnLst/>
              <a:rect l="l" t="t" r="r" b="b"/>
              <a:pathLst>
                <a:path w="19303" h="1429">
                  <a:moveTo>
                    <a:pt x="1" y="0"/>
                  </a:moveTo>
                  <a:lnTo>
                    <a:pt x="1" y="1429"/>
                  </a:lnTo>
                  <a:lnTo>
                    <a:pt x="19302" y="1429"/>
                  </a:lnTo>
                  <a:lnTo>
                    <a:pt x="19302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0" name="Google Shape;719;p51"/>
            <p:cNvSpPr/>
            <p:nvPr/>
          </p:nvSpPr>
          <p:spPr>
            <a:xfrm>
              <a:off x="6843960" y="3316320"/>
              <a:ext cx="169920" cy="80280"/>
            </a:xfrm>
            <a:custGeom>
              <a:avLst/>
              <a:gdLst/>
              <a:ahLst/>
              <a:cxnLst/>
              <a:rect l="l" t="t" r="r" b="b"/>
              <a:pathLst>
                <a:path w="4104" h="1946">
                  <a:moveTo>
                    <a:pt x="3131" y="1946"/>
                  </a:moveTo>
                  <a:lnTo>
                    <a:pt x="973" y="1946"/>
                  </a:lnTo>
                  <a:cubicBezTo>
                    <a:pt x="456" y="1946"/>
                    <a:pt x="0" y="1520"/>
                    <a:pt x="0" y="973"/>
                  </a:cubicBezTo>
                  <a:lnTo>
                    <a:pt x="0" y="973"/>
                  </a:lnTo>
                  <a:cubicBezTo>
                    <a:pt x="0" y="456"/>
                    <a:pt x="456" y="0"/>
                    <a:pt x="973" y="0"/>
                  </a:cubicBezTo>
                  <a:lnTo>
                    <a:pt x="3131" y="0"/>
                  </a:lnTo>
                  <a:cubicBezTo>
                    <a:pt x="3678" y="0"/>
                    <a:pt x="4104" y="456"/>
                    <a:pt x="4104" y="973"/>
                  </a:cubicBezTo>
                  <a:lnTo>
                    <a:pt x="4104" y="973"/>
                  </a:lnTo>
                  <a:cubicBezTo>
                    <a:pt x="4104" y="1520"/>
                    <a:pt x="3678" y="1946"/>
                    <a:pt x="3131" y="1946"/>
                  </a:cubicBezTo>
                  <a:close/>
                </a:path>
              </a:pathLst>
            </a:custGeom>
            <a:gradFill rotWithShape="0">
              <a:gsLst>
                <a:gs pos="0">
                  <a:srgbClr val="FF6682"/>
                </a:gs>
                <a:gs pos="100000">
                  <a:srgbClr val="50285F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1" name="Google Shape;720;p51"/>
            <p:cNvSpPr/>
            <p:nvPr/>
          </p:nvSpPr>
          <p:spPr>
            <a:xfrm>
              <a:off x="6947640" y="3332880"/>
              <a:ext cx="46080" cy="46080"/>
            </a:xfrm>
            <a:custGeom>
              <a:avLst/>
              <a:gdLst/>
              <a:ahLst/>
              <a:cxnLst/>
              <a:rect l="l" t="t" r="r" b="b"/>
              <a:pathLst>
                <a:path w="1126" h="1126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52"/>
                    <a:pt x="244" y="1125"/>
                    <a:pt x="548" y="1125"/>
                  </a:cubicBezTo>
                  <a:cubicBezTo>
                    <a:pt x="852" y="1125"/>
                    <a:pt x="1125" y="852"/>
                    <a:pt x="1125" y="548"/>
                  </a:cubicBezTo>
                  <a:cubicBezTo>
                    <a:pt x="1125" y="244"/>
                    <a:pt x="852" y="1"/>
                    <a:pt x="548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7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7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7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7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7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7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7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7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725;p52"/>
          <p:cNvSpPr/>
          <p:nvPr/>
        </p:nvSpPr>
        <p:spPr>
          <a:xfrm rot="900000">
            <a:off x="1198440" y="3691800"/>
            <a:ext cx="7211160" cy="3094200"/>
          </a:xfrm>
          <a:custGeom>
            <a:avLst/>
            <a:gdLst/>
            <a:ahLst/>
            <a:cxnLst/>
            <a:rect l="l" t="t" r="r" b="b"/>
            <a:pathLst>
              <a:path w="189761" h="81434">
                <a:moveTo>
                  <a:pt x="132853" y="0"/>
                </a:moveTo>
                <a:cubicBezTo>
                  <a:pt x="130689" y="0"/>
                  <a:pt x="128529" y="103"/>
                  <a:pt x="126386" y="308"/>
                </a:cubicBezTo>
                <a:cubicBezTo>
                  <a:pt x="125656" y="369"/>
                  <a:pt x="124957" y="490"/>
                  <a:pt x="124228" y="582"/>
                </a:cubicBezTo>
                <a:lnTo>
                  <a:pt x="123164" y="734"/>
                </a:lnTo>
                <a:cubicBezTo>
                  <a:pt x="122799" y="764"/>
                  <a:pt x="122465" y="855"/>
                  <a:pt x="122100" y="916"/>
                </a:cubicBezTo>
                <a:lnTo>
                  <a:pt x="119972" y="1281"/>
                </a:lnTo>
                <a:lnTo>
                  <a:pt x="117875" y="1767"/>
                </a:lnTo>
                <a:lnTo>
                  <a:pt x="116811" y="2010"/>
                </a:lnTo>
                <a:lnTo>
                  <a:pt x="115778" y="2314"/>
                </a:lnTo>
                <a:lnTo>
                  <a:pt x="113711" y="2892"/>
                </a:lnTo>
                <a:lnTo>
                  <a:pt x="111644" y="3560"/>
                </a:lnTo>
                <a:lnTo>
                  <a:pt x="110641" y="3925"/>
                </a:lnTo>
                <a:cubicBezTo>
                  <a:pt x="110306" y="4047"/>
                  <a:pt x="109972" y="4168"/>
                  <a:pt x="109638" y="4290"/>
                </a:cubicBezTo>
                <a:cubicBezTo>
                  <a:pt x="106932" y="5293"/>
                  <a:pt x="104288" y="6448"/>
                  <a:pt x="101704" y="7725"/>
                </a:cubicBezTo>
                <a:cubicBezTo>
                  <a:pt x="99121" y="9001"/>
                  <a:pt x="96628" y="10399"/>
                  <a:pt x="94197" y="11950"/>
                </a:cubicBezTo>
                <a:cubicBezTo>
                  <a:pt x="91765" y="13469"/>
                  <a:pt x="89394" y="15141"/>
                  <a:pt x="87114" y="16874"/>
                </a:cubicBezTo>
                <a:cubicBezTo>
                  <a:pt x="82555" y="20369"/>
                  <a:pt x="78330" y="24260"/>
                  <a:pt x="74227" y="28302"/>
                </a:cubicBezTo>
                <a:cubicBezTo>
                  <a:pt x="70123" y="32315"/>
                  <a:pt x="66172" y="36479"/>
                  <a:pt x="61825" y="40248"/>
                </a:cubicBezTo>
                <a:cubicBezTo>
                  <a:pt x="59667" y="42132"/>
                  <a:pt x="57418" y="43895"/>
                  <a:pt x="54956" y="45415"/>
                </a:cubicBezTo>
                <a:cubicBezTo>
                  <a:pt x="52524" y="46905"/>
                  <a:pt x="49971" y="48242"/>
                  <a:pt x="47266" y="49154"/>
                </a:cubicBezTo>
                <a:cubicBezTo>
                  <a:pt x="44811" y="50009"/>
                  <a:pt x="42231" y="50538"/>
                  <a:pt x="39640" y="50538"/>
                </a:cubicBezTo>
                <a:cubicBezTo>
                  <a:pt x="39376" y="50538"/>
                  <a:pt x="39111" y="50533"/>
                  <a:pt x="38846" y="50522"/>
                </a:cubicBezTo>
                <a:cubicBezTo>
                  <a:pt x="38147" y="50522"/>
                  <a:pt x="37417" y="50430"/>
                  <a:pt x="36718" y="50370"/>
                </a:cubicBezTo>
                <a:cubicBezTo>
                  <a:pt x="36354" y="50339"/>
                  <a:pt x="36019" y="50248"/>
                  <a:pt x="35655" y="50218"/>
                </a:cubicBezTo>
                <a:cubicBezTo>
                  <a:pt x="35503" y="50187"/>
                  <a:pt x="35320" y="50157"/>
                  <a:pt x="35138" y="50126"/>
                </a:cubicBezTo>
                <a:lnTo>
                  <a:pt x="34621" y="50005"/>
                </a:lnTo>
                <a:cubicBezTo>
                  <a:pt x="33223" y="49701"/>
                  <a:pt x="31855" y="49245"/>
                  <a:pt x="30518" y="48698"/>
                </a:cubicBezTo>
                <a:cubicBezTo>
                  <a:pt x="27873" y="47664"/>
                  <a:pt x="25350" y="46266"/>
                  <a:pt x="22797" y="44990"/>
                </a:cubicBezTo>
                <a:cubicBezTo>
                  <a:pt x="20214" y="43683"/>
                  <a:pt x="17569" y="42467"/>
                  <a:pt x="14651" y="42132"/>
                </a:cubicBezTo>
                <a:cubicBezTo>
                  <a:pt x="14155" y="42070"/>
                  <a:pt x="13660" y="42040"/>
                  <a:pt x="13165" y="42040"/>
                </a:cubicBezTo>
                <a:cubicBezTo>
                  <a:pt x="12204" y="42040"/>
                  <a:pt x="11248" y="42155"/>
                  <a:pt x="10305" y="42376"/>
                </a:cubicBezTo>
                <a:cubicBezTo>
                  <a:pt x="9605" y="42558"/>
                  <a:pt x="8937" y="42801"/>
                  <a:pt x="8268" y="43105"/>
                </a:cubicBezTo>
                <a:cubicBezTo>
                  <a:pt x="7599" y="43409"/>
                  <a:pt x="6991" y="43774"/>
                  <a:pt x="6383" y="44199"/>
                </a:cubicBezTo>
                <a:cubicBezTo>
                  <a:pt x="4043" y="45932"/>
                  <a:pt x="2371" y="48455"/>
                  <a:pt x="1368" y="51160"/>
                </a:cubicBezTo>
                <a:cubicBezTo>
                  <a:pt x="396" y="53895"/>
                  <a:pt x="0" y="56813"/>
                  <a:pt x="335" y="59701"/>
                </a:cubicBezTo>
                <a:cubicBezTo>
                  <a:pt x="699" y="62558"/>
                  <a:pt x="1672" y="65324"/>
                  <a:pt x="3010" y="67877"/>
                </a:cubicBezTo>
                <a:cubicBezTo>
                  <a:pt x="3678" y="69154"/>
                  <a:pt x="4438" y="70370"/>
                  <a:pt x="5259" y="71555"/>
                </a:cubicBezTo>
                <a:cubicBezTo>
                  <a:pt x="6049" y="72741"/>
                  <a:pt x="6931" y="73896"/>
                  <a:pt x="7842" y="74990"/>
                </a:cubicBezTo>
                <a:cubicBezTo>
                  <a:pt x="9666" y="77239"/>
                  <a:pt x="11612" y="79337"/>
                  <a:pt x="13587" y="81434"/>
                </a:cubicBezTo>
                <a:lnTo>
                  <a:pt x="13618" y="81403"/>
                </a:lnTo>
                <a:cubicBezTo>
                  <a:pt x="11672" y="79276"/>
                  <a:pt x="9727" y="77178"/>
                  <a:pt x="7934" y="74929"/>
                </a:cubicBezTo>
                <a:cubicBezTo>
                  <a:pt x="7052" y="73805"/>
                  <a:pt x="6171" y="72650"/>
                  <a:pt x="5380" y="71464"/>
                </a:cubicBezTo>
                <a:cubicBezTo>
                  <a:pt x="4590" y="70279"/>
                  <a:pt x="3830" y="69063"/>
                  <a:pt x="3192" y="67786"/>
                </a:cubicBezTo>
                <a:cubicBezTo>
                  <a:pt x="1885" y="65233"/>
                  <a:pt x="912" y="62497"/>
                  <a:pt x="547" y="59671"/>
                </a:cubicBezTo>
                <a:cubicBezTo>
                  <a:pt x="244" y="56844"/>
                  <a:pt x="639" y="53926"/>
                  <a:pt x="1611" y="51251"/>
                </a:cubicBezTo>
                <a:cubicBezTo>
                  <a:pt x="2614" y="48607"/>
                  <a:pt x="4256" y="46114"/>
                  <a:pt x="6566" y="44442"/>
                </a:cubicBezTo>
                <a:cubicBezTo>
                  <a:pt x="7143" y="44047"/>
                  <a:pt x="7751" y="43683"/>
                  <a:pt x="8390" y="43379"/>
                </a:cubicBezTo>
                <a:cubicBezTo>
                  <a:pt x="9028" y="43075"/>
                  <a:pt x="9697" y="42831"/>
                  <a:pt x="10396" y="42680"/>
                </a:cubicBezTo>
                <a:cubicBezTo>
                  <a:pt x="11325" y="42473"/>
                  <a:pt x="12282" y="42351"/>
                  <a:pt x="13249" y="42351"/>
                </a:cubicBezTo>
                <a:cubicBezTo>
                  <a:pt x="13705" y="42351"/>
                  <a:pt x="14163" y="42378"/>
                  <a:pt x="14621" y="42436"/>
                </a:cubicBezTo>
                <a:cubicBezTo>
                  <a:pt x="17447" y="42801"/>
                  <a:pt x="20092" y="43987"/>
                  <a:pt x="22645" y="45263"/>
                </a:cubicBezTo>
                <a:cubicBezTo>
                  <a:pt x="25198" y="46540"/>
                  <a:pt x="27721" y="47938"/>
                  <a:pt x="30426" y="48971"/>
                </a:cubicBezTo>
                <a:cubicBezTo>
                  <a:pt x="31764" y="49488"/>
                  <a:pt x="33132" y="49944"/>
                  <a:pt x="34560" y="50248"/>
                </a:cubicBezTo>
                <a:lnTo>
                  <a:pt x="35077" y="50370"/>
                </a:lnTo>
                <a:cubicBezTo>
                  <a:pt x="35259" y="50400"/>
                  <a:pt x="35442" y="50430"/>
                  <a:pt x="35624" y="50461"/>
                </a:cubicBezTo>
                <a:cubicBezTo>
                  <a:pt x="35958" y="50522"/>
                  <a:pt x="36323" y="50582"/>
                  <a:pt x="36688" y="50643"/>
                </a:cubicBezTo>
                <a:cubicBezTo>
                  <a:pt x="37417" y="50704"/>
                  <a:pt x="38117" y="50795"/>
                  <a:pt x="38846" y="50795"/>
                </a:cubicBezTo>
                <a:cubicBezTo>
                  <a:pt x="39046" y="50801"/>
                  <a:pt x="39246" y="50805"/>
                  <a:pt x="39446" y="50805"/>
                </a:cubicBezTo>
                <a:cubicBezTo>
                  <a:pt x="42133" y="50805"/>
                  <a:pt x="44809" y="50244"/>
                  <a:pt x="47326" y="49367"/>
                </a:cubicBezTo>
                <a:cubicBezTo>
                  <a:pt x="50062" y="48424"/>
                  <a:pt x="52615" y="47087"/>
                  <a:pt x="55047" y="45567"/>
                </a:cubicBezTo>
                <a:cubicBezTo>
                  <a:pt x="57509" y="44047"/>
                  <a:pt x="59789" y="42254"/>
                  <a:pt x="61916" y="40369"/>
                </a:cubicBezTo>
                <a:cubicBezTo>
                  <a:pt x="64105" y="38455"/>
                  <a:pt x="66141" y="36448"/>
                  <a:pt x="68208" y="34442"/>
                </a:cubicBezTo>
                <a:cubicBezTo>
                  <a:pt x="70245" y="32436"/>
                  <a:pt x="72281" y="30400"/>
                  <a:pt x="74318" y="28394"/>
                </a:cubicBezTo>
                <a:cubicBezTo>
                  <a:pt x="78452" y="24381"/>
                  <a:pt x="82677" y="20521"/>
                  <a:pt x="87266" y="17056"/>
                </a:cubicBezTo>
                <a:cubicBezTo>
                  <a:pt x="89546" y="15324"/>
                  <a:pt x="91887" y="13682"/>
                  <a:pt x="94318" y="12162"/>
                </a:cubicBezTo>
                <a:cubicBezTo>
                  <a:pt x="96750" y="10643"/>
                  <a:pt x="99273" y="9244"/>
                  <a:pt x="101826" y="7968"/>
                </a:cubicBezTo>
                <a:cubicBezTo>
                  <a:pt x="104410" y="6722"/>
                  <a:pt x="107054" y="5567"/>
                  <a:pt x="109729" y="4594"/>
                </a:cubicBezTo>
                <a:cubicBezTo>
                  <a:pt x="110063" y="4472"/>
                  <a:pt x="110398" y="4351"/>
                  <a:pt x="110762" y="4229"/>
                </a:cubicBezTo>
                <a:lnTo>
                  <a:pt x="111765" y="3895"/>
                </a:lnTo>
                <a:lnTo>
                  <a:pt x="113802" y="3226"/>
                </a:lnTo>
                <a:lnTo>
                  <a:pt x="115869" y="2649"/>
                </a:lnTo>
                <a:lnTo>
                  <a:pt x="116902" y="2345"/>
                </a:lnTo>
                <a:lnTo>
                  <a:pt x="117966" y="2101"/>
                </a:lnTo>
                <a:lnTo>
                  <a:pt x="120063" y="1645"/>
                </a:lnTo>
                <a:lnTo>
                  <a:pt x="122161" y="1250"/>
                </a:lnTo>
                <a:cubicBezTo>
                  <a:pt x="122525" y="1190"/>
                  <a:pt x="122860" y="1129"/>
                  <a:pt x="123225" y="1068"/>
                </a:cubicBezTo>
                <a:lnTo>
                  <a:pt x="124288" y="916"/>
                </a:lnTo>
                <a:cubicBezTo>
                  <a:pt x="124987" y="855"/>
                  <a:pt x="125717" y="734"/>
                  <a:pt x="126416" y="673"/>
                </a:cubicBezTo>
                <a:cubicBezTo>
                  <a:pt x="128482" y="453"/>
                  <a:pt x="130548" y="360"/>
                  <a:pt x="132613" y="360"/>
                </a:cubicBezTo>
                <a:cubicBezTo>
                  <a:pt x="133405" y="360"/>
                  <a:pt x="134196" y="374"/>
                  <a:pt x="134988" y="399"/>
                </a:cubicBezTo>
                <a:cubicBezTo>
                  <a:pt x="137845" y="521"/>
                  <a:pt x="140702" y="855"/>
                  <a:pt x="143498" y="1402"/>
                </a:cubicBezTo>
                <a:cubicBezTo>
                  <a:pt x="146325" y="1949"/>
                  <a:pt x="149061" y="2740"/>
                  <a:pt x="151766" y="3743"/>
                </a:cubicBezTo>
                <a:cubicBezTo>
                  <a:pt x="154441" y="4746"/>
                  <a:pt x="157025" y="5992"/>
                  <a:pt x="159487" y="7451"/>
                </a:cubicBezTo>
                <a:cubicBezTo>
                  <a:pt x="161949" y="8910"/>
                  <a:pt x="164259" y="10582"/>
                  <a:pt x="166417" y="12466"/>
                </a:cubicBezTo>
                <a:cubicBezTo>
                  <a:pt x="170703" y="16266"/>
                  <a:pt x="174229" y="20916"/>
                  <a:pt x="176630" y="26114"/>
                </a:cubicBezTo>
                <a:cubicBezTo>
                  <a:pt x="177815" y="28698"/>
                  <a:pt x="178697" y="31464"/>
                  <a:pt x="179274" y="34260"/>
                </a:cubicBezTo>
                <a:cubicBezTo>
                  <a:pt x="179609" y="35658"/>
                  <a:pt x="179730" y="37087"/>
                  <a:pt x="179913" y="38485"/>
                </a:cubicBezTo>
                <a:cubicBezTo>
                  <a:pt x="180095" y="39914"/>
                  <a:pt x="180277" y="41342"/>
                  <a:pt x="180520" y="42771"/>
                </a:cubicBezTo>
                <a:cubicBezTo>
                  <a:pt x="181037" y="45597"/>
                  <a:pt x="181736" y="48424"/>
                  <a:pt x="183165" y="50947"/>
                </a:cubicBezTo>
                <a:cubicBezTo>
                  <a:pt x="183499" y="51585"/>
                  <a:pt x="183925" y="52163"/>
                  <a:pt x="184381" y="52740"/>
                </a:cubicBezTo>
                <a:cubicBezTo>
                  <a:pt x="184837" y="53288"/>
                  <a:pt x="185353" y="53804"/>
                  <a:pt x="185900" y="54260"/>
                </a:cubicBezTo>
                <a:cubicBezTo>
                  <a:pt x="187025" y="55172"/>
                  <a:pt x="188363" y="55780"/>
                  <a:pt x="189761" y="56114"/>
                </a:cubicBezTo>
                <a:lnTo>
                  <a:pt x="189761" y="56084"/>
                </a:lnTo>
                <a:cubicBezTo>
                  <a:pt x="188393" y="55750"/>
                  <a:pt x="187056" y="55111"/>
                  <a:pt x="185961" y="54199"/>
                </a:cubicBezTo>
                <a:cubicBezTo>
                  <a:pt x="185384" y="53744"/>
                  <a:pt x="184897" y="53227"/>
                  <a:pt x="184441" y="52680"/>
                </a:cubicBezTo>
                <a:cubicBezTo>
                  <a:pt x="184016" y="52102"/>
                  <a:pt x="183590" y="51525"/>
                  <a:pt x="183256" y="50886"/>
                </a:cubicBezTo>
                <a:cubicBezTo>
                  <a:pt x="181888" y="48394"/>
                  <a:pt x="181220" y="45537"/>
                  <a:pt x="180733" y="42740"/>
                </a:cubicBezTo>
                <a:cubicBezTo>
                  <a:pt x="180490" y="41312"/>
                  <a:pt x="180308" y="39914"/>
                  <a:pt x="180125" y="38485"/>
                </a:cubicBezTo>
                <a:cubicBezTo>
                  <a:pt x="179943" y="37056"/>
                  <a:pt x="179821" y="35628"/>
                  <a:pt x="179487" y="34199"/>
                </a:cubicBezTo>
                <a:cubicBezTo>
                  <a:pt x="178940" y="31403"/>
                  <a:pt x="178058" y="28606"/>
                  <a:pt x="176873" y="25992"/>
                </a:cubicBezTo>
                <a:cubicBezTo>
                  <a:pt x="174502" y="20734"/>
                  <a:pt x="170976" y="16023"/>
                  <a:pt x="166660" y="12193"/>
                </a:cubicBezTo>
                <a:cubicBezTo>
                  <a:pt x="164502" y="10278"/>
                  <a:pt x="162161" y="8606"/>
                  <a:pt x="159669" y="7117"/>
                </a:cubicBezTo>
                <a:cubicBezTo>
                  <a:pt x="157207" y="5658"/>
                  <a:pt x="154593" y="4381"/>
                  <a:pt x="151888" y="3408"/>
                </a:cubicBezTo>
                <a:cubicBezTo>
                  <a:pt x="149182" y="2405"/>
                  <a:pt x="146416" y="1585"/>
                  <a:pt x="143590" y="1038"/>
                </a:cubicBezTo>
                <a:cubicBezTo>
                  <a:pt x="140763" y="490"/>
                  <a:pt x="137875" y="156"/>
                  <a:pt x="135018" y="35"/>
                </a:cubicBezTo>
                <a:cubicBezTo>
                  <a:pt x="134296" y="12"/>
                  <a:pt x="133574" y="0"/>
                  <a:pt x="132853" y="0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3" name="PlaceHolder 1"/>
          <p:cNvSpPr>
            <a:spLocks noGrp="1"/>
          </p:cNvSpPr>
          <p:nvPr>
            <p:ph/>
          </p:nvPr>
        </p:nvSpPr>
        <p:spPr>
          <a:xfrm>
            <a:off x="840960" y="1499040"/>
            <a:ext cx="4658760" cy="263592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t">
            <a:noAutofit/>
          </a:bodyPr>
          <a:lstStyle/>
          <a:p>
            <a:pPr marL="457200" indent="-317520">
              <a:lnSpc>
                <a:spcPct val="100000"/>
              </a:lnSpc>
              <a:buClr>
                <a:srgbClr val="FF6682"/>
              </a:buClr>
              <a:buFont typeface="Ubuntu"/>
              <a:buChar char="●"/>
            </a:pPr>
            <a:r>
              <a:rPr lang="en" sz="1400" b="0" strike="noStrike" spc="-1">
                <a:solidFill>
                  <a:srgbClr val="FFFFFF"/>
                </a:solidFill>
                <a:latin typeface="Ubuntu"/>
                <a:ea typeface="Ubuntu"/>
              </a:rPr>
              <a:t>Convenient access to stats and performance on the go.</a:t>
            </a:r>
            <a:endParaRPr lang="en-GB" sz="1400" b="0" strike="noStrike" spc="-1">
              <a:latin typeface="Arial"/>
            </a:endParaRPr>
          </a:p>
          <a:p>
            <a:pPr marL="457200" indent="-317520">
              <a:lnSpc>
                <a:spcPct val="100000"/>
              </a:lnSpc>
              <a:buClr>
                <a:srgbClr val="FF6682"/>
              </a:buClr>
              <a:buFont typeface="Ubuntu"/>
              <a:buChar char="●"/>
            </a:pPr>
            <a:r>
              <a:rPr lang="en" sz="1400" b="0" strike="noStrike" spc="-1">
                <a:solidFill>
                  <a:srgbClr val="FFFFFF"/>
                </a:solidFill>
                <a:latin typeface="Ubuntu"/>
                <a:ea typeface="Ubuntu"/>
              </a:rPr>
              <a:t>Instant updates on match results and leaderboards..</a:t>
            </a:r>
            <a:endParaRPr lang="en-GB" sz="1400" b="0" strike="noStrike" spc="-1">
              <a:latin typeface="Arial"/>
            </a:endParaRPr>
          </a:p>
          <a:p>
            <a:pPr marL="457200" indent="-317520">
              <a:lnSpc>
                <a:spcPct val="100000"/>
              </a:lnSpc>
              <a:buClr>
                <a:srgbClr val="FF6682"/>
              </a:buClr>
              <a:buFont typeface="Ubuntu"/>
              <a:buChar char="●"/>
            </a:pPr>
            <a:r>
              <a:rPr lang="en" sz="1400" b="0" strike="noStrike" spc="-1">
                <a:solidFill>
                  <a:srgbClr val="FFFFFF"/>
                </a:solidFill>
                <a:latin typeface="Ubuntu"/>
                <a:ea typeface="Ubuntu"/>
              </a:rPr>
              <a:t>Keeps players informed on competitive matches and the pro scene.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814" name="PlaceHolder 2"/>
          <p:cNvSpPr>
            <a:spLocks noGrp="1"/>
          </p:cNvSpPr>
          <p:nvPr>
            <p:ph type="title"/>
          </p:nvPr>
        </p:nvSpPr>
        <p:spPr>
          <a:xfrm>
            <a:off x="952560" y="539640"/>
            <a:ext cx="3728160" cy="10479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1" strike="noStrike" spc="-1">
                <a:solidFill>
                  <a:srgbClr val="FF6682"/>
                </a:solidFill>
                <a:latin typeface="Ubuntu"/>
                <a:ea typeface="Ubuntu"/>
              </a:rPr>
              <a:t>Purpose:</a:t>
            </a:r>
            <a:endParaRPr lang="en-GB" sz="2800" b="0" strike="noStrike" spc="-1">
              <a:latin typeface="Arial"/>
            </a:endParaRPr>
          </a:p>
        </p:txBody>
      </p:sp>
      <p:sp>
        <p:nvSpPr>
          <p:cNvPr id="815" name="Google Shape;728;p52"/>
          <p:cNvSpPr/>
          <p:nvPr/>
        </p:nvSpPr>
        <p:spPr>
          <a:xfrm>
            <a:off x="5734800" y="554400"/>
            <a:ext cx="2976840" cy="3698280"/>
          </a:xfrm>
          <a:prstGeom prst="roundRect">
            <a:avLst>
              <a:gd name="adj" fmla="val 16667"/>
            </a:avLst>
          </a:prstGeom>
          <a:blipFill rotWithShape="0">
            <a:blip r:embed="rId2"/>
            <a:srcRect/>
            <a:stretch/>
          </a:blipFill>
          <a:ln w="38100">
            <a:solidFill>
              <a:srgbClr val="FF668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8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8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21;p54"/>
          <p:cNvSpPr/>
          <p:nvPr/>
        </p:nvSpPr>
        <p:spPr>
          <a:xfrm flipH="1">
            <a:off x="2694240" y="-277920"/>
            <a:ext cx="2577960" cy="1222200"/>
          </a:xfrm>
          <a:custGeom>
            <a:avLst/>
            <a:gdLst/>
            <a:ahLst/>
            <a:cxnLst/>
            <a:rect l="l" t="t" r="r" b="b"/>
            <a:pathLst>
              <a:path w="65595" h="31104">
                <a:moveTo>
                  <a:pt x="64744" y="0"/>
                </a:moveTo>
                <a:lnTo>
                  <a:pt x="64713" y="31"/>
                </a:lnTo>
                <a:cubicBezTo>
                  <a:pt x="65291" y="2219"/>
                  <a:pt x="65443" y="4529"/>
                  <a:pt x="65108" y="6778"/>
                </a:cubicBezTo>
                <a:cubicBezTo>
                  <a:pt x="64774" y="8997"/>
                  <a:pt x="63984" y="11155"/>
                  <a:pt x="62768" y="13070"/>
                </a:cubicBezTo>
                <a:cubicBezTo>
                  <a:pt x="60367" y="16900"/>
                  <a:pt x="56415" y="19697"/>
                  <a:pt x="52008" y="20608"/>
                </a:cubicBezTo>
                <a:cubicBezTo>
                  <a:pt x="50931" y="20848"/>
                  <a:pt x="49825" y="20962"/>
                  <a:pt x="48719" y="20962"/>
                </a:cubicBezTo>
                <a:cubicBezTo>
                  <a:pt x="47576" y="20962"/>
                  <a:pt x="46433" y="20840"/>
                  <a:pt x="45321" y="20608"/>
                </a:cubicBezTo>
                <a:cubicBezTo>
                  <a:pt x="44227" y="20396"/>
                  <a:pt x="43132" y="20031"/>
                  <a:pt x="42099" y="19605"/>
                </a:cubicBezTo>
                <a:cubicBezTo>
                  <a:pt x="41065" y="19149"/>
                  <a:pt x="40093" y="18602"/>
                  <a:pt x="39059" y="18086"/>
                </a:cubicBezTo>
                <a:cubicBezTo>
                  <a:pt x="38026" y="17599"/>
                  <a:pt x="36962" y="17113"/>
                  <a:pt x="35837" y="16870"/>
                </a:cubicBezTo>
                <a:cubicBezTo>
                  <a:pt x="35359" y="16769"/>
                  <a:pt x="34880" y="16710"/>
                  <a:pt x="34402" y="16710"/>
                </a:cubicBezTo>
                <a:cubicBezTo>
                  <a:pt x="34303" y="16710"/>
                  <a:pt x="34204" y="16713"/>
                  <a:pt x="34105" y="16718"/>
                </a:cubicBezTo>
                <a:cubicBezTo>
                  <a:pt x="33527" y="16748"/>
                  <a:pt x="32950" y="16870"/>
                  <a:pt x="32403" y="17052"/>
                </a:cubicBezTo>
                <a:cubicBezTo>
                  <a:pt x="31278" y="17417"/>
                  <a:pt x="30305" y="18055"/>
                  <a:pt x="29424" y="18754"/>
                </a:cubicBezTo>
                <a:cubicBezTo>
                  <a:pt x="28512" y="19484"/>
                  <a:pt x="27722" y="20304"/>
                  <a:pt x="26962" y="21156"/>
                </a:cubicBezTo>
                <a:cubicBezTo>
                  <a:pt x="26202" y="22007"/>
                  <a:pt x="25533" y="22918"/>
                  <a:pt x="24773" y="23770"/>
                </a:cubicBezTo>
                <a:cubicBezTo>
                  <a:pt x="24044" y="24621"/>
                  <a:pt x="23254" y="25441"/>
                  <a:pt x="22402" y="26201"/>
                </a:cubicBezTo>
                <a:cubicBezTo>
                  <a:pt x="20731" y="27751"/>
                  <a:pt x="18846" y="29058"/>
                  <a:pt x="16749" y="29909"/>
                </a:cubicBezTo>
                <a:cubicBezTo>
                  <a:pt x="15240" y="30544"/>
                  <a:pt x="13621" y="30894"/>
                  <a:pt x="12006" y="30894"/>
                </a:cubicBezTo>
                <a:cubicBezTo>
                  <a:pt x="11375" y="30894"/>
                  <a:pt x="10745" y="30841"/>
                  <a:pt x="10123" y="30730"/>
                </a:cubicBezTo>
                <a:cubicBezTo>
                  <a:pt x="7904" y="30365"/>
                  <a:pt x="5837" y="29241"/>
                  <a:pt x="4287" y="27630"/>
                </a:cubicBezTo>
                <a:cubicBezTo>
                  <a:pt x="2706" y="25988"/>
                  <a:pt x="1703" y="23922"/>
                  <a:pt x="1095" y="21763"/>
                </a:cubicBezTo>
                <a:cubicBezTo>
                  <a:pt x="487" y="19575"/>
                  <a:pt x="305" y="17295"/>
                  <a:pt x="426" y="15046"/>
                </a:cubicBezTo>
                <a:cubicBezTo>
                  <a:pt x="578" y="12797"/>
                  <a:pt x="1034" y="10547"/>
                  <a:pt x="1855" y="8450"/>
                </a:cubicBezTo>
                <a:cubicBezTo>
                  <a:pt x="2676" y="6353"/>
                  <a:pt x="3831" y="4347"/>
                  <a:pt x="5472" y="2736"/>
                </a:cubicBezTo>
                <a:lnTo>
                  <a:pt x="5442" y="2705"/>
                </a:lnTo>
                <a:cubicBezTo>
                  <a:pt x="3770" y="4286"/>
                  <a:pt x="2524" y="6262"/>
                  <a:pt x="1673" y="8359"/>
                </a:cubicBezTo>
                <a:cubicBezTo>
                  <a:pt x="821" y="10487"/>
                  <a:pt x="305" y="12736"/>
                  <a:pt x="153" y="15016"/>
                </a:cubicBezTo>
                <a:cubicBezTo>
                  <a:pt x="1" y="17326"/>
                  <a:pt x="183" y="19636"/>
                  <a:pt x="791" y="21855"/>
                </a:cubicBezTo>
                <a:cubicBezTo>
                  <a:pt x="1369" y="24043"/>
                  <a:pt x="2432" y="26171"/>
                  <a:pt x="4043" y="27843"/>
                </a:cubicBezTo>
                <a:cubicBezTo>
                  <a:pt x="5654" y="29514"/>
                  <a:pt x="7812" y="30609"/>
                  <a:pt x="10062" y="30973"/>
                </a:cubicBezTo>
                <a:cubicBezTo>
                  <a:pt x="10616" y="31062"/>
                  <a:pt x="11175" y="31104"/>
                  <a:pt x="11732" y="31104"/>
                </a:cubicBezTo>
                <a:cubicBezTo>
                  <a:pt x="13468" y="31104"/>
                  <a:pt x="15200" y="30698"/>
                  <a:pt x="16810" y="30031"/>
                </a:cubicBezTo>
                <a:cubicBezTo>
                  <a:pt x="18907" y="29150"/>
                  <a:pt x="20791" y="27812"/>
                  <a:pt x="22494" y="26323"/>
                </a:cubicBezTo>
                <a:cubicBezTo>
                  <a:pt x="23345" y="25563"/>
                  <a:pt x="24135" y="24742"/>
                  <a:pt x="24895" y="23891"/>
                </a:cubicBezTo>
                <a:cubicBezTo>
                  <a:pt x="25685" y="23040"/>
                  <a:pt x="26354" y="22128"/>
                  <a:pt x="27114" y="21277"/>
                </a:cubicBezTo>
                <a:cubicBezTo>
                  <a:pt x="27874" y="20456"/>
                  <a:pt x="28664" y="19636"/>
                  <a:pt x="29545" y="18937"/>
                </a:cubicBezTo>
                <a:cubicBezTo>
                  <a:pt x="30427" y="18238"/>
                  <a:pt x="31400" y="17660"/>
                  <a:pt x="32494" y="17326"/>
                </a:cubicBezTo>
                <a:cubicBezTo>
                  <a:pt x="33011" y="17143"/>
                  <a:pt x="33558" y="17052"/>
                  <a:pt x="34105" y="17022"/>
                </a:cubicBezTo>
                <a:cubicBezTo>
                  <a:pt x="34182" y="17018"/>
                  <a:pt x="34259" y="17016"/>
                  <a:pt x="34335" y="17016"/>
                </a:cubicBezTo>
                <a:cubicBezTo>
                  <a:pt x="34829" y="17016"/>
                  <a:pt x="35303" y="17095"/>
                  <a:pt x="35777" y="17174"/>
                </a:cubicBezTo>
                <a:cubicBezTo>
                  <a:pt x="36871" y="17417"/>
                  <a:pt x="37904" y="17903"/>
                  <a:pt x="38907" y="18420"/>
                </a:cubicBezTo>
                <a:cubicBezTo>
                  <a:pt x="39910" y="18906"/>
                  <a:pt x="40913" y="19484"/>
                  <a:pt x="41947" y="19940"/>
                </a:cubicBezTo>
                <a:cubicBezTo>
                  <a:pt x="43011" y="20396"/>
                  <a:pt x="44105" y="20760"/>
                  <a:pt x="45230" y="21004"/>
                </a:cubicBezTo>
                <a:cubicBezTo>
                  <a:pt x="46354" y="21247"/>
                  <a:pt x="47509" y="21368"/>
                  <a:pt x="48664" y="21368"/>
                </a:cubicBezTo>
                <a:cubicBezTo>
                  <a:pt x="49819" y="21368"/>
                  <a:pt x="50974" y="21247"/>
                  <a:pt x="52099" y="21004"/>
                </a:cubicBezTo>
                <a:cubicBezTo>
                  <a:pt x="54348" y="20517"/>
                  <a:pt x="56476" y="19575"/>
                  <a:pt x="58361" y="18238"/>
                </a:cubicBezTo>
                <a:cubicBezTo>
                  <a:pt x="60215" y="16870"/>
                  <a:pt x="61826" y="15168"/>
                  <a:pt x="63011" y="13222"/>
                </a:cubicBezTo>
                <a:cubicBezTo>
                  <a:pt x="64197" y="11247"/>
                  <a:pt x="64987" y="9058"/>
                  <a:pt x="65291" y="6778"/>
                </a:cubicBezTo>
                <a:cubicBezTo>
                  <a:pt x="65595" y="4529"/>
                  <a:pt x="65382" y="2189"/>
                  <a:pt x="64744" y="0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7" name="Google Shape;822;p54"/>
          <p:cNvSpPr/>
          <p:nvPr/>
        </p:nvSpPr>
        <p:spPr>
          <a:xfrm rot="16200000">
            <a:off x="4428360" y="-1630080"/>
            <a:ext cx="286560" cy="4689360"/>
          </a:xfrm>
          <a:custGeom>
            <a:avLst/>
            <a:gdLst/>
            <a:ahLst/>
            <a:cxnLst/>
            <a:rect l="l" t="t" r="r" b="b"/>
            <a:pathLst>
              <a:path w="11491" h="42981" fill="none">
                <a:moveTo>
                  <a:pt x="1" y="1"/>
                </a:moveTo>
                <a:lnTo>
                  <a:pt x="8664" y="1"/>
                </a:lnTo>
                <a:cubicBezTo>
                  <a:pt x="10244" y="1"/>
                  <a:pt x="11490" y="1277"/>
                  <a:pt x="11490" y="2858"/>
                </a:cubicBezTo>
                <a:lnTo>
                  <a:pt x="11490" y="40153"/>
                </a:lnTo>
                <a:cubicBezTo>
                  <a:pt x="11490" y="41734"/>
                  <a:pt x="10244" y="42980"/>
                  <a:pt x="8664" y="42980"/>
                </a:cubicBezTo>
                <a:lnTo>
                  <a:pt x="92" y="42980"/>
                </a:lnTo>
              </a:path>
            </a:pathLst>
          </a:custGeom>
          <a:noFill/>
          <a:ln w="28575">
            <a:solidFill>
              <a:srgbClr val="FFFFFF"/>
            </a:solidFill>
            <a:prstDash val="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8" name="Google Shape;823;p54"/>
          <p:cNvSpPr/>
          <p:nvPr/>
        </p:nvSpPr>
        <p:spPr>
          <a:xfrm rot="4500000" flipH="1">
            <a:off x="-2257560" y="2041560"/>
            <a:ext cx="5632560" cy="1531440"/>
          </a:xfrm>
          <a:custGeom>
            <a:avLst/>
            <a:gdLst/>
            <a:ahLst/>
            <a:cxnLst/>
            <a:rect l="l" t="t" r="r" b="b"/>
            <a:pathLst>
              <a:path w="189761" h="81434">
                <a:moveTo>
                  <a:pt x="132853" y="0"/>
                </a:moveTo>
                <a:cubicBezTo>
                  <a:pt x="130689" y="0"/>
                  <a:pt x="128529" y="103"/>
                  <a:pt x="126386" y="308"/>
                </a:cubicBezTo>
                <a:cubicBezTo>
                  <a:pt x="125656" y="369"/>
                  <a:pt x="124957" y="490"/>
                  <a:pt x="124228" y="582"/>
                </a:cubicBezTo>
                <a:lnTo>
                  <a:pt x="123164" y="734"/>
                </a:lnTo>
                <a:cubicBezTo>
                  <a:pt x="122799" y="764"/>
                  <a:pt x="122465" y="855"/>
                  <a:pt x="122100" y="916"/>
                </a:cubicBezTo>
                <a:lnTo>
                  <a:pt x="119972" y="1281"/>
                </a:lnTo>
                <a:lnTo>
                  <a:pt x="117875" y="1767"/>
                </a:lnTo>
                <a:lnTo>
                  <a:pt x="116811" y="2010"/>
                </a:lnTo>
                <a:lnTo>
                  <a:pt x="115778" y="2314"/>
                </a:lnTo>
                <a:lnTo>
                  <a:pt x="113711" y="2892"/>
                </a:lnTo>
                <a:lnTo>
                  <a:pt x="111644" y="3560"/>
                </a:lnTo>
                <a:lnTo>
                  <a:pt x="110641" y="3925"/>
                </a:lnTo>
                <a:cubicBezTo>
                  <a:pt x="110306" y="4047"/>
                  <a:pt x="109972" y="4168"/>
                  <a:pt x="109638" y="4290"/>
                </a:cubicBezTo>
                <a:cubicBezTo>
                  <a:pt x="106932" y="5293"/>
                  <a:pt x="104288" y="6448"/>
                  <a:pt x="101704" y="7725"/>
                </a:cubicBezTo>
                <a:cubicBezTo>
                  <a:pt x="99121" y="9001"/>
                  <a:pt x="96628" y="10399"/>
                  <a:pt x="94197" y="11950"/>
                </a:cubicBezTo>
                <a:cubicBezTo>
                  <a:pt x="91765" y="13469"/>
                  <a:pt x="89394" y="15141"/>
                  <a:pt x="87114" y="16874"/>
                </a:cubicBezTo>
                <a:cubicBezTo>
                  <a:pt x="82555" y="20369"/>
                  <a:pt x="78330" y="24260"/>
                  <a:pt x="74227" y="28302"/>
                </a:cubicBezTo>
                <a:cubicBezTo>
                  <a:pt x="70123" y="32315"/>
                  <a:pt x="66172" y="36479"/>
                  <a:pt x="61825" y="40248"/>
                </a:cubicBezTo>
                <a:cubicBezTo>
                  <a:pt x="59667" y="42132"/>
                  <a:pt x="57418" y="43895"/>
                  <a:pt x="54956" y="45415"/>
                </a:cubicBezTo>
                <a:cubicBezTo>
                  <a:pt x="52524" y="46905"/>
                  <a:pt x="49971" y="48242"/>
                  <a:pt x="47266" y="49154"/>
                </a:cubicBezTo>
                <a:cubicBezTo>
                  <a:pt x="44811" y="50009"/>
                  <a:pt x="42231" y="50538"/>
                  <a:pt x="39640" y="50538"/>
                </a:cubicBezTo>
                <a:cubicBezTo>
                  <a:pt x="39376" y="50538"/>
                  <a:pt x="39111" y="50533"/>
                  <a:pt x="38846" y="50522"/>
                </a:cubicBezTo>
                <a:cubicBezTo>
                  <a:pt x="38147" y="50522"/>
                  <a:pt x="37417" y="50430"/>
                  <a:pt x="36718" y="50370"/>
                </a:cubicBezTo>
                <a:cubicBezTo>
                  <a:pt x="36354" y="50339"/>
                  <a:pt x="36019" y="50248"/>
                  <a:pt x="35655" y="50218"/>
                </a:cubicBezTo>
                <a:cubicBezTo>
                  <a:pt x="35503" y="50187"/>
                  <a:pt x="35320" y="50157"/>
                  <a:pt x="35138" y="50126"/>
                </a:cubicBezTo>
                <a:lnTo>
                  <a:pt x="34621" y="50005"/>
                </a:lnTo>
                <a:cubicBezTo>
                  <a:pt x="33223" y="49701"/>
                  <a:pt x="31855" y="49245"/>
                  <a:pt x="30518" y="48698"/>
                </a:cubicBezTo>
                <a:cubicBezTo>
                  <a:pt x="27873" y="47664"/>
                  <a:pt x="25350" y="46266"/>
                  <a:pt x="22797" y="44990"/>
                </a:cubicBezTo>
                <a:cubicBezTo>
                  <a:pt x="20214" y="43683"/>
                  <a:pt x="17569" y="42467"/>
                  <a:pt x="14651" y="42132"/>
                </a:cubicBezTo>
                <a:cubicBezTo>
                  <a:pt x="14155" y="42070"/>
                  <a:pt x="13660" y="42040"/>
                  <a:pt x="13165" y="42040"/>
                </a:cubicBezTo>
                <a:cubicBezTo>
                  <a:pt x="12204" y="42040"/>
                  <a:pt x="11248" y="42155"/>
                  <a:pt x="10305" y="42376"/>
                </a:cubicBezTo>
                <a:cubicBezTo>
                  <a:pt x="9605" y="42558"/>
                  <a:pt x="8937" y="42801"/>
                  <a:pt x="8268" y="43105"/>
                </a:cubicBezTo>
                <a:cubicBezTo>
                  <a:pt x="7599" y="43409"/>
                  <a:pt x="6991" y="43774"/>
                  <a:pt x="6383" y="44199"/>
                </a:cubicBezTo>
                <a:cubicBezTo>
                  <a:pt x="4043" y="45932"/>
                  <a:pt x="2371" y="48455"/>
                  <a:pt x="1368" y="51160"/>
                </a:cubicBezTo>
                <a:cubicBezTo>
                  <a:pt x="396" y="53895"/>
                  <a:pt x="0" y="56813"/>
                  <a:pt x="335" y="59701"/>
                </a:cubicBezTo>
                <a:cubicBezTo>
                  <a:pt x="699" y="62558"/>
                  <a:pt x="1672" y="65324"/>
                  <a:pt x="3010" y="67877"/>
                </a:cubicBezTo>
                <a:cubicBezTo>
                  <a:pt x="3678" y="69154"/>
                  <a:pt x="4438" y="70370"/>
                  <a:pt x="5259" y="71555"/>
                </a:cubicBezTo>
                <a:cubicBezTo>
                  <a:pt x="6049" y="72741"/>
                  <a:pt x="6931" y="73896"/>
                  <a:pt x="7842" y="74990"/>
                </a:cubicBezTo>
                <a:cubicBezTo>
                  <a:pt x="9666" y="77239"/>
                  <a:pt x="11612" y="79337"/>
                  <a:pt x="13587" y="81434"/>
                </a:cubicBezTo>
                <a:lnTo>
                  <a:pt x="13618" y="81403"/>
                </a:lnTo>
                <a:cubicBezTo>
                  <a:pt x="11672" y="79276"/>
                  <a:pt x="9727" y="77178"/>
                  <a:pt x="7934" y="74929"/>
                </a:cubicBezTo>
                <a:cubicBezTo>
                  <a:pt x="7052" y="73805"/>
                  <a:pt x="6171" y="72650"/>
                  <a:pt x="5380" y="71464"/>
                </a:cubicBezTo>
                <a:cubicBezTo>
                  <a:pt x="4590" y="70279"/>
                  <a:pt x="3830" y="69063"/>
                  <a:pt x="3192" y="67786"/>
                </a:cubicBezTo>
                <a:cubicBezTo>
                  <a:pt x="1885" y="65233"/>
                  <a:pt x="912" y="62497"/>
                  <a:pt x="547" y="59671"/>
                </a:cubicBezTo>
                <a:cubicBezTo>
                  <a:pt x="244" y="56844"/>
                  <a:pt x="639" y="53926"/>
                  <a:pt x="1611" y="51251"/>
                </a:cubicBezTo>
                <a:cubicBezTo>
                  <a:pt x="2614" y="48607"/>
                  <a:pt x="4256" y="46114"/>
                  <a:pt x="6566" y="44442"/>
                </a:cubicBezTo>
                <a:cubicBezTo>
                  <a:pt x="7143" y="44047"/>
                  <a:pt x="7751" y="43683"/>
                  <a:pt x="8390" y="43379"/>
                </a:cubicBezTo>
                <a:cubicBezTo>
                  <a:pt x="9028" y="43075"/>
                  <a:pt x="9697" y="42831"/>
                  <a:pt x="10396" y="42680"/>
                </a:cubicBezTo>
                <a:cubicBezTo>
                  <a:pt x="11325" y="42473"/>
                  <a:pt x="12282" y="42351"/>
                  <a:pt x="13249" y="42351"/>
                </a:cubicBezTo>
                <a:cubicBezTo>
                  <a:pt x="13705" y="42351"/>
                  <a:pt x="14163" y="42378"/>
                  <a:pt x="14621" y="42436"/>
                </a:cubicBezTo>
                <a:cubicBezTo>
                  <a:pt x="17447" y="42801"/>
                  <a:pt x="20092" y="43987"/>
                  <a:pt x="22645" y="45263"/>
                </a:cubicBezTo>
                <a:cubicBezTo>
                  <a:pt x="25198" y="46540"/>
                  <a:pt x="27721" y="47938"/>
                  <a:pt x="30426" y="48971"/>
                </a:cubicBezTo>
                <a:cubicBezTo>
                  <a:pt x="31764" y="49488"/>
                  <a:pt x="33132" y="49944"/>
                  <a:pt x="34560" y="50248"/>
                </a:cubicBezTo>
                <a:lnTo>
                  <a:pt x="35077" y="50370"/>
                </a:lnTo>
                <a:cubicBezTo>
                  <a:pt x="35259" y="50400"/>
                  <a:pt x="35442" y="50430"/>
                  <a:pt x="35624" y="50461"/>
                </a:cubicBezTo>
                <a:cubicBezTo>
                  <a:pt x="35958" y="50522"/>
                  <a:pt x="36323" y="50582"/>
                  <a:pt x="36688" y="50643"/>
                </a:cubicBezTo>
                <a:cubicBezTo>
                  <a:pt x="37417" y="50704"/>
                  <a:pt x="38117" y="50795"/>
                  <a:pt x="38846" y="50795"/>
                </a:cubicBezTo>
                <a:cubicBezTo>
                  <a:pt x="39046" y="50801"/>
                  <a:pt x="39246" y="50805"/>
                  <a:pt x="39446" y="50805"/>
                </a:cubicBezTo>
                <a:cubicBezTo>
                  <a:pt x="42133" y="50805"/>
                  <a:pt x="44809" y="50244"/>
                  <a:pt x="47326" y="49367"/>
                </a:cubicBezTo>
                <a:cubicBezTo>
                  <a:pt x="50062" y="48424"/>
                  <a:pt x="52615" y="47087"/>
                  <a:pt x="55047" y="45567"/>
                </a:cubicBezTo>
                <a:cubicBezTo>
                  <a:pt x="57509" y="44047"/>
                  <a:pt x="59789" y="42254"/>
                  <a:pt x="61916" y="40369"/>
                </a:cubicBezTo>
                <a:cubicBezTo>
                  <a:pt x="64105" y="38455"/>
                  <a:pt x="66141" y="36448"/>
                  <a:pt x="68208" y="34442"/>
                </a:cubicBezTo>
                <a:cubicBezTo>
                  <a:pt x="70245" y="32436"/>
                  <a:pt x="72281" y="30400"/>
                  <a:pt x="74318" y="28394"/>
                </a:cubicBezTo>
                <a:cubicBezTo>
                  <a:pt x="78452" y="24381"/>
                  <a:pt x="82677" y="20521"/>
                  <a:pt x="87266" y="17056"/>
                </a:cubicBezTo>
                <a:cubicBezTo>
                  <a:pt x="89546" y="15324"/>
                  <a:pt x="91887" y="13682"/>
                  <a:pt x="94318" y="12162"/>
                </a:cubicBezTo>
                <a:cubicBezTo>
                  <a:pt x="96750" y="10643"/>
                  <a:pt x="99273" y="9244"/>
                  <a:pt x="101826" y="7968"/>
                </a:cubicBezTo>
                <a:cubicBezTo>
                  <a:pt x="104410" y="6722"/>
                  <a:pt x="107054" y="5567"/>
                  <a:pt x="109729" y="4594"/>
                </a:cubicBezTo>
                <a:cubicBezTo>
                  <a:pt x="110063" y="4472"/>
                  <a:pt x="110398" y="4351"/>
                  <a:pt x="110762" y="4229"/>
                </a:cubicBezTo>
                <a:lnTo>
                  <a:pt x="111765" y="3895"/>
                </a:lnTo>
                <a:lnTo>
                  <a:pt x="113802" y="3226"/>
                </a:lnTo>
                <a:lnTo>
                  <a:pt x="115869" y="2649"/>
                </a:lnTo>
                <a:lnTo>
                  <a:pt x="116902" y="2345"/>
                </a:lnTo>
                <a:lnTo>
                  <a:pt x="117966" y="2101"/>
                </a:lnTo>
                <a:lnTo>
                  <a:pt x="120063" y="1645"/>
                </a:lnTo>
                <a:lnTo>
                  <a:pt x="122161" y="1250"/>
                </a:lnTo>
                <a:cubicBezTo>
                  <a:pt x="122525" y="1190"/>
                  <a:pt x="122860" y="1129"/>
                  <a:pt x="123225" y="1068"/>
                </a:cubicBezTo>
                <a:lnTo>
                  <a:pt x="124288" y="916"/>
                </a:lnTo>
                <a:cubicBezTo>
                  <a:pt x="124987" y="855"/>
                  <a:pt x="125717" y="734"/>
                  <a:pt x="126416" y="673"/>
                </a:cubicBezTo>
                <a:cubicBezTo>
                  <a:pt x="128482" y="453"/>
                  <a:pt x="130548" y="360"/>
                  <a:pt x="132613" y="360"/>
                </a:cubicBezTo>
                <a:cubicBezTo>
                  <a:pt x="133405" y="360"/>
                  <a:pt x="134196" y="374"/>
                  <a:pt x="134988" y="399"/>
                </a:cubicBezTo>
                <a:cubicBezTo>
                  <a:pt x="137845" y="521"/>
                  <a:pt x="140702" y="855"/>
                  <a:pt x="143498" y="1402"/>
                </a:cubicBezTo>
                <a:cubicBezTo>
                  <a:pt x="146325" y="1949"/>
                  <a:pt x="149061" y="2740"/>
                  <a:pt x="151766" y="3743"/>
                </a:cubicBezTo>
                <a:cubicBezTo>
                  <a:pt x="154441" y="4746"/>
                  <a:pt x="157025" y="5992"/>
                  <a:pt x="159487" y="7451"/>
                </a:cubicBezTo>
                <a:cubicBezTo>
                  <a:pt x="161949" y="8910"/>
                  <a:pt x="164259" y="10582"/>
                  <a:pt x="166417" y="12466"/>
                </a:cubicBezTo>
                <a:cubicBezTo>
                  <a:pt x="170703" y="16266"/>
                  <a:pt x="174229" y="20916"/>
                  <a:pt x="176630" y="26114"/>
                </a:cubicBezTo>
                <a:cubicBezTo>
                  <a:pt x="177815" y="28698"/>
                  <a:pt x="178697" y="31464"/>
                  <a:pt x="179274" y="34260"/>
                </a:cubicBezTo>
                <a:cubicBezTo>
                  <a:pt x="179609" y="35658"/>
                  <a:pt x="179730" y="37087"/>
                  <a:pt x="179913" y="38485"/>
                </a:cubicBezTo>
                <a:cubicBezTo>
                  <a:pt x="180095" y="39914"/>
                  <a:pt x="180277" y="41342"/>
                  <a:pt x="180520" y="42771"/>
                </a:cubicBezTo>
                <a:cubicBezTo>
                  <a:pt x="181037" y="45597"/>
                  <a:pt x="181736" y="48424"/>
                  <a:pt x="183165" y="50947"/>
                </a:cubicBezTo>
                <a:cubicBezTo>
                  <a:pt x="183499" y="51585"/>
                  <a:pt x="183925" y="52163"/>
                  <a:pt x="184381" y="52740"/>
                </a:cubicBezTo>
                <a:cubicBezTo>
                  <a:pt x="184837" y="53288"/>
                  <a:pt x="185353" y="53804"/>
                  <a:pt x="185900" y="54260"/>
                </a:cubicBezTo>
                <a:cubicBezTo>
                  <a:pt x="187025" y="55172"/>
                  <a:pt x="188363" y="55780"/>
                  <a:pt x="189761" y="56114"/>
                </a:cubicBezTo>
                <a:lnTo>
                  <a:pt x="189761" y="56084"/>
                </a:lnTo>
                <a:cubicBezTo>
                  <a:pt x="188393" y="55750"/>
                  <a:pt x="187056" y="55111"/>
                  <a:pt x="185961" y="54199"/>
                </a:cubicBezTo>
                <a:cubicBezTo>
                  <a:pt x="185384" y="53744"/>
                  <a:pt x="184897" y="53227"/>
                  <a:pt x="184441" y="52680"/>
                </a:cubicBezTo>
                <a:cubicBezTo>
                  <a:pt x="184016" y="52102"/>
                  <a:pt x="183590" y="51525"/>
                  <a:pt x="183256" y="50886"/>
                </a:cubicBezTo>
                <a:cubicBezTo>
                  <a:pt x="181888" y="48394"/>
                  <a:pt x="181220" y="45537"/>
                  <a:pt x="180733" y="42740"/>
                </a:cubicBezTo>
                <a:cubicBezTo>
                  <a:pt x="180490" y="41312"/>
                  <a:pt x="180308" y="39914"/>
                  <a:pt x="180125" y="38485"/>
                </a:cubicBezTo>
                <a:cubicBezTo>
                  <a:pt x="179943" y="37056"/>
                  <a:pt x="179821" y="35628"/>
                  <a:pt x="179487" y="34199"/>
                </a:cubicBezTo>
                <a:cubicBezTo>
                  <a:pt x="178940" y="31403"/>
                  <a:pt x="178058" y="28606"/>
                  <a:pt x="176873" y="25992"/>
                </a:cubicBezTo>
                <a:cubicBezTo>
                  <a:pt x="174502" y="20734"/>
                  <a:pt x="170976" y="16023"/>
                  <a:pt x="166660" y="12193"/>
                </a:cubicBezTo>
                <a:cubicBezTo>
                  <a:pt x="164502" y="10278"/>
                  <a:pt x="162161" y="8606"/>
                  <a:pt x="159669" y="7117"/>
                </a:cubicBezTo>
                <a:cubicBezTo>
                  <a:pt x="157207" y="5658"/>
                  <a:pt x="154593" y="4381"/>
                  <a:pt x="151888" y="3408"/>
                </a:cubicBezTo>
                <a:cubicBezTo>
                  <a:pt x="149182" y="2405"/>
                  <a:pt x="146416" y="1585"/>
                  <a:pt x="143590" y="1038"/>
                </a:cubicBezTo>
                <a:cubicBezTo>
                  <a:pt x="140763" y="490"/>
                  <a:pt x="137875" y="156"/>
                  <a:pt x="135018" y="35"/>
                </a:cubicBezTo>
                <a:cubicBezTo>
                  <a:pt x="134296" y="12"/>
                  <a:pt x="133574" y="0"/>
                  <a:pt x="132853" y="0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9" name="Google Shape;824;p54"/>
          <p:cNvSpPr/>
          <p:nvPr/>
        </p:nvSpPr>
        <p:spPr>
          <a:xfrm rot="5400000" flipH="1">
            <a:off x="5289480" y="1859400"/>
            <a:ext cx="6890400" cy="2389320"/>
          </a:xfrm>
          <a:custGeom>
            <a:avLst/>
            <a:gdLst/>
            <a:ahLst/>
            <a:cxnLst/>
            <a:rect l="l" t="t" r="r" b="b"/>
            <a:pathLst>
              <a:path w="182557" h="63315">
                <a:moveTo>
                  <a:pt x="13634" y="34215"/>
                </a:moveTo>
                <a:cubicBezTo>
                  <a:pt x="14881" y="34215"/>
                  <a:pt x="16129" y="34332"/>
                  <a:pt x="17356" y="34560"/>
                </a:cubicBezTo>
                <a:cubicBezTo>
                  <a:pt x="18459" y="34762"/>
                  <a:pt x="19536" y="35060"/>
                  <a:pt x="20585" y="35434"/>
                </a:cubicBezTo>
                <a:lnTo>
                  <a:pt x="20585" y="35434"/>
                </a:lnTo>
                <a:cubicBezTo>
                  <a:pt x="20441" y="36128"/>
                  <a:pt x="20294" y="36846"/>
                  <a:pt x="20092" y="37508"/>
                </a:cubicBezTo>
                <a:cubicBezTo>
                  <a:pt x="19910" y="38238"/>
                  <a:pt x="19666" y="38967"/>
                  <a:pt x="19423" y="39666"/>
                </a:cubicBezTo>
                <a:cubicBezTo>
                  <a:pt x="18876" y="41064"/>
                  <a:pt x="18268" y="42432"/>
                  <a:pt x="17478" y="43709"/>
                </a:cubicBezTo>
                <a:cubicBezTo>
                  <a:pt x="16657" y="44985"/>
                  <a:pt x="15715" y="46140"/>
                  <a:pt x="14560" y="47113"/>
                </a:cubicBezTo>
                <a:cubicBezTo>
                  <a:pt x="13435" y="48086"/>
                  <a:pt x="12128" y="48846"/>
                  <a:pt x="10700" y="49302"/>
                </a:cubicBezTo>
                <a:cubicBezTo>
                  <a:pt x="9608" y="49657"/>
                  <a:pt x="8443" y="49828"/>
                  <a:pt x="7276" y="49828"/>
                </a:cubicBezTo>
                <a:cubicBezTo>
                  <a:pt x="6948" y="49828"/>
                  <a:pt x="6619" y="49815"/>
                  <a:pt x="6292" y="49788"/>
                </a:cubicBezTo>
                <a:cubicBezTo>
                  <a:pt x="4833" y="49636"/>
                  <a:pt x="3374" y="49150"/>
                  <a:pt x="2250" y="48177"/>
                </a:cubicBezTo>
                <a:cubicBezTo>
                  <a:pt x="1155" y="47204"/>
                  <a:pt x="487" y="45776"/>
                  <a:pt x="365" y="44317"/>
                </a:cubicBezTo>
                <a:cubicBezTo>
                  <a:pt x="304" y="43587"/>
                  <a:pt x="396" y="42827"/>
                  <a:pt x="548" y="42098"/>
                </a:cubicBezTo>
                <a:cubicBezTo>
                  <a:pt x="730" y="41399"/>
                  <a:pt x="1003" y="40700"/>
                  <a:pt x="1368" y="40061"/>
                </a:cubicBezTo>
                <a:cubicBezTo>
                  <a:pt x="1733" y="39393"/>
                  <a:pt x="2189" y="38785"/>
                  <a:pt x="2706" y="38268"/>
                </a:cubicBezTo>
                <a:cubicBezTo>
                  <a:pt x="3192" y="37721"/>
                  <a:pt x="3800" y="37235"/>
                  <a:pt x="4408" y="36809"/>
                </a:cubicBezTo>
                <a:cubicBezTo>
                  <a:pt x="5624" y="35958"/>
                  <a:pt x="7022" y="35350"/>
                  <a:pt x="8450" y="34925"/>
                </a:cubicBezTo>
                <a:cubicBezTo>
                  <a:pt x="10136" y="34445"/>
                  <a:pt x="11884" y="34215"/>
                  <a:pt x="13634" y="34215"/>
                </a:cubicBezTo>
                <a:close/>
                <a:moveTo>
                  <a:pt x="15259" y="0"/>
                </a:moveTo>
                <a:cubicBezTo>
                  <a:pt x="16384" y="2796"/>
                  <a:pt x="17417" y="5654"/>
                  <a:pt x="18299" y="8541"/>
                </a:cubicBezTo>
                <a:cubicBezTo>
                  <a:pt x="19180" y="11429"/>
                  <a:pt x="19879" y="14377"/>
                  <a:pt x="20396" y="17356"/>
                </a:cubicBezTo>
                <a:cubicBezTo>
                  <a:pt x="20913" y="20304"/>
                  <a:pt x="21247" y="23313"/>
                  <a:pt x="21338" y="26323"/>
                </a:cubicBezTo>
                <a:cubicBezTo>
                  <a:pt x="21368" y="29303"/>
                  <a:pt x="21219" y="32313"/>
                  <a:pt x="20626" y="35235"/>
                </a:cubicBezTo>
                <a:lnTo>
                  <a:pt x="20626" y="35235"/>
                </a:lnTo>
                <a:cubicBezTo>
                  <a:pt x="19581" y="34860"/>
                  <a:pt x="18509" y="34559"/>
                  <a:pt x="17417" y="34347"/>
                </a:cubicBezTo>
                <a:cubicBezTo>
                  <a:pt x="16155" y="34102"/>
                  <a:pt x="14866" y="33978"/>
                  <a:pt x="13577" y="33978"/>
                </a:cubicBezTo>
                <a:cubicBezTo>
                  <a:pt x="11824" y="33978"/>
                  <a:pt x="10071" y="34208"/>
                  <a:pt x="8390" y="34681"/>
                </a:cubicBezTo>
                <a:cubicBezTo>
                  <a:pt x="6900" y="35107"/>
                  <a:pt x="5502" y="35715"/>
                  <a:pt x="4256" y="36596"/>
                </a:cubicBezTo>
                <a:cubicBezTo>
                  <a:pt x="3617" y="37022"/>
                  <a:pt x="3010" y="37508"/>
                  <a:pt x="2493" y="38086"/>
                </a:cubicBezTo>
                <a:cubicBezTo>
                  <a:pt x="1976" y="38633"/>
                  <a:pt x="1520" y="39241"/>
                  <a:pt x="1125" y="39909"/>
                </a:cubicBezTo>
                <a:cubicBezTo>
                  <a:pt x="730" y="40578"/>
                  <a:pt x="456" y="41308"/>
                  <a:pt x="274" y="42037"/>
                </a:cubicBezTo>
                <a:cubicBezTo>
                  <a:pt x="92" y="42797"/>
                  <a:pt x="0" y="43557"/>
                  <a:pt x="61" y="44347"/>
                </a:cubicBezTo>
                <a:cubicBezTo>
                  <a:pt x="183" y="45867"/>
                  <a:pt x="882" y="47387"/>
                  <a:pt x="2037" y="48420"/>
                </a:cubicBezTo>
                <a:cubicBezTo>
                  <a:pt x="3222" y="49454"/>
                  <a:pt x="4742" y="49970"/>
                  <a:pt x="6262" y="50122"/>
                </a:cubicBezTo>
                <a:cubicBezTo>
                  <a:pt x="6622" y="50158"/>
                  <a:pt x="6982" y="50175"/>
                  <a:pt x="7341" y="50175"/>
                </a:cubicBezTo>
                <a:cubicBezTo>
                  <a:pt x="8527" y="50175"/>
                  <a:pt x="9701" y="49986"/>
                  <a:pt x="10821" y="49636"/>
                </a:cubicBezTo>
                <a:cubicBezTo>
                  <a:pt x="12280" y="49150"/>
                  <a:pt x="13618" y="48359"/>
                  <a:pt x="14773" y="47356"/>
                </a:cubicBezTo>
                <a:cubicBezTo>
                  <a:pt x="15928" y="46353"/>
                  <a:pt x="16900" y="45168"/>
                  <a:pt x="17721" y="43861"/>
                </a:cubicBezTo>
                <a:cubicBezTo>
                  <a:pt x="18511" y="42584"/>
                  <a:pt x="19150" y="41186"/>
                  <a:pt x="19666" y="39757"/>
                </a:cubicBezTo>
                <a:cubicBezTo>
                  <a:pt x="19910" y="39028"/>
                  <a:pt x="20183" y="38329"/>
                  <a:pt x="20366" y="37599"/>
                </a:cubicBezTo>
                <a:cubicBezTo>
                  <a:pt x="20564" y="36920"/>
                  <a:pt x="20709" y="36214"/>
                  <a:pt x="20851" y="35531"/>
                </a:cubicBezTo>
                <a:lnTo>
                  <a:pt x="20851" y="35531"/>
                </a:lnTo>
                <a:cubicBezTo>
                  <a:pt x="22541" y="36156"/>
                  <a:pt x="24156" y="36975"/>
                  <a:pt x="25685" y="37903"/>
                </a:cubicBezTo>
                <a:cubicBezTo>
                  <a:pt x="28268" y="39484"/>
                  <a:pt x="30639" y="41368"/>
                  <a:pt x="32919" y="43344"/>
                </a:cubicBezTo>
                <a:cubicBezTo>
                  <a:pt x="35199" y="45320"/>
                  <a:pt x="37418" y="47356"/>
                  <a:pt x="39667" y="49393"/>
                </a:cubicBezTo>
                <a:cubicBezTo>
                  <a:pt x="41886" y="51429"/>
                  <a:pt x="44165" y="53435"/>
                  <a:pt x="46597" y="55229"/>
                </a:cubicBezTo>
                <a:cubicBezTo>
                  <a:pt x="49059" y="56992"/>
                  <a:pt x="51704" y="58542"/>
                  <a:pt x="54591" y="59454"/>
                </a:cubicBezTo>
                <a:cubicBezTo>
                  <a:pt x="56412" y="60048"/>
                  <a:pt x="58330" y="60364"/>
                  <a:pt x="60246" y="60364"/>
                </a:cubicBezTo>
                <a:cubicBezTo>
                  <a:pt x="61367" y="60364"/>
                  <a:pt x="62488" y="60256"/>
                  <a:pt x="63588" y="60031"/>
                </a:cubicBezTo>
                <a:cubicBezTo>
                  <a:pt x="66597" y="59484"/>
                  <a:pt x="69394" y="58208"/>
                  <a:pt x="71977" y="56627"/>
                </a:cubicBezTo>
                <a:cubicBezTo>
                  <a:pt x="73284" y="55867"/>
                  <a:pt x="74500" y="54955"/>
                  <a:pt x="75716" y="54043"/>
                </a:cubicBezTo>
                <a:cubicBezTo>
                  <a:pt x="76902" y="53101"/>
                  <a:pt x="78087" y="52128"/>
                  <a:pt x="79181" y="51095"/>
                </a:cubicBezTo>
                <a:cubicBezTo>
                  <a:pt x="83680" y="47022"/>
                  <a:pt x="87479" y="42311"/>
                  <a:pt x="91826" y="38116"/>
                </a:cubicBezTo>
                <a:cubicBezTo>
                  <a:pt x="94014" y="36049"/>
                  <a:pt x="96324" y="34104"/>
                  <a:pt x="98847" y="32462"/>
                </a:cubicBezTo>
                <a:cubicBezTo>
                  <a:pt x="100093" y="31642"/>
                  <a:pt x="101431" y="30943"/>
                  <a:pt x="102799" y="30304"/>
                </a:cubicBezTo>
                <a:lnTo>
                  <a:pt x="104866" y="29423"/>
                </a:lnTo>
                <a:cubicBezTo>
                  <a:pt x="105565" y="29180"/>
                  <a:pt x="106294" y="28967"/>
                  <a:pt x="107024" y="28724"/>
                </a:cubicBezTo>
                <a:cubicBezTo>
                  <a:pt x="109911" y="27873"/>
                  <a:pt x="112890" y="27417"/>
                  <a:pt x="115899" y="27265"/>
                </a:cubicBezTo>
                <a:lnTo>
                  <a:pt x="118149" y="27265"/>
                </a:lnTo>
                <a:cubicBezTo>
                  <a:pt x="118908" y="27295"/>
                  <a:pt x="119638" y="27356"/>
                  <a:pt x="120398" y="27386"/>
                </a:cubicBezTo>
                <a:lnTo>
                  <a:pt x="120945" y="27417"/>
                </a:lnTo>
                <a:cubicBezTo>
                  <a:pt x="121158" y="27447"/>
                  <a:pt x="121340" y="27478"/>
                  <a:pt x="121522" y="27478"/>
                </a:cubicBezTo>
                <a:lnTo>
                  <a:pt x="122647" y="27630"/>
                </a:lnTo>
                <a:cubicBezTo>
                  <a:pt x="123012" y="27690"/>
                  <a:pt x="123377" y="27721"/>
                  <a:pt x="123741" y="27782"/>
                </a:cubicBezTo>
                <a:lnTo>
                  <a:pt x="124866" y="28025"/>
                </a:lnTo>
                <a:cubicBezTo>
                  <a:pt x="127784" y="28633"/>
                  <a:pt x="130702" y="29545"/>
                  <a:pt x="133377" y="30882"/>
                </a:cubicBezTo>
                <a:cubicBezTo>
                  <a:pt x="136082" y="32219"/>
                  <a:pt x="138574" y="33921"/>
                  <a:pt x="140793" y="35928"/>
                </a:cubicBezTo>
                <a:cubicBezTo>
                  <a:pt x="142982" y="37994"/>
                  <a:pt x="144897" y="40335"/>
                  <a:pt x="146690" y="42767"/>
                </a:cubicBezTo>
                <a:cubicBezTo>
                  <a:pt x="148453" y="45198"/>
                  <a:pt x="150125" y="47721"/>
                  <a:pt x="151918" y="50153"/>
                </a:cubicBezTo>
                <a:cubicBezTo>
                  <a:pt x="153711" y="52584"/>
                  <a:pt x="155626" y="54955"/>
                  <a:pt x="157876" y="57022"/>
                </a:cubicBezTo>
                <a:cubicBezTo>
                  <a:pt x="160095" y="59089"/>
                  <a:pt x="162648" y="60791"/>
                  <a:pt x="165444" y="61946"/>
                </a:cubicBezTo>
                <a:cubicBezTo>
                  <a:pt x="167699" y="62843"/>
                  <a:pt x="170127" y="63315"/>
                  <a:pt x="172545" y="63315"/>
                </a:cubicBezTo>
                <a:cubicBezTo>
                  <a:pt x="173158" y="63315"/>
                  <a:pt x="173771" y="63284"/>
                  <a:pt x="174381" y="63223"/>
                </a:cubicBezTo>
                <a:cubicBezTo>
                  <a:pt x="175900" y="63071"/>
                  <a:pt x="177390" y="62736"/>
                  <a:pt x="178788" y="62129"/>
                </a:cubicBezTo>
                <a:cubicBezTo>
                  <a:pt x="180186" y="61551"/>
                  <a:pt x="181463" y="60730"/>
                  <a:pt x="182557" y="59636"/>
                </a:cubicBezTo>
                <a:lnTo>
                  <a:pt x="182527" y="59606"/>
                </a:lnTo>
                <a:cubicBezTo>
                  <a:pt x="181432" y="60670"/>
                  <a:pt x="180156" y="61490"/>
                  <a:pt x="178758" y="62068"/>
                </a:cubicBezTo>
                <a:cubicBezTo>
                  <a:pt x="177359" y="62645"/>
                  <a:pt x="175870" y="62980"/>
                  <a:pt x="174381" y="63101"/>
                </a:cubicBezTo>
                <a:cubicBezTo>
                  <a:pt x="173831" y="63151"/>
                  <a:pt x="173279" y="63176"/>
                  <a:pt x="172728" y="63176"/>
                </a:cubicBezTo>
                <a:cubicBezTo>
                  <a:pt x="170260" y="63176"/>
                  <a:pt x="167796" y="62683"/>
                  <a:pt x="165535" y="61764"/>
                </a:cubicBezTo>
                <a:cubicBezTo>
                  <a:pt x="162739" y="60639"/>
                  <a:pt x="160216" y="58907"/>
                  <a:pt x="158028" y="56840"/>
                </a:cubicBezTo>
                <a:cubicBezTo>
                  <a:pt x="155809" y="54803"/>
                  <a:pt x="153924" y="52432"/>
                  <a:pt x="152161" y="50001"/>
                </a:cubicBezTo>
                <a:cubicBezTo>
                  <a:pt x="150368" y="47539"/>
                  <a:pt x="148727" y="45016"/>
                  <a:pt x="146933" y="42584"/>
                </a:cubicBezTo>
                <a:cubicBezTo>
                  <a:pt x="145170" y="40122"/>
                  <a:pt x="143255" y="37751"/>
                  <a:pt x="141036" y="35684"/>
                </a:cubicBezTo>
                <a:cubicBezTo>
                  <a:pt x="136568" y="31551"/>
                  <a:pt x="130884" y="28815"/>
                  <a:pt x="124927" y="27660"/>
                </a:cubicBezTo>
                <a:lnTo>
                  <a:pt x="123802" y="27417"/>
                </a:lnTo>
                <a:cubicBezTo>
                  <a:pt x="123437" y="27356"/>
                  <a:pt x="123073" y="27326"/>
                  <a:pt x="122677" y="27265"/>
                </a:cubicBezTo>
                <a:lnTo>
                  <a:pt x="121553" y="27113"/>
                </a:lnTo>
                <a:cubicBezTo>
                  <a:pt x="121370" y="27113"/>
                  <a:pt x="121188" y="27082"/>
                  <a:pt x="121006" y="27052"/>
                </a:cubicBezTo>
                <a:lnTo>
                  <a:pt x="120428" y="27022"/>
                </a:lnTo>
                <a:cubicBezTo>
                  <a:pt x="119668" y="26991"/>
                  <a:pt x="118908" y="26930"/>
                  <a:pt x="118149" y="26900"/>
                </a:cubicBezTo>
                <a:lnTo>
                  <a:pt x="115869" y="26900"/>
                </a:lnTo>
                <a:cubicBezTo>
                  <a:pt x="112829" y="27052"/>
                  <a:pt x="109820" y="27538"/>
                  <a:pt x="106902" y="28389"/>
                </a:cubicBezTo>
                <a:cubicBezTo>
                  <a:pt x="106203" y="28633"/>
                  <a:pt x="105474" y="28845"/>
                  <a:pt x="104744" y="29089"/>
                </a:cubicBezTo>
                <a:lnTo>
                  <a:pt x="102647" y="29970"/>
                </a:lnTo>
                <a:cubicBezTo>
                  <a:pt x="101279" y="30639"/>
                  <a:pt x="99911" y="31338"/>
                  <a:pt x="98665" y="32159"/>
                </a:cubicBezTo>
                <a:cubicBezTo>
                  <a:pt x="96112" y="33830"/>
                  <a:pt x="93771" y="35776"/>
                  <a:pt x="91583" y="37873"/>
                </a:cubicBezTo>
                <a:cubicBezTo>
                  <a:pt x="87236" y="42067"/>
                  <a:pt x="83437" y="46809"/>
                  <a:pt x="78999" y="50882"/>
                </a:cubicBezTo>
                <a:cubicBezTo>
                  <a:pt x="77874" y="51916"/>
                  <a:pt x="76719" y="52888"/>
                  <a:pt x="75564" y="53831"/>
                </a:cubicBezTo>
                <a:cubicBezTo>
                  <a:pt x="74348" y="54742"/>
                  <a:pt x="73132" y="55654"/>
                  <a:pt x="71856" y="56414"/>
                </a:cubicBezTo>
                <a:cubicBezTo>
                  <a:pt x="69303" y="57995"/>
                  <a:pt x="66506" y="59271"/>
                  <a:pt x="63558" y="59849"/>
                </a:cubicBezTo>
                <a:cubicBezTo>
                  <a:pt x="62457" y="60065"/>
                  <a:pt x="61335" y="60170"/>
                  <a:pt x="60212" y="60170"/>
                </a:cubicBezTo>
                <a:cubicBezTo>
                  <a:pt x="58328" y="60170"/>
                  <a:pt x="56442" y="59873"/>
                  <a:pt x="54652" y="59302"/>
                </a:cubicBezTo>
                <a:cubicBezTo>
                  <a:pt x="51795" y="58390"/>
                  <a:pt x="49150" y="56840"/>
                  <a:pt x="46688" y="55107"/>
                </a:cubicBezTo>
                <a:cubicBezTo>
                  <a:pt x="41795" y="51551"/>
                  <a:pt x="37570" y="47174"/>
                  <a:pt x="33010" y="43223"/>
                </a:cubicBezTo>
                <a:cubicBezTo>
                  <a:pt x="30730" y="41247"/>
                  <a:pt x="28360" y="39332"/>
                  <a:pt x="25776" y="37751"/>
                </a:cubicBezTo>
                <a:cubicBezTo>
                  <a:pt x="24238" y="36799"/>
                  <a:pt x="22601" y="35969"/>
                  <a:pt x="20892" y="35332"/>
                </a:cubicBezTo>
                <a:lnTo>
                  <a:pt x="20892" y="35332"/>
                </a:lnTo>
                <a:cubicBezTo>
                  <a:pt x="21461" y="32369"/>
                  <a:pt x="21611" y="29346"/>
                  <a:pt x="21551" y="26323"/>
                </a:cubicBezTo>
                <a:cubicBezTo>
                  <a:pt x="21460" y="23313"/>
                  <a:pt x="21125" y="20274"/>
                  <a:pt x="20578" y="17295"/>
                </a:cubicBezTo>
                <a:cubicBezTo>
                  <a:pt x="19514" y="11338"/>
                  <a:pt x="17630" y="5562"/>
                  <a:pt x="15289" y="0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0" name="PlaceHolder 1"/>
          <p:cNvSpPr>
            <a:spLocks noGrp="1"/>
          </p:cNvSpPr>
          <p:nvPr>
            <p:ph type="title"/>
          </p:nvPr>
        </p:nvSpPr>
        <p:spPr>
          <a:xfrm>
            <a:off x="1823400" y="2631600"/>
            <a:ext cx="5496120" cy="869760"/>
          </a:xfrm>
          <a:prstGeom prst="rect">
            <a:avLst/>
          </a:prstGeom>
          <a:noFill/>
          <a:ln w="0">
            <a:noFill/>
          </a:ln>
          <a:effectLst>
            <a:outerShdw blurRad="214200" dist="47520" dir="5400000" rotWithShape="0">
              <a:srgbClr val="280F7C">
                <a:alpha val="40000"/>
              </a:srgbClr>
            </a:outerShdw>
          </a:effectLst>
        </p:spPr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000" b="0" strike="noStrike" spc="-1">
                <a:solidFill>
                  <a:srgbClr val="FFFFFF"/>
                </a:solidFill>
                <a:latin typeface="Ubuntu Light"/>
                <a:ea typeface="Ubuntu Light"/>
              </a:rPr>
              <a:t>Architecture</a:t>
            </a:r>
            <a:endParaRPr lang="en-GB" sz="5000" b="0" strike="noStrike" spc="-1">
              <a:latin typeface="Arial"/>
            </a:endParaRPr>
          </a:p>
        </p:txBody>
      </p:sp>
      <p:sp>
        <p:nvSpPr>
          <p:cNvPr id="821" name="PlaceHolder 2"/>
          <p:cNvSpPr>
            <a:spLocks noGrp="1"/>
          </p:cNvSpPr>
          <p:nvPr>
            <p:ph type="title"/>
          </p:nvPr>
        </p:nvSpPr>
        <p:spPr>
          <a:xfrm>
            <a:off x="3782160" y="1572840"/>
            <a:ext cx="1578960" cy="1058400"/>
          </a:xfrm>
          <a:prstGeom prst="rect">
            <a:avLst/>
          </a:prstGeom>
          <a:noFill/>
          <a:ln w="0">
            <a:noFill/>
          </a:ln>
          <a:effectLst>
            <a:outerShdw blurRad="214200" dist="47520" dir="5400000" rotWithShape="0">
              <a:srgbClr val="280F7C">
                <a:alpha val="40000"/>
              </a:srgbClr>
            </a:outerShdw>
          </a:effectLst>
        </p:spPr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500" b="1" strike="noStrike" spc="-1">
                <a:solidFill>
                  <a:srgbClr val="FF6682"/>
                </a:solidFill>
                <a:latin typeface="Ubuntu"/>
                <a:ea typeface="Ubuntu"/>
              </a:rPr>
              <a:t>02</a:t>
            </a:r>
            <a:endParaRPr lang="en-GB" sz="6500" b="0" strike="noStrike" spc="-1">
              <a:latin typeface="Arial"/>
            </a:endParaRPr>
          </a:p>
        </p:txBody>
      </p:sp>
      <p:grpSp>
        <p:nvGrpSpPr>
          <p:cNvPr id="822" name="Google Shape;828;p54"/>
          <p:cNvGrpSpPr/>
          <p:nvPr/>
        </p:nvGrpSpPr>
        <p:grpSpPr>
          <a:xfrm>
            <a:off x="8430840" y="628560"/>
            <a:ext cx="360" cy="3758760"/>
            <a:chOff x="8430840" y="628560"/>
            <a:chExt cx="360" cy="3758760"/>
          </a:xfrm>
        </p:grpSpPr>
        <p:sp>
          <p:nvSpPr>
            <p:cNvPr id="823" name="Google Shape;829;p54"/>
            <p:cNvSpPr/>
            <p:nvPr/>
          </p:nvSpPr>
          <p:spPr>
            <a:xfrm>
              <a:off x="8430840" y="628560"/>
              <a:ext cx="360" cy="37587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4" name="Google Shape;830;p54"/>
            <p:cNvSpPr/>
            <p:nvPr/>
          </p:nvSpPr>
          <p:spPr>
            <a:xfrm>
              <a:off x="8430840" y="2399040"/>
              <a:ext cx="360" cy="12891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5" name="Google Shape;831;p54"/>
            <p:cNvSpPr/>
            <p:nvPr/>
          </p:nvSpPr>
          <p:spPr>
            <a:xfrm>
              <a:off x="8430840" y="1344240"/>
              <a:ext cx="360" cy="6267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826" name="Google Shape;832;p54"/>
          <p:cNvGrpSpPr/>
          <p:nvPr/>
        </p:nvGrpSpPr>
        <p:grpSpPr>
          <a:xfrm>
            <a:off x="5911200" y="828360"/>
            <a:ext cx="1969560" cy="624960"/>
            <a:chOff x="5911200" y="828360"/>
            <a:chExt cx="1969560" cy="624960"/>
          </a:xfrm>
        </p:grpSpPr>
        <p:sp>
          <p:nvSpPr>
            <p:cNvPr id="827" name="Google Shape;833;p54"/>
            <p:cNvSpPr/>
            <p:nvPr/>
          </p:nvSpPr>
          <p:spPr>
            <a:xfrm>
              <a:off x="5911200" y="828360"/>
              <a:ext cx="1969560" cy="624960"/>
            </a:xfrm>
            <a:custGeom>
              <a:avLst/>
              <a:gdLst/>
              <a:ahLst/>
              <a:cxnLst/>
              <a:rect l="l" t="t" r="r" b="b"/>
              <a:pathLst>
                <a:path w="33406" h="10609">
                  <a:moveTo>
                    <a:pt x="31369" y="10609"/>
                  </a:moveTo>
                  <a:lnTo>
                    <a:pt x="2006" y="10609"/>
                  </a:lnTo>
                  <a:cubicBezTo>
                    <a:pt x="882" y="10609"/>
                    <a:pt x="0" y="9727"/>
                    <a:pt x="0" y="8603"/>
                  </a:cubicBezTo>
                  <a:lnTo>
                    <a:pt x="0" y="2007"/>
                  </a:lnTo>
                  <a:cubicBezTo>
                    <a:pt x="0" y="882"/>
                    <a:pt x="882" y="1"/>
                    <a:pt x="2006" y="1"/>
                  </a:cubicBezTo>
                  <a:lnTo>
                    <a:pt x="31369" y="1"/>
                  </a:lnTo>
                  <a:cubicBezTo>
                    <a:pt x="32493" y="1"/>
                    <a:pt x="33405" y="882"/>
                    <a:pt x="33405" y="2007"/>
                  </a:cubicBezTo>
                  <a:lnTo>
                    <a:pt x="33405" y="8603"/>
                  </a:lnTo>
                  <a:cubicBezTo>
                    <a:pt x="33405" y="9727"/>
                    <a:pt x="32493" y="10609"/>
                    <a:pt x="31369" y="10609"/>
                  </a:cubicBezTo>
                  <a:close/>
                </a:path>
              </a:pathLst>
            </a:custGeom>
            <a:gradFill rotWithShape="0">
              <a:gsLst>
                <a:gs pos="0">
                  <a:srgbClr val="6600FF"/>
                </a:gs>
                <a:gs pos="100000">
                  <a:srgbClr val="6699FF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8" name="Google Shape;834;p54"/>
            <p:cNvSpPr/>
            <p:nvPr/>
          </p:nvSpPr>
          <p:spPr>
            <a:xfrm>
              <a:off x="7589160" y="918000"/>
              <a:ext cx="189360" cy="187560"/>
            </a:xfrm>
            <a:custGeom>
              <a:avLst/>
              <a:gdLst/>
              <a:ahLst/>
              <a:cxnLst/>
              <a:rect l="l" t="t" r="r" b="b"/>
              <a:pathLst>
                <a:path w="3223" h="3193">
                  <a:moveTo>
                    <a:pt x="3223" y="1581"/>
                  </a:moveTo>
                  <a:cubicBezTo>
                    <a:pt x="3223" y="2493"/>
                    <a:pt x="2493" y="3192"/>
                    <a:pt x="1612" y="3192"/>
                  </a:cubicBezTo>
                  <a:cubicBezTo>
                    <a:pt x="730" y="3192"/>
                    <a:pt x="1" y="2493"/>
                    <a:pt x="1" y="1581"/>
                  </a:cubicBezTo>
                  <a:cubicBezTo>
                    <a:pt x="1" y="700"/>
                    <a:pt x="730" y="0"/>
                    <a:pt x="1612" y="0"/>
                  </a:cubicBezTo>
                  <a:cubicBezTo>
                    <a:pt x="2493" y="0"/>
                    <a:pt x="3223" y="700"/>
                    <a:pt x="3223" y="1581"/>
                  </a:cubicBezTo>
                  <a:close/>
                </a:path>
              </a:pathLst>
            </a:custGeom>
            <a:solidFill>
              <a:srgbClr val="8645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9" name="Google Shape;835;p54"/>
            <p:cNvSpPr/>
            <p:nvPr/>
          </p:nvSpPr>
          <p:spPr>
            <a:xfrm>
              <a:off x="7589160" y="1190520"/>
              <a:ext cx="189360" cy="189360"/>
            </a:xfrm>
            <a:custGeom>
              <a:avLst/>
              <a:gdLst/>
              <a:ahLst/>
              <a:cxnLst/>
              <a:rect l="l" t="t" r="r" b="b"/>
              <a:pathLst>
                <a:path w="3223" h="3223">
                  <a:moveTo>
                    <a:pt x="3223" y="1612"/>
                  </a:moveTo>
                  <a:cubicBezTo>
                    <a:pt x="3223" y="2493"/>
                    <a:pt x="2493" y="3223"/>
                    <a:pt x="1612" y="3223"/>
                  </a:cubicBezTo>
                  <a:cubicBezTo>
                    <a:pt x="730" y="3223"/>
                    <a:pt x="1" y="2493"/>
                    <a:pt x="1" y="1612"/>
                  </a:cubicBezTo>
                  <a:cubicBezTo>
                    <a:pt x="1" y="730"/>
                    <a:pt x="730" y="1"/>
                    <a:pt x="1612" y="1"/>
                  </a:cubicBezTo>
                  <a:cubicBezTo>
                    <a:pt x="2493" y="1"/>
                    <a:pt x="3223" y="730"/>
                    <a:pt x="3223" y="1612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0" name="Google Shape;836;p54"/>
            <p:cNvSpPr/>
            <p:nvPr/>
          </p:nvSpPr>
          <p:spPr>
            <a:xfrm>
              <a:off x="7641000" y="971640"/>
              <a:ext cx="81720" cy="79920"/>
            </a:xfrm>
            <a:custGeom>
              <a:avLst/>
              <a:gdLst/>
              <a:ahLst/>
              <a:cxnLst/>
              <a:rect l="l" t="t" r="r" b="b"/>
              <a:pathLst>
                <a:path w="1399" h="1369">
                  <a:moveTo>
                    <a:pt x="517" y="0"/>
                  </a:moveTo>
                  <a:lnTo>
                    <a:pt x="517" y="487"/>
                  </a:lnTo>
                  <a:lnTo>
                    <a:pt x="0" y="487"/>
                  </a:lnTo>
                  <a:lnTo>
                    <a:pt x="0" y="851"/>
                  </a:lnTo>
                  <a:lnTo>
                    <a:pt x="517" y="851"/>
                  </a:lnTo>
                  <a:lnTo>
                    <a:pt x="517" y="1368"/>
                  </a:lnTo>
                  <a:lnTo>
                    <a:pt x="912" y="1368"/>
                  </a:lnTo>
                  <a:lnTo>
                    <a:pt x="912" y="851"/>
                  </a:lnTo>
                  <a:lnTo>
                    <a:pt x="1398" y="851"/>
                  </a:lnTo>
                  <a:lnTo>
                    <a:pt x="1398" y="487"/>
                  </a:lnTo>
                  <a:lnTo>
                    <a:pt x="912" y="487"/>
                  </a:lnTo>
                  <a:lnTo>
                    <a:pt x="912" y="0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1" name="Google Shape;837;p54"/>
            <p:cNvSpPr/>
            <p:nvPr/>
          </p:nvSpPr>
          <p:spPr>
            <a:xfrm>
              <a:off x="7648200" y="1269360"/>
              <a:ext cx="70920" cy="31680"/>
            </a:xfrm>
            <a:custGeom>
              <a:avLst/>
              <a:gdLst/>
              <a:ahLst/>
              <a:cxnLst/>
              <a:rect l="l" t="t" r="r" b="b"/>
              <a:pathLst>
                <a:path w="1217" h="548">
                  <a:moveTo>
                    <a:pt x="1" y="0"/>
                  </a:moveTo>
                  <a:lnTo>
                    <a:pt x="1" y="547"/>
                  </a:lnTo>
                  <a:lnTo>
                    <a:pt x="1217" y="547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2" name="Google Shape;838;p54"/>
            <p:cNvSpPr/>
            <p:nvPr/>
          </p:nvSpPr>
          <p:spPr>
            <a:xfrm>
              <a:off x="5988240" y="898200"/>
              <a:ext cx="445680" cy="478080"/>
            </a:xfrm>
            <a:custGeom>
              <a:avLst/>
              <a:gdLst/>
              <a:ahLst/>
              <a:cxnLst/>
              <a:rect l="l" t="t" r="r" b="b"/>
              <a:pathLst>
                <a:path w="7569" h="8116">
                  <a:moveTo>
                    <a:pt x="1611" y="0"/>
                  </a:moveTo>
                  <a:cubicBezTo>
                    <a:pt x="730" y="0"/>
                    <a:pt x="0" y="730"/>
                    <a:pt x="0" y="1611"/>
                  </a:cubicBezTo>
                  <a:lnTo>
                    <a:pt x="0" y="6505"/>
                  </a:lnTo>
                  <a:cubicBezTo>
                    <a:pt x="0" y="7417"/>
                    <a:pt x="730" y="8116"/>
                    <a:pt x="1611" y="8116"/>
                  </a:cubicBezTo>
                  <a:lnTo>
                    <a:pt x="5928" y="8116"/>
                  </a:lnTo>
                  <a:cubicBezTo>
                    <a:pt x="6839" y="8116"/>
                    <a:pt x="7539" y="7417"/>
                    <a:pt x="7539" y="6505"/>
                  </a:cubicBezTo>
                  <a:lnTo>
                    <a:pt x="7539" y="1611"/>
                  </a:lnTo>
                  <a:cubicBezTo>
                    <a:pt x="7569" y="730"/>
                    <a:pt x="6839" y="0"/>
                    <a:pt x="5928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3" name="Google Shape;839;p54"/>
            <p:cNvSpPr/>
            <p:nvPr/>
          </p:nvSpPr>
          <p:spPr>
            <a:xfrm>
              <a:off x="5911200" y="1100880"/>
              <a:ext cx="664560" cy="284400"/>
            </a:xfrm>
            <a:custGeom>
              <a:avLst/>
              <a:gdLst/>
              <a:ahLst/>
              <a:cxnLst/>
              <a:rect l="l" t="t" r="r" b="b"/>
              <a:pathLst>
                <a:path w="11278" h="4834">
                  <a:moveTo>
                    <a:pt x="122" y="4013"/>
                  </a:moveTo>
                  <a:lnTo>
                    <a:pt x="2371" y="1764"/>
                  </a:lnTo>
                  <a:cubicBezTo>
                    <a:pt x="2584" y="1551"/>
                    <a:pt x="2949" y="1581"/>
                    <a:pt x="3131" y="1794"/>
                  </a:cubicBezTo>
                  <a:lnTo>
                    <a:pt x="4256" y="2980"/>
                  </a:lnTo>
                  <a:lnTo>
                    <a:pt x="6262" y="305"/>
                  </a:lnTo>
                  <a:cubicBezTo>
                    <a:pt x="6475" y="31"/>
                    <a:pt x="6900" y="1"/>
                    <a:pt x="7143" y="274"/>
                  </a:cubicBezTo>
                  <a:lnTo>
                    <a:pt x="11277" y="4834"/>
                  </a:lnTo>
                  <a:lnTo>
                    <a:pt x="0" y="4834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4" name="Google Shape;840;p54"/>
            <p:cNvSpPr/>
            <p:nvPr/>
          </p:nvSpPr>
          <p:spPr>
            <a:xfrm>
              <a:off x="6033240" y="977040"/>
              <a:ext cx="103320" cy="103320"/>
            </a:xfrm>
            <a:custGeom>
              <a:avLst/>
              <a:gdLst/>
              <a:ahLst/>
              <a:cxnLst/>
              <a:rect l="l" t="t" r="r" b="b"/>
              <a:pathLst>
                <a:path w="1764" h="1764">
                  <a:moveTo>
                    <a:pt x="1763" y="882"/>
                  </a:moveTo>
                  <a:cubicBezTo>
                    <a:pt x="1763" y="1368"/>
                    <a:pt x="1368" y="1763"/>
                    <a:pt x="882" y="1763"/>
                  </a:cubicBezTo>
                  <a:cubicBezTo>
                    <a:pt x="395" y="1763"/>
                    <a:pt x="0" y="1368"/>
                    <a:pt x="0" y="882"/>
                  </a:cubicBezTo>
                  <a:cubicBezTo>
                    <a:pt x="0" y="396"/>
                    <a:pt x="395" y="1"/>
                    <a:pt x="882" y="1"/>
                  </a:cubicBezTo>
                  <a:cubicBezTo>
                    <a:pt x="1368" y="1"/>
                    <a:pt x="1763" y="396"/>
                    <a:pt x="1763" y="882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5" name="Google Shape;841;p54"/>
            <p:cNvSpPr/>
            <p:nvPr/>
          </p:nvSpPr>
          <p:spPr>
            <a:xfrm>
              <a:off x="6558480" y="939600"/>
              <a:ext cx="811440" cy="94320"/>
            </a:xfrm>
            <a:custGeom>
              <a:avLst/>
              <a:gdLst/>
              <a:ahLst/>
              <a:cxnLst/>
              <a:rect l="l" t="t" r="r" b="b"/>
              <a:pathLst>
                <a:path w="13770" h="1612">
                  <a:moveTo>
                    <a:pt x="0" y="0"/>
                  </a:moveTo>
                  <a:lnTo>
                    <a:pt x="0" y="1611"/>
                  </a:lnTo>
                  <a:lnTo>
                    <a:pt x="13769" y="1611"/>
                  </a:lnTo>
                  <a:lnTo>
                    <a:pt x="1376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6" name="Google Shape;842;p54"/>
            <p:cNvSpPr/>
            <p:nvPr/>
          </p:nvSpPr>
          <p:spPr>
            <a:xfrm>
              <a:off x="6558480" y="1095480"/>
              <a:ext cx="425880" cy="42480"/>
            </a:xfrm>
            <a:custGeom>
              <a:avLst/>
              <a:gdLst/>
              <a:ahLst/>
              <a:cxnLst/>
              <a:rect l="l" t="t" r="r" b="b"/>
              <a:pathLst>
                <a:path w="7235" h="731">
                  <a:moveTo>
                    <a:pt x="0" y="1"/>
                  </a:moveTo>
                  <a:lnTo>
                    <a:pt x="0" y="730"/>
                  </a:lnTo>
                  <a:lnTo>
                    <a:pt x="7234" y="730"/>
                  </a:lnTo>
                  <a:lnTo>
                    <a:pt x="723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837" name="Google Shape;843;p54"/>
          <p:cNvGrpSpPr/>
          <p:nvPr/>
        </p:nvGrpSpPr>
        <p:grpSpPr>
          <a:xfrm>
            <a:off x="1262520" y="815760"/>
            <a:ext cx="1969560" cy="650160"/>
            <a:chOff x="1262520" y="815760"/>
            <a:chExt cx="1969560" cy="650160"/>
          </a:xfrm>
        </p:grpSpPr>
        <p:sp>
          <p:nvSpPr>
            <p:cNvPr id="838" name="Google Shape;844;p54"/>
            <p:cNvSpPr/>
            <p:nvPr/>
          </p:nvSpPr>
          <p:spPr>
            <a:xfrm>
              <a:off x="1262520" y="815760"/>
              <a:ext cx="1969560" cy="650160"/>
            </a:xfrm>
            <a:custGeom>
              <a:avLst/>
              <a:gdLst/>
              <a:ahLst/>
              <a:cxnLst/>
              <a:rect l="l" t="t" r="r" b="b"/>
              <a:pathLst>
                <a:path w="33406" h="11035">
                  <a:moveTo>
                    <a:pt x="31369" y="11034"/>
                  </a:moveTo>
                  <a:lnTo>
                    <a:pt x="2006" y="11034"/>
                  </a:lnTo>
                  <a:cubicBezTo>
                    <a:pt x="882" y="11034"/>
                    <a:pt x="0" y="10122"/>
                    <a:pt x="0" y="8998"/>
                  </a:cubicBezTo>
                  <a:lnTo>
                    <a:pt x="0" y="2037"/>
                  </a:lnTo>
                  <a:cubicBezTo>
                    <a:pt x="0" y="912"/>
                    <a:pt x="882" y="1"/>
                    <a:pt x="2006" y="1"/>
                  </a:cubicBezTo>
                  <a:lnTo>
                    <a:pt x="31369" y="1"/>
                  </a:lnTo>
                  <a:cubicBezTo>
                    <a:pt x="32493" y="1"/>
                    <a:pt x="33405" y="912"/>
                    <a:pt x="33405" y="2037"/>
                  </a:cubicBezTo>
                  <a:lnTo>
                    <a:pt x="33405" y="8998"/>
                  </a:lnTo>
                  <a:cubicBezTo>
                    <a:pt x="33405" y="10122"/>
                    <a:pt x="32493" y="11034"/>
                    <a:pt x="31369" y="11034"/>
                  </a:cubicBezTo>
                  <a:close/>
                </a:path>
              </a:pathLst>
            </a:custGeom>
            <a:gradFill rotWithShape="0">
              <a:gsLst>
                <a:gs pos="0">
                  <a:srgbClr val="6600FF"/>
                </a:gs>
                <a:gs pos="100000">
                  <a:srgbClr val="6699FF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9" name="Google Shape;845;p54"/>
            <p:cNvSpPr/>
            <p:nvPr/>
          </p:nvSpPr>
          <p:spPr>
            <a:xfrm>
              <a:off x="1909440" y="928800"/>
              <a:ext cx="811440" cy="94320"/>
            </a:xfrm>
            <a:custGeom>
              <a:avLst/>
              <a:gdLst/>
              <a:ahLst/>
              <a:cxnLst/>
              <a:rect l="l" t="t" r="r" b="b"/>
              <a:pathLst>
                <a:path w="13770" h="1612">
                  <a:moveTo>
                    <a:pt x="0" y="1"/>
                  </a:moveTo>
                  <a:lnTo>
                    <a:pt x="0" y="1612"/>
                  </a:lnTo>
                  <a:lnTo>
                    <a:pt x="13769" y="1612"/>
                  </a:lnTo>
                  <a:lnTo>
                    <a:pt x="13769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0" name="Google Shape;846;p54"/>
            <p:cNvSpPr/>
            <p:nvPr/>
          </p:nvSpPr>
          <p:spPr>
            <a:xfrm>
              <a:off x="1909440" y="1082880"/>
              <a:ext cx="425880" cy="44280"/>
            </a:xfrm>
            <a:custGeom>
              <a:avLst/>
              <a:gdLst/>
              <a:ahLst/>
              <a:cxnLst/>
              <a:rect l="l" t="t" r="r" b="b"/>
              <a:pathLst>
                <a:path w="7235" h="761">
                  <a:moveTo>
                    <a:pt x="0" y="1"/>
                  </a:moveTo>
                  <a:lnTo>
                    <a:pt x="0" y="760"/>
                  </a:lnTo>
                  <a:lnTo>
                    <a:pt x="7234" y="760"/>
                  </a:lnTo>
                  <a:lnTo>
                    <a:pt x="723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1" name="Google Shape;847;p54"/>
            <p:cNvSpPr/>
            <p:nvPr/>
          </p:nvSpPr>
          <p:spPr>
            <a:xfrm>
              <a:off x="1339560" y="887400"/>
              <a:ext cx="445680" cy="478080"/>
            </a:xfrm>
            <a:custGeom>
              <a:avLst/>
              <a:gdLst/>
              <a:ahLst/>
              <a:cxnLst/>
              <a:rect l="l" t="t" r="r" b="b"/>
              <a:pathLst>
                <a:path w="7569" h="8117">
                  <a:moveTo>
                    <a:pt x="5928" y="0"/>
                  </a:moveTo>
                  <a:lnTo>
                    <a:pt x="1611" y="0"/>
                  </a:lnTo>
                  <a:cubicBezTo>
                    <a:pt x="730" y="0"/>
                    <a:pt x="0" y="700"/>
                    <a:pt x="0" y="1611"/>
                  </a:cubicBezTo>
                  <a:lnTo>
                    <a:pt x="0" y="6505"/>
                  </a:lnTo>
                  <a:cubicBezTo>
                    <a:pt x="0" y="7387"/>
                    <a:pt x="730" y="8116"/>
                    <a:pt x="1611" y="8116"/>
                  </a:cubicBezTo>
                  <a:lnTo>
                    <a:pt x="5928" y="8116"/>
                  </a:lnTo>
                  <a:cubicBezTo>
                    <a:pt x="6839" y="8116"/>
                    <a:pt x="7539" y="7387"/>
                    <a:pt x="7539" y="6505"/>
                  </a:cubicBezTo>
                  <a:lnTo>
                    <a:pt x="7539" y="1611"/>
                  </a:lnTo>
                  <a:cubicBezTo>
                    <a:pt x="7569" y="700"/>
                    <a:pt x="6839" y="0"/>
                    <a:pt x="5928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2" name="Google Shape;848;p54"/>
            <p:cNvSpPr/>
            <p:nvPr/>
          </p:nvSpPr>
          <p:spPr>
            <a:xfrm>
              <a:off x="1502640" y="1192320"/>
              <a:ext cx="51120" cy="53280"/>
            </a:xfrm>
            <a:custGeom>
              <a:avLst/>
              <a:gdLst/>
              <a:ahLst/>
              <a:cxnLst/>
              <a:rect l="l" t="t" r="r" b="b"/>
              <a:pathLst>
                <a:path w="882" h="913">
                  <a:moveTo>
                    <a:pt x="426" y="1"/>
                  </a:moveTo>
                  <a:cubicBezTo>
                    <a:pt x="183" y="1"/>
                    <a:pt x="0" y="213"/>
                    <a:pt x="0" y="457"/>
                  </a:cubicBezTo>
                  <a:cubicBezTo>
                    <a:pt x="0" y="700"/>
                    <a:pt x="183" y="913"/>
                    <a:pt x="426" y="913"/>
                  </a:cubicBezTo>
                  <a:cubicBezTo>
                    <a:pt x="669" y="913"/>
                    <a:pt x="882" y="700"/>
                    <a:pt x="882" y="457"/>
                  </a:cubicBezTo>
                  <a:cubicBezTo>
                    <a:pt x="882" y="21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3" name="Google Shape;849;p54"/>
            <p:cNvSpPr/>
            <p:nvPr/>
          </p:nvSpPr>
          <p:spPr>
            <a:xfrm>
              <a:off x="1603080" y="1192320"/>
              <a:ext cx="53280" cy="53280"/>
            </a:xfrm>
            <a:custGeom>
              <a:avLst/>
              <a:gdLst/>
              <a:ahLst/>
              <a:cxnLst/>
              <a:rect l="l" t="t" r="r" b="b"/>
              <a:pathLst>
                <a:path w="913" h="913">
                  <a:moveTo>
                    <a:pt x="456" y="1"/>
                  </a:moveTo>
                  <a:cubicBezTo>
                    <a:pt x="213" y="1"/>
                    <a:pt x="1" y="213"/>
                    <a:pt x="1" y="457"/>
                  </a:cubicBezTo>
                  <a:cubicBezTo>
                    <a:pt x="1" y="700"/>
                    <a:pt x="213" y="913"/>
                    <a:pt x="456" y="913"/>
                  </a:cubicBezTo>
                  <a:cubicBezTo>
                    <a:pt x="700" y="913"/>
                    <a:pt x="912" y="700"/>
                    <a:pt x="912" y="457"/>
                  </a:cubicBezTo>
                  <a:cubicBezTo>
                    <a:pt x="912" y="213"/>
                    <a:pt x="700" y="1"/>
                    <a:pt x="456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4" name="Google Shape;850;p54"/>
            <p:cNvSpPr/>
            <p:nvPr/>
          </p:nvSpPr>
          <p:spPr>
            <a:xfrm>
              <a:off x="1418400" y="1007640"/>
              <a:ext cx="277200" cy="164160"/>
            </a:xfrm>
            <a:custGeom>
              <a:avLst/>
              <a:gdLst/>
              <a:ahLst/>
              <a:cxnLst/>
              <a:rect l="l" t="t" r="r" b="b"/>
              <a:pathLst>
                <a:path w="4713" h="2798">
                  <a:moveTo>
                    <a:pt x="244" y="1"/>
                  </a:moveTo>
                  <a:cubicBezTo>
                    <a:pt x="122" y="1"/>
                    <a:pt x="1" y="123"/>
                    <a:pt x="1" y="244"/>
                  </a:cubicBezTo>
                  <a:cubicBezTo>
                    <a:pt x="1" y="396"/>
                    <a:pt x="122" y="518"/>
                    <a:pt x="244" y="518"/>
                  </a:cubicBezTo>
                  <a:lnTo>
                    <a:pt x="518" y="518"/>
                  </a:lnTo>
                  <a:lnTo>
                    <a:pt x="1338" y="2645"/>
                  </a:lnTo>
                  <a:cubicBezTo>
                    <a:pt x="1369" y="2737"/>
                    <a:pt x="1460" y="2797"/>
                    <a:pt x="1581" y="2797"/>
                  </a:cubicBezTo>
                  <a:lnTo>
                    <a:pt x="3831" y="2797"/>
                  </a:lnTo>
                  <a:cubicBezTo>
                    <a:pt x="3952" y="2797"/>
                    <a:pt x="4043" y="2737"/>
                    <a:pt x="4074" y="2645"/>
                  </a:cubicBezTo>
                  <a:lnTo>
                    <a:pt x="4682" y="1065"/>
                  </a:lnTo>
                  <a:cubicBezTo>
                    <a:pt x="4712" y="1004"/>
                    <a:pt x="4712" y="913"/>
                    <a:pt x="4651" y="852"/>
                  </a:cubicBezTo>
                  <a:cubicBezTo>
                    <a:pt x="4621" y="761"/>
                    <a:pt x="4530" y="730"/>
                    <a:pt x="4469" y="730"/>
                  </a:cubicBezTo>
                  <a:lnTo>
                    <a:pt x="1125" y="730"/>
                  </a:lnTo>
                  <a:lnTo>
                    <a:pt x="913" y="153"/>
                  </a:lnTo>
                  <a:cubicBezTo>
                    <a:pt x="882" y="62"/>
                    <a:pt x="791" y="1"/>
                    <a:pt x="670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5" name="Google Shape;851;p54"/>
            <p:cNvSpPr/>
            <p:nvPr/>
          </p:nvSpPr>
          <p:spPr>
            <a:xfrm>
              <a:off x="2509920" y="1156320"/>
              <a:ext cx="619560" cy="187560"/>
            </a:xfrm>
            <a:custGeom>
              <a:avLst/>
              <a:gdLst/>
              <a:ahLst/>
              <a:cxnLst/>
              <a:rect l="l" t="t" r="r" b="b"/>
              <a:pathLst>
                <a:path w="10518" h="3193">
                  <a:moveTo>
                    <a:pt x="8907" y="3192"/>
                  </a:moveTo>
                  <a:lnTo>
                    <a:pt x="1612" y="3192"/>
                  </a:lnTo>
                  <a:cubicBezTo>
                    <a:pt x="730" y="3192"/>
                    <a:pt x="1" y="2493"/>
                    <a:pt x="1" y="1612"/>
                  </a:cubicBezTo>
                  <a:lnTo>
                    <a:pt x="1" y="1612"/>
                  </a:lnTo>
                  <a:cubicBezTo>
                    <a:pt x="1" y="730"/>
                    <a:pt x="730" y="1"/>
                    <a:pt x="1612" y="1"/>
                  </a:cubicBezTo>
                  <a:lnTo>
                    <a:pt x="8907" y="1"/>
                  </a:lnTo>
                  <a:cubicBezTo>
                    <a:pt x="9788" y="1"/>
                    <a:pt x="10518" y="730"/>
                    <a:pt x="10518" y="1612"/>
                  </a:cubicBezTo>
                  <a:lnTo>
                    <a:pt x="10518" y="1612"/>
                  </a:lnTo>
                  <a:cubicBezTo>
                    <a:pt x="10518" y="2493"/>
                    <a:pt x="9788" y="3192"/>
                    <a:pt x="8907" y="3192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846" name="PlaceHolder 3"/>
          <p:cNvSpPr>
            <a:spLocks noGrp="1"/>
          </p:cNvSpPr>
          <p:nvPr>
            <p:ph type="subTitle"/>
          </p:nvPr>
        </p:nvSpPr>
        <p:spPr>
          <a:xfrm>
            <a:off x="2326320" y="3673080"/>
            <a:ext cx="4491000" cy="459720"/>
          </a:xfrm>
          <a:prstGeom prst="rect">
            <a:avLst/>
          </a:prstGeom>
          <a:solidFill>
            <a:srgbClr val="FF6682"/>
          </a:solidFill>
          <a:ln w="0">
            <a:noFill/>
          </a:ln>
          <a:effectLst>
            <a:outerShdw blurRad="214200" dist="47520" dir="5400000" rotWithShape="0">
              <a:srgbClr val="280F7C">
                <a:alpha val="40000"/>
              </a:srgbClr>
            </a:outerShdw>
          </a:effectLst>
        </p:spPr>
        <p:txBody>
          <a:bodyPr lIns="0" tIns="91440" rIns="0" bIns="91440" anchor="ctr">
            <a:noAutofit/>
          </a:bodyPr>
          <a:lstStyle/>
          <a:p>
            <a:pPr marL="457200" indent="-31752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rgbClr val="FFFFFF"/>
                </a:solidFill>
                <a:latin typeface="Ubuntu"/>
                <a:ea typeface="Ubuntu"/>
              </a:rPr>
              <a:t>Main Components and figures</a:t>
            </a:r>
            <a:endParaRPr lang="en-GB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PlaceHolder 1"/>
          <p:cNvSpPr>
            <a:spLocks noGrp="1"/>
          </p:cNvSpPr>
          <p:nvPr>
            <p:ph type="subTitle"/>
          </p:nvPr>
        </p:nvSpPr>
        <p:spPr>
          <a:xfrm>
            <a:off x="959040" y="3399480"/>
            <a:ext cx="2070720" cy="4136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400" b="0" strike="noStrike" spc="-1">
                <a:solidFill>
                  <a:srgbClr val="FF0000"/>
                </a:solidFill>
                <a:latin typeface="Ubuntu"/>
                <a:ea typeface="Ubuntu"/>
              </a:rPr>
              <a:t>Favourite</a:t>
            </a:r>
            <a:endParaRPr lang="en-GB" sz="2400" b="0" strike="noStrike" spc="-1">
              <a:latin typeface="Arial"/>
            </a:endParaRPr>
          </a:p>
        </p:txBody>
      </p:sp>
      <p:sp>
        <p:nvSpPr>
          <p:cNvPr id="952" name="PlaceHolder 2"/>
          <p:cNvSpPr>
            <a:spLocks noGrp="1"/>
          </p:cNvSpPr>
          <p:nvPr>
            <p:ph type="title"/>
          </p:nvPr>
        </p:nvSpPr>
        <p:spPr>
          <a:xfrm>
            <a:off x="952560" y="539640"/>
            <a:ext cx="6717600" cy="48600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" sz="2800" b="0" strike="noStrike" spc="-1" dirty="0" smtClean="0">
                <a:solidFill>
                  <a:srgbClr val="FFFFFF"/>
                </a:solidFill>
                <a:latin typeface="Ubuntu"/>
                <a:ea typeface="Ubuntu"/>
              </a:rPr>
              <a:t>Main</a:t>
            </a:r>
            <a:endParaRPr lang="en-GB" sz="2800" b="0" strike="noStrike" spc="-1" dirty="0">
              <a:latin typeface="Arial"/>
            </a:endParaRPr>
          </a:p>
        </p:txBody>
      </p:sp>
      <p:sp>
        <p:nvSpPr>
          <p:cNvPr id="953" name="PlaceHolder 3"/>
          <p:cNvSpPr>
            <a:spLocks noGrp="1"/>
          </p:cNvSpPr>
          <p:nvPr>
            <p:ph type="subTitle"/>
          </p:nvPr>
        </p:nvSpPr>
        <p:spPr>
          <a:xfrm>
            <a:off x="3275640" y="1905120"/>
            <a:ext cx="2070720" cy="59976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rgbClr val="FFFFFF"/>
                </a:solidFill>
                <a:latin typeface="Ubuntu"/>
                <a:ea typeface="Ubuntu"/>
              </a:rPr>
              <a:t>Show user's profile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954" name="PlaceHolder 4"/>
          <p:cNvSpPr>
            <a:spLocks noGrp="1"/>
          </p:cNvSpPr>
          <p:nvPr>
            <p:ph type="subTitle"/>
          </p:nvPr>
        </p:nvSpPr>
        <p:spPr>
          <a:xfrm>
            <a:off x="952560" y="1576080"/>
            <a:ext cx="2070720" cy="4136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400" b="0" strike="noStrike" spc="-1">
                <a:solidFill>
                  <a:srgbClr val="FF0000"/>
                </a:solidFill>
                <a:latin typeface="Ubuntu"/>
                <a:ea typeface="Ubuntu"/>
              </a:rPr>
              <a:t>Home</a:t>
            </a:r>
            <a:endParaRPr lang="en-GB" sz="2400" b="0" strike="noStrike" spc="-1">
              <a:latin typeface="Arial"/>
            </a:endParaRPr>
          </a:p>
        </p:txBody>
      </p:sp>
      <p:sp>
        <p:nvSpPr>
          <p:cNvPr id="955" name="PlaceHolder 5"/>
          <p:cNvSpPr>
            <a:spLocks noGrp="1"/>
          </p:cNvSpPr>
          <p:nvPr>
            <p:ph type="subTitle"/>
          </p:nvPr>
        </p:nvSpPr>
        <p:spPr>
          <a:xfrm>
            <a:off x="3275640" y="3406320"/>
            <a:ext cx="2070720" cy="4136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400" b="0" strike="noStrike" spc="-1">
                <a:solidFill>
                  <a:srgbClr val="FF0000"/>
                </a:solidFill>
                <a:latin typeface="Ubuntu"/>
                <a:ea typeface="Ubuntu"/>
              </a:rPr>
              <a:t>Setting</a:t>
            </a:r>
            <a:endParaRPr lang="en-GB" sz="2400" b="0" strike="noStrike" spc="-1">
              <a:latin typeface="Arial"/>
            </a:endParaRPr>
          </a:p>
        </p:txBody>
      </p:sp>
      <p:sp>
        <p:nvSpPr>
          <p:cNvPr id="956" name="PlaceHolder 6"/>
          <p:cNvSpPr>
            <a:spLocks noGrp="1"/>
          </p:cNvSpPr>
          <p:nvPr>
            <p:ph type="subTitle"/>
          </p:nvPr>
        </p:nvSpPr>
        <p:spPr>
          <a:xfrm>
            <a:off x="5599080" y="1576080"/>
            <a:ext cx="2070720" cy="4136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400" b="0" strike="noStrike" spc="-1">
                <a:solidFill>
                  <a:srgbClr val="FF0000"/>
                </a:solidFill>
                <a:latin typeface="Ubuntu"/>
                <a:ea typeface="Ubuntu"/>
              </a:rPr>
              <a:t>Search</a:t>
            </a:r>
            <a:endParaRPr lang="en-GB" sz="2400" b="0" strike="noStrike" spc="-1">
              <a:latin typeface="Arial"/>
            </a:endParaRPr>
          </a:p>
        </p:txBody>
      </p:sp>
      <p:sp>
        <p:nvSpPr>
          <p:cNvPr id="957" name="PlaceHolder 7"/>
          <p:cNvSpPr>
            <a:spLocks noGrp="1"/>
          </p:cNvSpPr>
          <p:nvPr>
            <p:ph type="subTitle"/>
          </p:nvPr>
        </p:nvSpPr>
        <p:spPr>
          <a:xfrm>
            <a:off x="3275640" y="1576080"/>
            <a:ext cx="2070720" cy="4136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400" b="0" strike="noStrike" spc="-1">
                <a:solidFill>
                  <a:srgbClr val="FF0000"/>
                </a:solidFill>
                <a:latin typeface="Ubuntu"/>
                <a:ea typeface="Ubuntu"/>
              </a:rPr>
              <a:t>My Profile</a:t>
            </a:r>
            <a:endParaRPr lang="en-GB" sz="2400" b="0" strike="noStrike" spc="-1">
              <a:latin typeface="Arial"/>
            </a:endParaRPr>
          </a:p>
        </p:txBody>
      </p:sp>
      <p:sp>
        <p:nvSpPr>
          <p:cNvPr id="958" name="PlaceHolder 8"/>
          <p:cNvSpPr>
            <a:spLocks noGrp="1"/>
          </p:cNvSpPr>
          <p:nvPr>
            <p:ph type="subTitle"/>
          </p:nvPr>
        </p:nvSpPr>
        <p:spPr>
          <a:xfrm>
            <a:off x="952560" y="1905120"/>
            <a:ext cx="2070720" cy="59976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rgbClr val="FFFFFF"/>
                </a:solidFill>
                <a:latin typeface="Ubuntu"/>
                <a:ea typeface="Ubuntu"/>
              </a:rPr>
              <a:t>App introduce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959" name="PlaceHolder 9"/>
          <p:cNvSpPr>
            <a:spLocks noGrp="1"/>
          </p:cNvSpPr>
          <p:nvPr>
            <p:ph type="subTitle"/>
          </p:nvPr>
        </p:nvSpPr>
        <p:spPr>
          <a:xfrm>
            <a:off x="3275640" y="3735360"/>
            <a:ext cx="2070720" cy="59976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rgbClr val="FFFFFF"/>
                </a:solidFill>
                <a:latin typeface="Ubuntu"/>
                <a:ea typeface="Ubuntu"/>
              </a:rPr>
              <a:t>Changing theme's color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960" name="PlaceHolder 10"/>
          <p:cNvSpPr>
            <a:spLocks noGrp="1"/>
          </p:cNvSpPr>
          <p:nvPr>
            <p:ph type="subTitle"/>
          </p:nvPr>
        </p:nvSpPr>
        <p:spPr>
          <a:xfrm>
            <a:off x="952560" y="3735360"/>
            <a:ext cx="2070720" cy="59976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rgbClr val="FFFFFF"/>
                </a:solidFill>
                <a:latin typeface="Ubuntu"/>
                <a:ea typeface="Ubuntu"/>
              </a:rPr>
              <a:t>Following and tracking another players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961" name="PlaceHolder 11"/>
          <p:cNvSpPr>
            <a:spLocks noGrp="1"/>
          </p:cNvSpPr>
          <p:nvPr>
            <p:ph type="subTitle"/>
          </p:nvPr>
        </p:nvSpPr>
        <p:spPr>
          <a:xfrm>
            <a:off x="5594400" y="1985400"/>
            <a:ext cx="2070720" cy="59976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rgbClr val="FFFFFF"/>
                </a:solidFill>
                <a:latin typeface="Ubuntu"/>
                <a:ea typeface="Ubuntu"/>
              </a:rPr>
              <a:t>Searching players' name and match history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962" name="PlaceHolder 12"/>
          <p:cNvSpPr>
            <a:spLocks noGrp="1"/>
          </p:cNvSpPr>
          <p:nvPr>
            <p:ph type="subTitle"/>
          </p:nvPr>
        </p:nvSpPr>
        <p:spPr>
          <a:xfrm>
            <a:off x="5599080" y="3406320"/>
            <a:ext cx="2070720" cy="4136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b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  <p:sp>
        <p:nvSpPr>
          <p:cNvPr id="963" name="PlaceHolder 13"/>
          <p:cNvSpPr>
            <a:spLocks noGrp="1"/>
          </p:cNvSpPr>
          <p:nvPr>
            <p:ph type="subTitle"/>
          </p:nvPr>
        </p:nvSpPr>
        <p:spPr>
          <a:xfrm>
            <a:off x="5599080" y="3735360"/>
            <a:ext cx="2070720" cy="59976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PlaceHolder 1"/>
          <p:cNvSpPr>
            <a:spLocks noGrp="1"/>
          </p:cNvSpPr>
          <p:nvPr>
            <p:ph type="subTitle"/>
          </p:nvPr>
        </p:nvSpPr>
        <p:spPr>
          <a:xfrm>
            <a:off x="150120" y="80280"/>
            <a:ext cx="4169880" cy="459720"/>
          </a:xfrm>
          <a:prstGeom prst="rect">
            <a:avLst/>
          </a:prstGeom>
          <a:solidFill>
            <a:srgbClr val="FF6682"/>
          </a:solidFill>
          <a:ln w="0">
            <a:noFill/>
          </a:ln>
          <a:effectLst>
            <a:outerShdw blurRad="214200" dist="47520" dir="5400000" rotWithShape="0">
              <a:srgbClr val="280F7C">
                <a:alpha val="40000"/>
              </a:srgbClr>
            </a:outerShdw>
          </a:effectLst>
        </p:spPr>
        <p:txBody>
          <a:bodyPr lIns="0" tIns="91440" rIns="0" bIns="91440" anchor="ctr">
            <a:noAutofit/>
          </a:bodyPr>
          <a:lstStyle/>
          <a:p>
            <a:pPr marL="457200" indent="-31752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vi-VN" sz="1600" b="0" strike="noStrike" spc="-1">
                <a:solidFill>
                  <a:srgbClr val="FFFFFF"/>
                </a:solidFill>
                <a:latin typeface="Ubuntu"/>
                <a:ea typeface="Ubuntu"/>
              </a:rPr>
              <a:t>Figures</a:t>
            </a:r>
            <a:endParaRPr lang="en-GB" sz="1600" b="0" strike="noStrike" spc="-1">
              <a:latin typeface="Arial"/>
            </a:endParaRPr>
          </a:p>
        </p:txBody>
      </p:sp>
      <p:pic>
        <p:nvPicPr>
          <p:cNvPr id="900" name="Picture 899"/>
          <p:cNvPicPr/>
          <p:nvPr/>
        </p:nvPicPr>
        <p:blipFill>
          <a:blip r:embed="rId2"/>
          <a:stretch/>
        </p:blipFill>
        <p:spPr>
          <a:xfrm>
            <a:off x="1377360" y="720000"/>
            <a:ext cx="6182640" cy="4212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80F7C"/>
      </a:dk2>
      <a:lt2>
        <a:srgbClr val="6600FF"/>
      </a:lt2>
      <a:accent1>
        <a:srgbClr val="6699FF"/>
      </a:accent1>
      <a:accent2>
        <a:srgbClr val="33FFFF"/>
      </a:accent2>
      <a:accent3>
        <a:srgbClr val="331852"/>
      </a:accent3>
      <a:accent4>
        <a:srgbClr val="50285F"/>
      </a:accent4>
      <a:accent5>
        <a:srgbClr val="FF6682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80F7C"/>
      </a:dk2>
      <a:lt2>
        <a:srgbClr val="6600FF"/>
      </a:lt2>
      <a:accent1>
        <a:srgbClr val="6699FF"/>
      </a:accent1>
      <a:accent2>
        <a:srgbClr val="33FFFF"/>
      </a:accent2>
      <a:accent3>
        <a:srgbClr val="331852"/>
      </a:accent3>
      <a:accent4>
        <a:srgbClr val="50285F"/>
      </a:accent4>
      <a:accent5>
        <a:srgbClr val="FF6682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80F7C"/>
      </a:dk2>
      <a:lt2>
        <a:srgbClr val="6600FF"/>
      </a:lt2>
      <a:accent1>
        <a:srgbClr val="6699FF"/>
      </a:accent1>
      <a:accent2>
        <a:srgbClr val="33FFFF"/>
      </a:accent2>
      <a:accent3>
        <a:srgbClr val="331852"/>
      </a:accent3>
      <a:accent4>
        <a:srgbClr val="50285F"/>
      </a:accent4>
      <a:accent5>
        <a:srgbClr val="FF6682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80F7C"/>
      </a:dk2>
      <a:lt2>
        <a:srgbClr val="6600FF"/>
      </a:lt2>
      <a:accent1>
        <a:srgbClr val="6699FF"/>
      </a:accent1>
      <a:accent2>
        <a:srgbClr val="33FFFF"/>
      </a:accent2>
      <a:accent3>
        <a:srgbClr val="331852"/>
      </a:accent3>
      <a:accent4>
        <a:srgbClr val="50285F"/>
      </a:accent4>
      <a:accent5>
        <a:srgbClr val="FF6682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80F7C"/>
      </a:dk2>
      <a:lt2>
        <a:srgbClr val="6600FF"/>
      </a:lt2>
      <a:accent1>
        <a:srgbClr val="6699FF"/>
      </a:accent1>
      <a:accent2>
        <a:srgbClr val="33FFFF"/>
      </a:accent2>
      <a:accent3>
        <a:srgbClr val="331852"/>
      </a:accent3>
      <a:accent4>
        <a:srgbClr val="50285F"/>
      </a:accent4>
      <a:accent5>
        <a:srgbClr val="FF6682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80F7C"/>
      </a:dk2>
      <a:lt2>
        <a:srgbClr val="6600FF"/>
      </a:lt2>
      <a:accent1>
        <a:srgbClr val="6699FF"/>
      </a:accent1>
      <a:accent2>
        <a:srgbClr val="33FFFF"/>
      </a:accent2>
      <a:accent3>
        <a:srgbClr val="331852"/>
      </a:accent3>
      <a:accent4>
        <a:srgbClr val="50285F"/>
      </a:accent4>
      <a:accent5>
        <a:srgbClr val="FF6682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80F7C"/>
      </a:dk2>
      <a:lt2>
        <a:srgbClr val="6600FF"/>
      </a:lt2>
      <a:accent1>
        <a:srgbClr val="6699FF"/>
      </a:accent1>
      <a:accent2>
        <a:srgbClr val="33FFFF"/>
      </a:accent2>
      <a:accent3>
        <a:srgbClr val="331852"/>
      </a:accent3>
      <a:accent4>
        <a:srgbClr val="50285F"/>
      </a:accent4>
      <a:accent5>
        <a:srgbClr val="FF6682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80F7C"/>
      </a:dk2>
      <a:lt2>
        <a:srgbClr val="6600FF"/>
      </a:lt2>
      <a:accent1>
        <a:srgbClr val="6699FF"/>
      </a:accent1>
      <a:accent2>
        <a:srgbClr val="33FFFF"/>
      </a:accent2>
      <a:accent3>
        <a:srgbClr val="331852"/>
      </a:accent3>
      <a:accent4>
        <a:srgbClr val="50285F"/>
      </a:accent4>
      <a:accent5>
        <a:srgbClr val="FF6682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80F7C"/>
      </a:dk2>
      <a:lt2>
        <a:srgbClr val="6600FF"/>
      </a:lt2>
      <a:accent1>
        <a:srgbClr val="6699FF"/>
      </a:accent1>
      <a:accent2>
        <a:srgbClr val="33FFFF"/>
      </a:accent2>
      <a:accent3>
        <a:srgbClr val="331852"/>
      </a:accent3>
      <a:accent4>
        <a:srgbClr val="50285F"/>
      </a:accent4>
      <a:accent5>
        <a:srgbClr val="FF6682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80F7C"/>
      </a:dk2>
      <a:lt2>
        <a:srgbClr val="6600FF"/>
      </a:lt2>
      <a:accent1>
        <a:srgbClr val="6699FF"/>
      </a:accent1>
      <a:accent2>
        <a:srgbClr val="33FFFF"/>
      </a:accent2>
      <a:accent3>
        <a:srgbClr val="331852"/>
      </a:accent3>
      <a:accent4>
        <a:srgbClr val="50285F"/>
      </a:accent4>
      <a:accent5>
        <a:srgbClr val="FF6682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80F7C"/>
      </a:dk2>
      <a:lt2>
        <a:srgbClr val="6600FF"/>
      </a:lt2>
      <a:accent1>
        <a:srgbClr val="6699FF"/>
      </a:accent1>
      <a:accent2>
        <a:srgbClr val="33FFFF"/>
      </a:accent2>
      <a:accent3>
        <a:srgbClr val="331852"/>
      </a:accent3>
      <a:accent4>
        <a:srgbClr val="50285F"/>
      </a:accent4>
      <a:accent5>
        <a:srgbClr val="FF6682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80F7C"/>
      </a:dk2>
      <a:lt2>
        <a:srgbClr val="6600FF"/>
      </a:lt2>
      <a:accent1>
        <a:srgbClr val="6699FF"/>
      </a:accent1>
      <a:accent2>
        <a:srgbClr val="33FFFF"/>
      </a:accent2>
      <a:accent3>
        <a:srgbClr val="331852"/>
      </a:accent3>
      <a:accent4>
        <a:srgbClr val="50285F"/>
      </a:accent4>
      <a:accent5>
        <a:srgbClr val="FF6682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80F7C"/>
      </a:dk2>
      <a:lt2>
        <a:srgbClr val="6600FF"/>
      </a:lt2>
      <a:accent1>
        <a:srgbClr val="6699FF"/>
      </a:accent1>
      <a:accent2>
        <a:srgbClr val="33FFFF"/>
      </a:accent2>
      <a:accent3>
        <a:srgbClr val="331852"/>
      </a:accent3>
      <a:accent4>
        <a:srgbClr val="50285F"/>
      </a:accent4>
      <a:accent5>
        <a:srgbClr val="FF6682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80F7C"/>
      </a:dk2>
      <a:lt2>
        <a:srgbClr val="6600FF"/>
      </a:lt2>
      <a:accent1>
        <a:srgbClr val="6699FF"/>
      </a:accent1>
      <a:accent2>
        <a:srgbClr val="33FFFF"/>
      </a:accent2>
      <a:accent3>
        <a:srgbClr val="331852"/>
      </a:accent3>
      <a:accent4>
        <a:srgbClr val="50285F"/>
      </a:accent4>
      <a:accent5>
        <a:srgbClr val="FF6682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80F7C"/>
      </a:dk2>
      <a:lt2>
        <a:srgbClr val="6600FF"/>
      </a:lt2>
      <a:accent1>
        <a:srgbClr val="6699FF"/>
      </a:accent1>
      <a:accent2>
        <a:srgbClr val="33FFFF"/>
      </a:accent2>
      <a:accent3>
        <a:srgbClr val="331852"/>
      </a:accent3>
      <a:accent4>
        <a:srgbClr val="50285F"/>
      </a:accent4>
      <a:accent5>
        <a:srgbClr val="FF6682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Words>198</Words>
  <Application>Microsoft Office PowerPoint</Application>
  <PresentationFormat>On-screen Show (16:9)</PresentationFormat>
  <Paragraphs>72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14</vt:i4>
      </vt:variant>
      <vt:variant>
        <vt:lpstr>Slide Titles</vt:lpstr>
      </vt:variant>
      <vt:variant>
        <vt:i4>19</vt:i4>
      </vt:variant>
    </vt:vector>
  </HeadingPairs>
  <TitlesOfParts>
    <vt:vector size="40" baseType="lpstr">
      <vt:lpstr>Arial</vt:lpstr>
      <vt:lpstr>DejaVu Sans</vt:lpstr>
      <vt:lpstr>Symbol</vt:lpstr>
      <vt:lpstr>Times New Roman</vt:lpstr>
      <vt:lpstr>Ubuntu</vt:lpstr>
      <vt:lpstr>Ubuntu Light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Open Dota Mobile Client</vt:lpstr>
      <vt:lpstr>Members</vt:lpstr>
      <vt:lpstr>Table of contents</vt:lpstr>
      <vt:lpstr>Introduction</vt:lpstr>
      <vt:lpstr>Function:</vt:lpstr>
      <vt:lpstr>Purpose:</vt:lpstr>
      <vt:lpstr>Architecture</vt:lpstr>
      <vt:lpstr>Main</vt:lpstr>
      <vt:lpstr>PowerPoint Presentation</vt:lpstr>
      <vt:lpstr>Activities</vt:lpstr>
      <vt:lpstr>PowerPoint Presentation</vt:lpstr>
      <vt:lpstr>PowerPoint Presentation</vt:lpstr>
      <vt:lpstr>PowerPoint Presentation</vt:lpstr>
      <vt:lpstr>Optimization</vt:lpstr>
      <vt:lpstr>PowerPoint Presentation</vt:lpstr>
      <vt:lpstr>PowerPoint Presentation</vt:lpstr>
      <vt:lpstr>PowerPoint Presentation</vt:lpstr>
      <vt:lpstr>Demo running app</vt:lpstr>
      <vt:lpstr>Thank you for listening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Dota Mobile Client</dc:title>
  <dc:subject/>
  <dc:creator/>
  <dc:description/>
  <cp:lastModifiedBy>Minh</cp:lastModifiedBy>
  <cp:revision>492</cp:revision>
  <dcterms:modified xsi:type="dcterms:W3CDTF">2024-09-20T06:19:08Z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13</vt:i4>
  </property>
  <property fmtid="{D5CDD505-2E9C-101B-9397-08002B2CF9AE}" pid="3" name="PresentationFormat">
    <vt:lpwstr>Trình chiếu Trên màn hình (16:9)</vt:lpwstr>
  </property>
  <property fmtid="{D5CDD505-2E9C-101B-9397-08002B2CF9AE}" pid="4" name="Slides">
    <vt:i4>16</vt:i4>
  </property>
</Properties>
</file>