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0" r:id="rId2"/>
    <p:sldId id="264" r:id="rId3"/>
    <p:sldId id="265" r:id="rId4"/>
    <p:sldId id="266" r:id="rId5"/>
    <p:sldId id="27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3" r:id="rId19"/>
    <p:sldId id="262" r:id="rId20"/>
    <p:sldId id="261" r:id="rId21"/>
    <p:sldId id="260" r:id="rId2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600"/>
    <a:srgbClr val="00EFE3"/>
    <a:srgbClr val="00F4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0"/>
  </p:normalViewPr>
  <p:slideViewPr>
    <p:cSldViewPr snapToGrid="0">
      <p:cViewPr>
        <p:scale>
          <a:sx n="118" d="100"/>
          <a:sy n="118" d="100"/>
        </p:scale>
        <p:origin x="6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875A5-98A0-1646-89F2-24F4B58D5102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51F70-8C99-B947-AC5D-4C549E857A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071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292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7188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087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6078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50375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3362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1122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61209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0935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201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7770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9050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28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305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233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770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551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516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839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51F70-8C99-B947-AC5D-4C549E857A62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0175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BD31-5F09-8481-B429-DE633E84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993AD-1E63-B123-5045-21E4D902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DA7FA-556E-5B40-A3D5-81C039CD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4C15-1422-22B3-82AC-25B197D9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90348-2C35-0E8D-4B67-461E5D06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1757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6670-B39D-7925-9313-271B2FC8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4DF88-4218-EDF2-FEA0-0A46071E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C3F1-7AA3-4259-D3B5-C3DEE3F2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30BB-0FA0-DCCA-23FB-E2D7865E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6B7D-165E-3CB5-7A31-1710A202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878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EC3E7-A558-5530-A860-6D0B32D30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2ABBE-2319-F6F5-3C5A-12FB3F668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D45C-0401-74B8-959E-DAF8729B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37C1-22CE-4363-2B07-1EF6E99B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83A3-F2D5-71A4-5ABD-10A01495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59061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3DF9-268F-D228-0DA3-4F7B5E5D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0102-7C65-20F1-76CA-C210B450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F627-B7C8-D36C-E0C3-F0FC3A37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EFD-1474-6E74-F58F-D1C13039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D94F-41B3-7E9A-9004-3B3E36BD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8874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DB5F-6431-3A87-B0E8-C3998517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F67A-B8EE-783A-4A6E-D6D8AFC1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602B-839B-EF5C-C25E-143EEDAD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158B-DC49-8283-611D-EBC31811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85FE-930F-B175-A4B2-88B2C016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7609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6455-8635-5D6A-5DCD-B03BC84F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7C16-0836-53D5-0593-9BB3378A1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C1056-21DA-7640-7F56-4B6022385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CCA3-3487-119B-EB75-D4E36F31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5CDBA-87D0-49A0-5C0B-80390597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6E9D0-AD33-9D65-824C-73701FC0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3602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F2AD-8581-5A81-498F-D522E47C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F9F86-2A52-EF77-27C8-D045CECA4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D4A69-BE72-BAF0-B1FE-89F067701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11D75-5C20-2AFC-AB6E-79828645D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2399D-1B02-71B7-FA06-3841D51D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E6A24-0B39-CAC1-B24D-97A5B00A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82089-7C93-3109-CFD3-C8301A88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2A35C-9DBF-C939-EA60-BE86B489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5967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505B-9191-ABEE-EA62-362B7FBC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D175D-4C58-628C-9039-96C55D7B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176B6-D959-D43C-AF11-F49A2AC3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0E4BE-3250-BDC7-8A51-318BF888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37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ADFD8-79F7-CD8E-80F3-0407B07B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76D08-BA34-14DA-952C-D9AB2833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E80AD-671E-7F92-3722-9A2AAA8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500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B9CD-7484-0EC0-D3C3-5B68ECED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9E19-26A0-1913-8BD3-25727CC9C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F04B6-DBD3-3986-9AD3-7C7C8BBE7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B640-8915-86C1-9DAD-1E020C8E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97FAA-18A1-1918-4A21-6F2C549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EF4AF-3328-5AAA-E267-EFA2C40E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8222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62C6-2AE0-CC20-3967-B30EB0E5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AFC03-0D16-9CBC-BF9B-F1BECBF93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A9570-E4F0-14AE-F670-35398EAF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8A34D-1053-EA2A-C390-0736ABA9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E6C7-9F5E-2D32-ECDD-3CDF9127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4C5F9-7839-3757-94F3-15EAC57A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1722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112BC-ECA3-5B41-0CFC-0B76EAE9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68538-7DF6-C21F-86EF-E4B66E9E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78611-FD97-19EC-B18E-E3D2FDF50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35701-0FF8-2649-A061-29CD92B85B0C}" type="datetimeFigureOut">
              <a:rPr lang="en-VN" smtClean="0"/>
              <a:t>24/06/2023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2310-B331-9D6B-3959-B5FB9271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42C8-05AF-E4A4-F244-5629A2AEB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C491-E26D-EE41-A884-A292518BEE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81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mlehoangde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F4E-7115-3969-F0EA-5C911ACFC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BST &amp; Array transfomation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AD72B-FB14-328A-2010-64E47ADA1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Le Hoang Nam</a:t>
            </a:r>
          </a:p>
          <a:p>
            <a:r>
              <a:rPr lang="en-US" dirty="0">
                <a:hlinkClick r:id="rId2"/>
              </a:rPr>
              <a:t>https://github.com/namlehoangdev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leetcode.com</a:t>
            </a:r>
            <a:r>
              <a:rPr lang="en-US" dirty="0"/>
              <a:t>/</a:t>
            </a:r>
            <a:r>
              <a:rPr lang="en-US" dirty="0" err="1"/>
              <a:t>namlehoangdev</a:t>
            </a:r>
            <a:r>
              <a:rPr lang="en-US" dirty="0"/>
              <a:t>/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2845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5700861" y="5247307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100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6377136" y="5289106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114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7054799" y="5223144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071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7723568" y="5272390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764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8397805" y="5273643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440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9067583" y="5286670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296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9749344" y="5251173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314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10452562" y="5223312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370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12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39341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 flipV="1">
            <a:off x="3305856" y="669860"/>
            <a:ext cx="2395007" cy="454145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>
            <a:off x="6304736" y="669860"/>
            <a:ext cx="2395007" cy="460744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63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271793" y="5160447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148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39341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2252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19948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251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27683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197057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2045002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04474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0705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0963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122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1479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1736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189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 flipV="1">
            <a:off x="3305856" y="669860"/>
            <a:ext cx="2395007" cy="130071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 flipV="1">
            <a:off x="1957384" y="2247017"/>
            <a:ext cx="1046535" cy="297551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>
            <a:off x="3607792" y="2247017"/>
            <a:ext cx="1046535" cy="297293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 flipV="1">
            <a:off x="7351272" y="2321445"/>
            <a:ext cx="1046535" cy="290623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>
            <a:off x="9001680" y="2321445"/>
            <a:ext cx="1046535" cy="290366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6"/>
            <a:ext cx="372299" cy="299654"/>
          </a:xfrm>
          <a:prstGeom prst="curvedConnector4">
            <a:avLst>
              <a:gd name="adj1" fmla="val 9450"/>
              <a:gd name="adj2" fmla="val 1762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04474"/>
            <a:ext cx="372299" cy="294496"/>
          </a:xfrm>
          <a:prstGeom prst="curvedConnector4">
            <a:avLst>
              <a:gd name="adj1" fmla="val 9450"/>
              <a:gd name="adj2" fmla="val 1776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07053"/>
            <a:ext cx="372299" cy="289338"/>
          </a:xfrm>
          <a:prstGeom prst="curvedConnector4">
            <a:avLst>
              <a:gd name="adj1" fmla="val 9450"/>
              <a:gd name="adj2" fmla="val 179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14790"/>
            <a:ext cx="372299" cy="281601"/>
          </a:xfrm>
          <a:prstGeom prst="curvedConnector4">
            <a:avLst>
              <a:gd name="adj1" fmla="val 9450"/>
              <a:gd name="adj2" fmla="val 1811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17370"/>
            <a:ext cx="372299" cy="286757"/>
          </a:xfrm>
          <a:prstGeom prst="curvedConnector4">
            <a:avLst>
              <a:gd name="adj1" fmla="val 9450"/>
              <a:gd name="adj2" fmla="val 1797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12211"/>
            <a:ext cx="372299" cy="291915"/>
          </a:xfrm>
          <a:prstGeom prst="curvedConnector4">
            <a:avLst>
              <a:gd name="adj1" fmla="val 9450"/>
              <a:gd name="adj2" fmla="val 1783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09633"/>
            <a:ext cx="372299" cy="291917"/>
          </a:xfrm>
          <a:prstGeom prst="curvedConnector4">
            <a:avLst>
              <a:gd name="adj1" fmla="val 9450"/>
              <a:gd name="adj2" fmla="val 1783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1895"/>
            <a:ext cx="372300" cy="299654"/>
          </a:xfrm>
          <a:prstGeom prst="curvedConnector4">
            <a:avLst>
              <a:gd name="adj1" fmla="val 9450"/>
              <a:gd name="adj2" fmla="val 1762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>
            <a:off x="6304736" y="669860"/>
            <a:ext cx="2395007" cy="137514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81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39341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3622159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3622159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3622159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3622159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197057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2045002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199317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199317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199317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199317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199317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199317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 flipV="1">
            <a:off x="3305856" y="669860"/>
            <a:ext cx="2395007" cy="130071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 flipV="1">
            <a:off x="1957384" y="2247017"/>
            <a:ext cx="1046535" cy="137514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>
            <a:off x="3607792" y="2247017"/>
            <a:ext cx="1046535" cy="137514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 flipV="1">
            <a:off x="7351272" y="2321445"/>
            <a:ext cx="1046535" cy="130071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>
            <a:off x="9001680" y="2321445"/>
            <a:ext cx="1046535" cy="130071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 flipV="1">
            <a:off x="1283148" y="3898602"/>
            <a:ext cx="372299" cy="130071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>
            <a:off x="2259320" y="3898602"/>
            <a:ext cx="372299" cy="13007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 flipV="1">
            <a:off x="3980092" y="3898601"/>
            <a:ext cx="372299" cy="13007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>
            <a:off x="4956264" y="3898602"/>
            <a:ext cx="372299" cy="13007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 flipV="1">
            <a:off x="6677036" y="3898601"/>
            <a:ext cx="372299" cy="13007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>
            <a:off x="7653208" y="3898602"/>
            <a:ext cx="372299" cy="13007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 flipV="1">
            <a:off x="9373980" y="3898601"/>
            <a:ext cx="372299" cy="1300715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>
            <a:off x="10350152" y="3898602"/>
            <a:ext cx="372300" cy="130071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>
            <a:off x="6304736" y="669860"/>
            <a:ext cx="2395007" cy="137514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37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981208" y="5241289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220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1655445" y="5253307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847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2333268" y="5211786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3014082" y="5199316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599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3678153" y="5213653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13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4387569" y="5223312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2498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8D1CDEB-2F12-51C5-E5A1-1315D86E32CB}"/>
              </a:ext>
            </a:extLst>
          </p:cNvPr>
          <p:cNvSpPr/>
          <p:nvPr/>
        </p:nvSpPr>
        <p:spPr>
          <a:xfrm>
            <a:off x="5700862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i="1" dirty="0"/>
              <a:t>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8F1B4D-E914-B2D0-0873-75608F0CE0FF}"/>
              </a:ext>
            </a:extLst>
          </p:cNvPr>
          <p:cNvSpPr/>
          <p:nvPr/>
        </p:nvSpPr>
        <p:spPr>
          <a:xfrm>
            <a:off x="1655446" y="5259306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D70B-2359-6229-9C6B-3E959DDA687B}"/>
              </a:ext>
            </a:extLst>
          </p:cNvPr>
          <p:cNvSpPr/>
          <p:nvPr/>
        </p:nvSpPr>
        <p:spPr>
          <a:xfrm>
            <a:off x="4352390" y="5253307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4FAB81-ADAA-D2DF-A997-B22E4BF988ED}"/>
              </a:ext>
            </a:extLst>
          </p:cNvPr>
          <p:cNvSpPr/>
          <p:nvPr/>
        </p:nvSpPr>
        <p:spPr>
          <a:xfrm>
            <a:off x="9746278" y="5265305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2732A5-430A-9586-ACED-BDC4D2E4FE37}"/>
              </a:ext>
            </a:extLst>
          </p:cNvPr>
          <p:cNvSpPr/>
          <p:nvPr/>
        </p:nvSpPr>
        <p:spPr>
          <a:xfrm>
            <a:off x="7049334" y="5271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B0A29-BFF6-289C-12A5-A5A7ECF7204F}"/>
              </a:ext>
            </a:extLst>
          </p:cNvPr>
          <p:cNvSpPr/>
          <p:nvPr/>
        </p:nvSpPr>
        <p:spPr>
          <a:xfrm>
            <a:off x="3003918" y="521131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2698A8-1F18-ABFA-E54B-3D498F0F7B4B}"/>
              </a:ext>
            </a:extLst>
          </p:cNvPr>
          <p:cNvSpPr/>
          <p:nvPr/>
        </p:nvSpPr>
        <p:spPr>
          <a:xfrm>
            <a:off x="8397806" y="5277304"/>
            <a:ext cx="603874" cy="552886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1AA1DC-409B-77E8-6199-D2D1C4CC47AF}"/>
              </a:ext>
            </a:extLst>
          </p:cNvPr>
          <p:cNvSpPr/>
          <p:nvPr/>
        </p:nvSpPr>
        <p:spPr>
          <a:xfrm>
            <a:off x="981210" y="5199316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7CE2E-0A4A-A7D1-391B-CD46BA8DE167}"/>
              </a:ext>
            </a:extLst>
          </p:cNvPr>
          <p:cNvSpPr/>
          <p:nvPr/>
        </p:nvSpPr>
        <p:spPr>
          <a:xfrm>
            <a:off x="2329682" y="5217313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99D5CD-1E9D-3444-9258-0C71E564C3EB}"/>
              </a:ext>
            </a:extLst>
          </p:cNvPr>
          <p:cNvSpPr/>
          <p:nvPr/>
        </p:nvSpPr>
        <p:spPr>
          <a:xfrm>
            <a:off x="3678154" y="5223312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DCB200-CD97-F273-714D-B8A02A5D3AF6}"/>
              </a:ext>
            </a:extLst>
          </p:cNvPr>
          <p:cNvSpPr/>
          <p:nvPr/>
        </p:nvSpPr>
        <p:spPr>
          <a:xfrm>
            <a:off x="9072042" y="5229311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CC1A27-A0CE-9461-D6B8-334D8986C69F}"/>
              </a:ext>
            </a:extLst>
          </p:cNvPr>
          <p:cNvSpPr/>
          <p:nvPr/>
        </p:nvSpPr>
        <p:spPr>
          <a:xfrm>
            <a:off x="7723570" y="5235310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567499-996B-AAE1-8C1B-C342481CF87E}"/>
              </a:ext>
            </a:extLst>
          </p:cNvPr>
          <p:cNvSpPr/>
          <p:nvPr/>
        </p:nvSpPr>
        <p:spPr>
          <a:xfrm>
            <a:off x="5026626" y="5241309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7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12DAEE-E33B-563C-C912-F075DBDD3B33}"/>
              </a:ext>
            </a:extLst>
          </p:cNvPr>
          <p:cNvSpPr/>
          <p:nvPr/>
        </p:nvSpPr>
        <p:spPr>
          <a:xfrm>
            <a:off x="6375098" y="5247308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7D1FF1-2235-14E6-3384-C14BCB78AD19}"/>
              </a:ext>
            </a:extLst>
          </p:cNvPr>
          <p:cNvSpPr/>
          <p:nvPr/>
        </p:nvSpPr>
        <p:spPr>
          <a:xfrm>
            <a:off x="10420515" y="5205315"/>
            <a:ext cx="603874" cy="55288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400" b="1" dirty="0"/>
              <a:t>15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79138DC-9FB5-021C-A902-4DAE8DA6FD46}"/>
              </a:ext>
            </a:extLst>
          </p:cNvPr>
          <p:cNvCxnSpPr>
            <a:stCxn id="11" idx="2"/>
            <a:endCxn id="8" idx="0"/>
          </p:cNvCxnSpPr>
          <p:nvPr/>
        </p:nvCxnSpPr>
        <p:spPr>
          <a:xfrm rot="10800000">
            <a:off x="3305856" y="5211315"/>
            <a:ext cx="2395007" cy="342433"/>
          </a:xfrm>
          <a:prstGeom prst="curvedConnector4">
            <a:avLst>
              <a:gd name="adj1" fmla="val 634"/>
              <a:gd name="adj2" fmla="val 5890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84E970D-541C-756D-20A5-FC22F7796A7F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>
            <a:off x="1957384" y="5259307"/>
            <a:ext cx="1046535" cy="228451"/>
          </a:xfrm>
          <a:prstGeom prst="curvedConnector4">
            <a:avLst>
              <a:gd name="adj1" fmla="val 3063"/>
              <a:gd name="adj2" fmla="val 4420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51283673-C920-B9C1-69A7-1E2324A121E1}"/>
              </a:ext>
            </a:extLst>
          </p:cNvPr>
          <p:cNvCxnSpPr>
            <a:stCxn id="8" idx="6"/>
            <a:endCxn id="10" idx="0"/>
          </p:cNvCxnSpPr>
          <p:nvPr/>
        </p:nvCxnSpPr>
        <p:spPr>
          <a:xfrm flipV="1">
            <a:off x="3607792" y="5253307"/>
            <a:ext cx="1046535" cy="234450"/>
          </a:xfrm>
          <a:prstGeom prst="curvedConnector4">
            <a:avLst>
              <a:gd name="adj1" fmla="val 1031"/>
              <a:gd name="adj2" fmla="val 4331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9DAB3053-D562-191C-4F79-9EBDA7DAD630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rot="10800000">
            <a:off x="7351272" y="5271305"/>
            <a:ext cx="1046535" cy="282443"/>
          </a:xfrm>
          <a:prstGeom prst="curvedConnector4">
            <a:avLst>
              <a:gd name="adj1" fmla="val 3063"/>
              <a:gd name="adj2" fmla="val 3541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F1B1DBD-6232-760A-CCD9-D8C94223C920}"/>
              </a:ext>
            </a:extLst>
          </p:cNvPr>
          <p:cNvCxnSpPr>
            <a:stCxn id="16" idx="6"/>
            <a:endCxn id="12" idx="0"/>
          </p:cNvCxnSpPr>
          <p:nvPr/>
        </p:nvCxnSpPr>
        <p:spPr>
          <a:xfrm flipV="1">
            <a:off x="9001680" y="5265305"/>
            <a:ext cx="1046535" cy="288442"/>
          </a:xfrm>
          <a:prstGeom prst="curvedConnector4">
            <a:avLst>
              <a:gd name="adj1" fmla="val 1031"/>
              <a:gd name="adj2" fmla="val 3451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18E4D83-6CE5-F6B2-8EA9-70B17925E369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0800000">
            <a:off x="1283148" y="5199317"/>
            <a:ext cx="372299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7B25AABE-482E-ECF7-4F3C-B813979D6C0A}"/>
              </a:ext>
            </a:extLst>
          </p:cNvPr>
          <p:cNvCxnSpPr>
            <a:stCxn id="6" idx="6"/>
            <a:endCxn id="7" idx="0"/>
          </p:cNvCxnSpPr>
          <p:nvPr/>
        </p:nvCxnSpPr>
        <p:spPr>
          <a:xfrm flipV="1">
            <a:off x="2259320" y="5217313"/>
            <a:ext cx="372299" cy="318436"/>
          </a:xfrm>
          <a:prstGeom prst="curvedConnector4">
            <a:avLst>
              <a:gd name="adj1" fmla="val 9450"/>
              <a:gd name="adj2" fmla="val 1717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5975CC6-4453-7055-167E-3A8B15B677FE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0800000">
            <a:off x="3980092" y="5223312"/>
            <a:ext cx="372299" cy="306438"/>
          </a:xfrm>
          <a:prstGeom prst="curvedConnector4">
            <a:avLst>
              <a:gd name="adj1" fmla="val 9450"/>
              <a:gd name="adj2" fmla="val 1745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0813386F-115D-6BEE-CFF8-3295EA5D3830}"/>
              </a:ext>
            </a:extLst>
          </p:cNvPr>
          <p:cNvCxnSpPr>
            <a:stCxn id="10" idx="6"/>
            <a:endCxn id="17" idx="0"/>
          </p:cNvCxnSpPr>
          <p:nvPr/>
        </p:nvCxnSpPr>
        <p:spPr>
          <a:xfrm flipV="1">
            <a:off x="4956264" y="5241309"/>
            <a:ext cx="372299" cy="288441"/>
          </a:xfrm>
          <a:prstGeom prst="curvedConnector4">
            <a:avLst>
              <a:gd name="adj1" fmla="val 9450"/>
              <a:gd name="adj2" fmla="val 1792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6603275-5730-CC81-000B-84AB5B42848E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rot="10800000">
            <a:off x="6677036" y="5247309"/>
            <a:ext cx="372299" cy="300439"/>
          </a:xfrm>
          <a:prstGeom prst="curvedConnector4">
            <a:avLst>
              <a:gd name="adj1" fmla="val 9450"/>
              <a:gd name="adj2" fmla="val 1760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401A4E27-C3C3-503F-ADEF-897E7CD9AE7D}"/>
              </a:ext>
            </a:extLst>
          </p:cNvPr>
          <p:cNvCxnSpPr>
            <a:stCxn id="13" idx="6"/>
            <a:endCxn id="15" idx="0"/>
          </p:cNvCxnSpPr>
          <p:nvPr/>
        </p:nvCxnSpPr>
        <p:spPr>
          <a:xfrm flipV="1">
            <a:off x="7653208" y="5235310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103C321-59CF-2081-20F8-7DEBC4B2A91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0800000">
            <a:off x="9373980" y="5229312"/>
            <a:ext cx="372299" cy="312437"/>
          </a:xfrm>
          <a:prstGeom prst="curvedConnector4">
            <a:avLst>
              <a:gd name="adj1" fmla="val 9450"/>
              <a:gd name="adj2" fmla="val 1731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CC93350-6CA6-13F6-E1FA-A307C6E30DDE}"/>
              </a:ext>
            </a:extLst>
          </p:cNvPr>
          <p:cNvCxnSpPr>
            <a:stCxn id="12" idx="6"/>
            <a:endCxn id="19" idx="0"/>
          </p:cNvCxnSpPr>
          <p:nvPr/>
        </p:nvCxnSpPr>
        <p:spPr>
          <a:xfrm flipV="1">
            <a:off x="10350152" y="5205315"/>
            <a:ext cx="372300" cy="336433"/>
          </a:xfrm>
          <a:prstGeom prst="curvedConnector4">
            <a:avLst>
              <a:gd name="adj1" fmla="val 9450"/>
              <a:gd name="adj2" fmla="val 1679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E301F57-C4A6-3277-D1CA-D80EEB4C194E}"/>
              </a:ext>
            </a:extLst>
          </p:cNvPr>
          <p:cNvCxnSpPr>
            <a:stCxn id="11" idx="6"/>
            <a:endCxn id="16" idx="0"/>
          </p:cNvCxnSpPr>
          <p:nvPr/>
        </p:nvCxnSpPr>
        <p:spPr>
          <a:xfrm flipV="1">
            <a:off x="6304736" y="5277304"/>
            <a:ext cx="2395007" cy="276443"/>
          </a:xfrm>
          <a:prstGeom prst="curvedConnector4">
            <a:avLst>
              <a:gd name="adj1" fmla="val -254"/>
              <a:gd name="adj2" fmla="val 7250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F5A73D2-4426-9227-FE4B-503F36FA5A04}"/>
              </a:ext>
            </a:extLst>
          </p:cNvPr>
          <p:cNvGrpSpPr/>
          <p:nvPr/>
        </p:nvGrpSpPr>
        <p:grpSpPr>
          <a:xfrm>
            <a:off x="4991444" y="5260663"/>
            <a:ext cx="1278111" cy="1327486"/>
            <a:chOff x="981208" y="5229995"/>
            <a:chExt cx="1278111" cy="1327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7BE22D-794F-4EA2-153D-A68A193FD88F}"/>
                </a:ext>
              </a:extLst>
            </p:cNvPr>
            <p:cNvSpPr/>
            <p:nvPr/>
          </p:nvSpPr>
          <p:spPr>
            <a:xfrm>
              <a:off x="981208" y="5229995"/>
              <a:ext cx="603874" cy="552886"/>
            </a:xfrm>
            <a:prstGeom prst="ellipse">
              <a:avLst/>
            </a:prstGeom>
            <a:solidFill>
              <a:srgbClr val="FFFF00">
                <a:alpha val="77647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027D7E-DCCF-9C18-54DF-84937EF79954}"/>
                </a:ext>
              </a:extLst>
            </p:cNvPr>
            <p:cNvSpPr/>
            <p:nvPr/>
          </p:nvSpPr>
          <p:spPr>
            <a:xfrm>
              <a:off x="1655445" y="5238040"/>
              <a:ext cx="603874" cy="552886"/>
            </a:xfrm>
            <a:prstGeom prst="ellipse">
              <a:avLst/>
            </a:prstGeom>
            <a:solidFill>
              <a:srgbClr val="00F400">
                <a:alpha val="77255"/>
              </a:srgb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162AA2-B4A5-CE08-0E70-64861514E366}"/>
                </a:ext>
              </a:extLst>
            </p:cNvPr>
            <p:cNvSpPr txBox="1"/>
            <p:nvPr/>
          </p:nvSpPr>
          <p:spPr>
            <a:xfrm>
              <a:off x="981208" y="6188149"/>
              <a:ext cx="1272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p</a:t>
              </a:r>
              <a:r>
                <a:rPr lang="en-VN" dirty="0">
                  <a:highlight>
                    <a:srgbClr val="FFFF00"/>
                  </a:highlight>
                </a:rPr>
                <a:t>rev</a:t>
              </a:r>
              <a:r>
                <a:rPr lang="en-VN" dirty="0"/>
                <a:t>       </a:t>
              </a:r>
              <a:r>
                <a:rPr lang="en-VN" dirty="0">
                  <a:highlight>
                    <a:srgbClr val="00FF00"/>
                  </a:highlight>
                </a:rPr>
                <a:t>cur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240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 advTm="0">
        <p159:morph option="byObject"/>
      </p:transition>
    </mc:Choice>
    <mc:Fallback>
      <p:transition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390</Words>
  <Application>Microsoft Macintosh PowerPoint</Application>
  <PresentationFormat>Widescreen</PresentationFormat>
  <Paragraphs>340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BST &amp; Array transfomation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Nam. Lê Hoàng (4)</dc:creator>
  <cp:lastModifiedBy>Nam. Lê Hoàng (4)</cp:lastModifiedBy>
  <cp:revision>13</cp:revision>
  <dcterms:created xsi:type="dcterms:W3CDTF">2023-06-24T10:50:02Z</dcterms:created>
  <dcterms:modified xsi:type="dcterms:W3CDTF">2023-06-24T19:39:02Z</dcterms:modified>
</cp:coreProperties>
</file>