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6"/>
  </p:notesMasterIdLst>
  <p:sldIdLst>
    <p:sldId id="369" r:id="rId2"/>
    <p:sldId id="280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8" r:id="rId55"/>
    <p:sldId id="337" r:id="rId56"/>
    <p:sldId id="339" r:id="rId57"/>
    <p:sldId id="340" r:id="rId58"/>
    <p:sldId id="341" r:id="rId59"/>
    <p:sldId id="342" r:id="rId60"/>
    <p:sldId id="343" r:id="rId61"/>
    <p:sldId id="344" r:id="rId62"/>
    <p:sldId id="345" r:id="rId63"/>
    <p:sldId id="346" r:id="rId64"/>
    <p:sldId id="347" r:id="rId65"/>
    <p:sldId id="348" r:id="rId66"/>
    <p:sldId id="349" r:id="rId67"/>
    <p:sldId id="350" r:id="rId68"/>
    <p:sldId id="351" r:id="rId69"/>
    <p:sldId id="352" r:id="rId70"/>
    <p:sldId id="353" r:id="rId71"/>
    <p:sldId id="354" r:id="rId72"/>
    <p:sldId id="355" r:id="rId73"/>
    <p:sldId id="356" r:id="rId74"/>
    <p:sldId id="357" r:id="rId75"/>
    <p:sldId id="358" r:id="rId76"/>
    <p:sldId id="359" r:id="rId77"/>
    <p:sldId id="360" r:id="rId78"/>
    <p:sldId id="361" r:id="rId79"/>
    <p:sldId id="362" r:id="rId80"/>
    <p:sldId id="363" r:id="rId81"/>
    <p:sldId id="364" r:id="rId82"/>
    <p:sldId id="365" r:id="rId83"/>
    <p:sldId id="366" r:id="rId84"/>
    <p:sldId id="367" r:id="rId85"/>
  </p:sldIdLst>
  <p:sldSz cx="12823825" cy="5299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FE3"/>
    <a:srgbClr val="FFFF00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96"/>
  </p:normalViewPr>
  <p:slideViewPr>
    <p:cSldViewPr snapToGrid="0">
      <p:cViewPr>
        <p:scale>
          <a:sx n="107" d="100"/>
          <a:sy n="107" d="100"/>
        </p:scale>
        <p:origin x="760" y="1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5C372-D6C7-6F4D-B5D0-B4635417DA28}" type="datetimeFigureOut">
              <a:rPr lang="en-VN" smtClean="0"/>
              <a:t>24/06/2023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04800" y="1143000"/>
            <a:ext cx="7467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50C2E-4810-E340-9F13-D2216AAD95F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0978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32205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1784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78939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37945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14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235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47708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16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23684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17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32044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18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35580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19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37465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20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64842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27961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21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83486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22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04083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23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04964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24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495930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25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726430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26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497932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27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109103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28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653795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29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843695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30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25554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1301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31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604037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32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663262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33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2379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34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039644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35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099022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36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006457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37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956603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38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73083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39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562618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40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26163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206269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41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955018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42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944177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43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380880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44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239129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45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328039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46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31656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47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50437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48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818938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49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690561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50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82912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71879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51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997848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52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205175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53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234876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54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360173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55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014688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56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437483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57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985955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58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634906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59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4136823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60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89698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857984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61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3261186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62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2637204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63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207190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64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85438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65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25929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66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627363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67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581170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68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817264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69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9183352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70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83650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7274266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71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7609927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72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8945077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73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855320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74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7089736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75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984799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76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5640567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77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694306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78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6608093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79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2899228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80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32263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4852024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81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1689053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82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6632842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83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4621912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84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93055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1143000"/>
            <a:ext cx="7467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5012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2978" y="867233"/>
            <a:ext cx="9617869" cy="1844863"/>
          </a:xfrm>
        </p:spPr>
        <p:txBody>
          <a:bodyPr anchor="b"/>
          <a:lstStyle>
            <a:lvl1pPr algn="ctr">
              <a:defRPr sz="46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2978" y="2783241"/>
            <a:ext cx="9617869" cy="1279383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278" indent="0" algn="ctr">
              <a:buNone/>
              <a:defRPr sz="1545"/>
            </a:lvl2pPr>
            <a:lvl3pPr marL="706557" indent="0" algn="ctr">
              <a:buNone/>
              <a:defRPr sz="1391"/>
            </a:lvl3pPr>
            <a:lvl4pPr marL="1059835" indent="0" algn="ctr">
              <a:buNone/>
              <a:defRPr sz="1236"/>
            </a:lvl4pPr>
            <a:lvl5pPr marL="1413114" indent="0" algn="ctr">
              <a:buNone/>
              <a:defRPr sz="1236"/>
            </a:lvl5pPr>
            <a:lvl6pPr marL="1766392" indent="0" algn="ctr">
              <a:buNone/>
              <a:defRPr sz="1236"/>
            </a:lvl6pPr>
            <a:lvl7pPr marL="2119671" indent="0" algn="ctr">
              <a:buNone/>
              <a:defRPr sz="1236"/>
            </a:lvl7pPr>
            <a:lvl8pPr marL="2472949" indent="0" algn="ctr">
              <a:buNone/>
              <a:defRPr sz="1236"/>
            </a:lvl8pPr>
            <a:lvl9pPr marL="2826228" indent="0" algn="ctr">
              <a:buNone/>
              <a:defRPr sz="12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358C-DCBE-4C47-9936-93F05EC467CD}" type="datetimeFigureOut">
              <a:rPr lang="en-VN" smtClean="0"/>
              <a:t>24/06/2023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9583-C27A-FE41-AFD2-4ACDF6968DE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3880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358C-DCBE-4C47-9936-93F05EC467CD}" type="datetimeFigureOut">
              <a:rPr lang="en-VN" smtClean="0"/>
              <a:t>24/06/2023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9583-C27A-FE41-AFD2-4ACDF6968DE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2181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77050" y="282127"/>
            <a:ext cx="2765137" cy="44907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1638" y="282127"/>
            <a:ext cx="8135114" cy="44907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358C-DCBE-4C47-9936-93F05EC467CD}" type="datetimeFigureOut">
              <a:rPr lang="en-VN" smtClean="0"/>
              <a:t>24/06/2023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9583-C27A-FE41-AFD2-4ACDF6968DE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9480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358C-DCBE-4C47-9936-93F05EC467CD}" type="datetimeFigureOut">
              <a:rPr lang="en-VN" smtClean="0"/>
              <a:t>24/06/2023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9583-C27A-FE41-AFD2-4ACDF6968DE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8615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959" y="1321089"/>
            <a:ext cx="11060549" cy="2204268"/>
          </a:xfrm>
        </p:spPr>
        <p:txBody>
          <a:bodyPr anchor="b"/>
          <a:lstStyle>
            <a:lvl1pPr>
              <a:defRPr sz="46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4959" y="3546211"/>
            <a:ext cx="11060549" cy="1159172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278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557" indent="0">
              <a:buNone/>
              <a:defRPr sz="1391">
                <a:solidFill>
                  <a:schemeClr val="tx1">
                    <a:tint val="75000"/>
                  </a:schemeClr>
                </a:solidFill>
              </a:defRPr>
            </a:lvl3pPr>
            <a:lvl4pPr marL="105983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311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6392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9671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294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622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358C-DCBE-4C47-9936-93F05EC467CD}" type="datetimeFigureOut">
              <a:rPr lang="en-VN" smtClean="0"/>
              <a:t>24/06/2023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9583-C27A-FE41-AFD2-4ACDF6968DE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4699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1638" y="1410634"/>
            <a:ext cx="5450126" cy="33622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2061" y="1410634"/>
            <a:ext cx="5450126" cy="33622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358C-DCBE-4C47-9936-93F05EC467CD}" type="datetimeFigureOut">
              <a:rPr lang="en-VN" smtClean="0"/>
              <a:t>24/06/2023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9583-C27A-FE41-AFD2-4ACDF6968DE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0552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08" y="282127"/>
            <a:ext cx="11060549" cy="10242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309" y="1299010"/>
            <a:ext cx="5425079" cy="636625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278" indent="0">
              <a:buNone/>
              <a:defRPr sz="1545" b="1"/>
            </a:lvl2pPr>
            <a:lvl3pPr marL="706557" indent="0">
              <a:buNone/>
              <a:defRPr sz="1391" b="1"/>
            </a:lvl3pPr>
            <a:lvl4pPr marL="1059835" indent="0">
              <a:buNone/>
              <a:defRPr sz="1236" b="1"/>
            </a:lvl4pPr>
            <a:lvl5pPr marL="1413114" indent="0">
              <a:buNone/>
              <a:defRPr sz="1236" b="1"/>
            </a:lvl5pPr>
            <a:lvl6pPr marL="1766392" indent="0">
              <a:buNone/>
              <a:defRPr sz="1236" b="1"/>
            </a:lvl6pPr>
            <a:lvl7pPr marL="2119671" indent="0">
              <a:buNone/>
              <a:defRPr sz="1236" b="1"/>
            </a:lvl7pPr>
            <a:lvl8pPr marL="2472949" indent="0">
              <a:buNone/>
              <a:defRPr sz="1236" b="1"/>
            </a:lvl8pPr>
            <a:lvl9pPr marL="2826228" indent="0">
              <a:buNone/>
              <a:defRPr sz="12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3309" y="1935634"/>
            <a:ext cx="5425079" cy="28470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2061" y="1299010"/>
            <a:ext cx="5451796" cy="636625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278" indent="0">
              <a:buNone/>
              <a:defRPr sz="1545" b="1"/>
            </a:lvl2pPr>
            <a:lvl3pPr marL="706557" indent="0">
              <a:buNone/>
              <a:defRPr sz="1391" b="1"/>
            </a:lvl3pPr>
            <a:lvl4pPr marL="1059835" indent="0">
              <a:buNone/>
              <a:defRPr sz="1236" b="1"/>
            </a:lvl4pPr>
            <a:lvl5pPr marL="1413114" indent="0">
              <a:buNone/>
              <a:defRPr sz="1236" b="1"/>
            </a:lvl5pPr>
            <a:lvl6pPr marL="1766392" indent="0">
              <a:buNone/>
              <a:defRPr sz="1236" b="1"/>
            </a:lvl6pPr>
            <a:lvl7pPr marL="2119671" indent="0">
              <a:buNone/>
              <a:defRPr sz="1236" b="1"/>
            </a:lvl7pPr>
            <a:lvl8pPr marL="2472949" indent="0">
              <a:buNone/>
              <a:defRPr sz="1236" b="1"/>
            </a:lvl8pPr>
            <a:lvl9pPr marL="2826228" indent="0">
              <a:buNone/>
              <a:defRPr sz="12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2061" y="1935634"/>
            <a:ext cx="5451796" cy="28470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358C-DCBE-4C47-9936-93F05EC467CD}" type="datetimeFigureOut">
              <a:rPr lang="en-VN" smtClean="0"/>
              <a:t>24/06/2023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9583-C27A-FE41-AFD2-4ACDF6968DE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666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358C-DCBE-4C47-9936-93F05EC467CD}" type="datetimeFigureOut">
              <a:rPr lang="en-VN" smtClean="0"/>
              <a:t>24/06/2023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9583-C27A-FE41-AFD2-4ACDF6968DE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0876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358C-DCBE-4C47-9936-93F05EC467CD}" type="datetimeFigureOut">
              <a:rPr lang="en-VN" smtClean="0"/>
              <a:t>24/06/2023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9583-C27A-FE41-AFD2-4ACDF6968DE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6167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09" y="353272"/>
            <a:ext cx="4136017" cy="1236451"/>
          </a:xfrm>
        </p:spPr>
        <p:txBody>
          <a:bodyPr anchor="b"/>
          <a:lstStyle>
            <a:lvl1pPr>
              <a:defRPr sz="2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1796" y="762969"/>
            <a:ext cx="6492061" cy="3765778"/>
          </a:xfrm>
        </p:spPr>
        <p:txBody>
          <a:bodyPr/>
          <a:lstStyle>
            <a:lvl1pPr>
              <a:defRPr sz="2473"/>
            </a:lvl1pPr>
            <a:lvl2pPr>
              <a:defRPr sz="2164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309" y="1589722"/>
            <a:ext cx="4136017" cy="2945158"/>
          </a:xfrm>
        </p:spPr>
        <p:txBody>
          <a:bodyPr/>
          <a:lstStyle>
            <a:lvl1pPr marL="0" indent="0">
              <a:buNone/>
              <a:defRPr sz="1236"/>
            </a:lvl1pPr>
            <a:lvl2pPr marL="353278" indent="0">
              <a:buNone/>
              <a:defRPr sz="1082"/>
            </a:lvl2pPr>
            <a:lvl3pPr marL="706557" indent="0">
              <a:buNone/>
              <a:defRPr sz="927"/>
            </a:lvl3pPr>
            <a:lvl4pPr marL="1059835" indent="0">
              <a:buNone/>
              <a:defRPr sz="773"/>
            </a:lvl4pPr>
            <a:lvl5pPr marL="1413114" indent="0">
              <a:buNone/>
              <a:defRPr sz="773"/>
            </a:lvl5pPr>
            <a:lvl6pPr marL="1766392" indent="0">
              <a:buNone/>
              <a:defRPr sz="773"/>
            </a:lvl6pPr>
            <a:lvl7pPr marL="2119671" indent="0">
              <a:buNone/>
              <a:defRPr sz="773"/>
            </a:lvl7pPr>
            <a:lvl8pPr marL="2472949" indent="0">
              <a:buNone/>
              <a:defRPr sz="773"/>
            </a:lvl8pPr>
            <a:lvl9pPr marL="2826228" indent="0">
              <a:buNone/>
              <a:defRPr sz="7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358C-DCBE-4C47-9936-93F05EC467CD}" type="datetimeFigureOut">
              <a:rPr lang="en-VN" smtClean="0"/>
              <a:t>24/06/2023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9583-C27A-FE41-AFD2-4ACDF6968DE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5866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09" y="353272"/>
            <a:ext cx="4136017" cy="1236451"/>
          </a:xfrm>
        </p:spPr>
        <p:txBody>
          <a:bodyPr anchor="b"/>
          <a:lstStyle>
            <a:lvl1pPr>
              <a:defRPr sz="2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51796" y="762969"/>
            <a:ext cx="6492061" cy="3765778"/>
          </a:xfrm>
        </p:spPr>
        <p:txBody>
          <a:bodyPr anchor="t"/>
          <a:lstStyle>
            <a:lvl1pPr marL="0" indent="0">
              <a:buNone/>
              <a:defRPr sz="2473"/>
            </a:lvl1pPr>
            <a:lvl2pPr marL="353278" indent="0">
              <a:buNone/>
              <a:defRPr sz="2164"/>
            </a:lvl2pPr>
            <a:lvl3pPr marL="706557" indent="0">
              <a:buNone/>
              <a:defRPr sz="1854"/>
            </a:lvl3pPr>
            <a:lvl4pPr marL="1059835" indent="0">
              <a:buNone/>
              <a:defRPr sz="1545"/>
            </a:lvl4pPr>
            <a:lvl5pPr marL="1413114" indent="0">
              <a:buNone/>
              <a:defRPr sz="1545"/>
            </a:lvl5pPr>
            <a:lvl6pPr marL="1766392" indent="0">
              <a:buNone/>
              <a:defRPr sz="1545"/>
            </a:lvl6pPr>
            <a:lvl7pPr marL="2119671" indent="0">
              <a:buNone/>
              <a:defRPr sz="1545"/>
            </a:lvl7pPr>
            <a:lvl8pPr marL="2472949" indent="0">
              <a:buNone/>
              <a:defRPr sz="1545"/>
            </a:lvl8pPr>
            <a:lvl9pPr marL="2826228" indent="0">
              <a:buNone/>
              <a:defRPr sz="15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309" y="1589722"/>
            <a:ext cx="4136017" cy="2945158"/>
          </a:xfrm>
        </p:spPr>
        <p:txBody>
          <a:bodyPr/>
          <a:lstStyle>
            <a:lvl1pPr marL="0" indent="0">
              <a:buNone/>
              <a:defRPr sz="1236"/>
            </a:lvl1pPr>
            <a:lvl2pPr marL="353278" indent="0">
              <a:buNone/>
              <a:defRPr sz="1082"/>
            </a:lvl2pPr>
            <a:lvl3pPr marL="706557" indent="0">
              <a:buNone/>
              <a:defRPr sz="927"/>
            </a:lvl3pPr>
            <a:lvl4pPr marL="1059835" indent="0">
              <a:buNone/>
              <a:defRPr sz="773"/>
            </a:lvl4pPr>
            <a:lvl5pPr marL="1413114" indent="0">
              <a:buNone/>
              <a:defRPr sz="773"/>
            </a:lvl5pPr>
            <a:lvl6pPr marL="1766392" indent="0">
              <a:buNone/>
              <a:defRPr sz="773"/>
            </a:lvl6pPr>
            <a:lvl7pPr marL="2119671" indent="0">
              <a:buNone/>
              <a:defRPr sz="773"/>
            </a:lvl7pPr>
            <a:lvl8pPr marL="2472949" indent="0">
              <a:buNone/>
              <a:defRPr sz="773"/>
            </a:lvl8pPr>
            <a:lvl9pPr marL="2826228" indent="0">
              <a:buNone/>
              <a:defRPr sz="7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358C-DCBE-4C47-9936-93F05EC467CD}" type="datetimeFigureOut">
              <a:rPr lang="en-VN" smtClean="0"/>
              <a:t>24/06/2023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9583-C27A-FE41-AFD2-4ACDF6968DE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020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1638" y="282127"/>
            <a:ext cx="11060549" cy="1024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638" y="1410634"/>
            <a:ext cx="11060549" cy="3362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1638" y="4911458"/>
            <a:ext cx="2885361" cy="282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6358C-DCBE-4C47-9936-93F05EC467CD}" type="datetimeFigureOut">
              <a:rPr lang="en-VN" smtClean="0"/>
              <a:t>24/06/2023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7892" y="4911458"/>
            <a:ext cx="4328041" cy="282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56826" y="4911458"/>
            <a:ext cx="2885361" cy="282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E9583-C27A-FE41-AFD2-4ACDF6968DE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2925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6557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639" indent="-176639" algn="l" defTabSz="706557" rtl="0" eaLnBrk="1" latinLnBrk="0" hangingPunct="1">
        <a:lnSpc>
          <a:spcPct val="90000"/>
        </a:lnSpc>
        <a:spcBef>
          <a:spcPts val="773"/>
        </a:spcBef>
        <a:buFont typeface="Arial" panose="020B0604020202020204" pitchFamily="34" charset="0"/>
        <a:buChar char="•"/>
        <a:defRPr sz="2164" kern="1200">
          <a:solidFill>
            <a:schemeClr val="tx1"/>
          </a:solidFill>
          <a:latin typeface="+mn-lt"/>
          <a:ea typeface="+mn-ea"/>
          <a:cs typeface="+mn-cs"/>
        </a:defRPr>
      </a:lvl1pPr>
      <a:lvl2pPr marL="529918" indent="-176639" algn="l" defTabSz="706557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3196" indent="-176639" algn="l" defTabSz="706557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6475" indent="-176639" algn="l" defTabSz="706557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1" kern="1200">
          <a:solidFill>
            <a:schemeClr val="tx1"/>
          </a:solidFill>
          <a:latin typeface="+mn-lt"/>
          <a:ea typeface="+mn-ea"/>
          <a:cs typeface="+mn-cs"/>
        </a:defRPr>
      </a:lvl4pPr>
      <a:lvl5pPr marL="1589753" indent="-176639" algn="l" defTabSz="706557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1" kern="1200">
          <a:solidFill>
            <a:schemeClr val="tx1"/>
          </a:solidFill>
          <a:latin typeface="+mn-lt"/>
          <a:ea typeface="+mn-ea"/>
          <a:cs typeface="+mn-cs"/>
        </a:defRPr>
      </a:lvl5pPr>
      <a:lvl6pPr marL="1943031" indent="-176639" algn="l" defTabSz="706557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1" kern="1200">
          <a:solidFill>
            <a:schemeClr val="tx1"/>
          </a:solidFill>
          <a:latin typeface="+mn-lt"/>
          <a:ea typeface="+mn-ea"/>
          <a:cs typeface="+mn-cs"/>
        </a:defRPr>
      </a:lvl6pPr>
      <a:lvl7pPr marL="2296310" indent="-176639" algn="l" defTabSz="706557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1" kern="1200">
          <a:solidFill>
            <a:schemeClr val="tx1"/>
          </a:solidFill>
          <a:latin typeface="+mn-lt"/>
          <a:ea typeface="+mn-ea"/>
          <a:cs typeface="+mn-cs"/>
        </a:defRPr>
      </a:lvl7pPr>
      <a:lvl8pPr marL="2649588" indent="-176639" algn="l" defTabSz="706557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1" kern="1200">
          <a:solidFill>
            <a:schemeClr val="tx1"/>
          </a:solidFill>
          <a:latin typeface="+mn-lt"/>
          <a:ea typeface="+mn-ea"/>
          <a:cs typeface="+mn-cs"/>
        </a:defRPr>
      </a:lvl8pPr>
      <a:lvl9pPr marL="3002867" indent="-176639" algn="l" defTabSz="706557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557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1pPr>
      <a:lvl2pPr marL="353278" algn="l" defTabSz="706557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2pPr>
      <a:lvl3pPr marL="706557" algn="l" defTabSz="706557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3pPr>
      <a:lvl4pPr marL="1059835" algn="l" defTabSz="706557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4pPr>
      <a:lvl5pPr marL="1413114" algn="l" defTabSz="706557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5pPr>
      <a:lvl6pPr marL="1766392" algn="l" defTabSz="706557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6pPr>
      <a:lvl7pPr marL="2119671" algn="l" defTabSz="706557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7pPr>
      <a:lvl8pPr marL="2472949" algn="l" defTabSz="706557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8pPr>
      <a:lvl9pPr marL="2826228" algn="l" defTabSz="706557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mlehoangdev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2F4E-7115-3969-F0EA-5C911ACFC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BST iterative In-order traversal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AD72B-FB14-328A-2010-64E47ADA1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 dirty="0"/>
              <a:t>Le Hoang Nam</a:t>
            </a:r>
          </a:p>
          <a:p>
            <a:r>
              <a:rPr lang="en-US" dirty="0">
                <a:hlinkClick r:id="rId2"/>
              </a:rPr>
              <a:t>https://github.com/namlehoangdev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leetcode.com</a:t>
            </a:r>
            <a:r>
              <a:rPr lang="en-US" dirty="0"/>
              <a:t>/</a:t>
            </a:r>
            <a:r>
              <a:rPr lang="en-US" dirty="0" err="1"/>
              <a:t>namlehoangdev</a:t>
            </a:r>
            <a:r>
              <a:rPr lang="en-US" dirty="0"/>
              <a:t>/</a:t>
            </a:r>
            <a:endParaRPr lang="en-VN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728450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2A1AB3-9F3E-0E3C-1A99-5EFF12074D3A}"/>
              </a:ext>
            </a:extLst>
          </p:cNvPr>
          <p:cNvSpPr/>
          <p:nvPr/>
        </p:nvSpPr>
        <p:spPr>
          <a:xfrm>
            <a:off x="2390711" y="165587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C62A10-5FC9-2450-4512-3105CA7C9E54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77FEE5-A691-1569-B169-1240DF70E539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9215FB-0E48-C850-1E78-859FCA780D3C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C3B0F1A-0644-8498-7F2A-1E0319CE6F85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3828328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2A1AB3-9F3E-0E3C-1A99-5EFF12074D3A}"/>
              </a:ext>
            </a:extLst>
          </p:cNvPr>
          <p:cNvSpPr/>
          <p:nvPr/>
        </p:nvSpPr>
        <p:spPr>
          <a:xfrm>
            <a:off x="2390711" y="165587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7410F2F-09B2-1917-430E-2DBE091E2729}"/>
              </a:ext>
            </a:extLst>
          </p:cNvPr>
          <p:cNvSpPr/>
          <p:nvPr/>
        </p:nvSpPr>
        <p:spPr>
          <a:xfrm>
            <a:off x="2390452" y="1655871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E5C4F0-2BFB-F29A-6A44-391245711B07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61E3F3F-FEAA-FE05-2D75-8F19B352F142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621099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2A1AB3-9F3E-0E3C-1A99-5EFF12074D3A}"/>
              </a:ext>
            </a:extLst>
          </p:cNvPr>
          <p:cNvSpPr/>
          <p:nvPr/>
        </p:nvSpPr>
        <p:spPr>
          <a:xfrm>
            <a:off x="2390711" y="165587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7410F2F-09B2-1917-430E-2DBE091E2729}"/>
              </a:ext>
            </a:extLst>
          </p:cNvPr>
          <p:cNvSpPr/>
          <p:nvPr/>
        </p:nvSpPr>
        <p:spPr>
          <a:xfrm>
            <a:off x="2390452" y="1655871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CEFA81-ED9B-4694-5023-1AEB3A078AF0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978E547-5FA2-5A0F-7DB2-62F7FEE3C00D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2959326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62718" y="4767675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B8DD8FD-F15B-92B6-D4EF-FB4631F1A8B7}"/>
              </a:ext>
            </a:extLst>
          </p:cNvPr>
          <p:cNvSpPr/>
          <p:nvPr/>
        </p:nvSpPr>
        <p:spPr>
          <a:xfrm>
            <a:off x="1451439" y="2817555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958080-471D-6625-2702-B54AAC472DC9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05B5DEF-C21D-EE9C-CF37-36EF56878B3D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563063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B8DD8FD-F15B-92B6-D4EF-FB4631F1A8B7}"/>
              </a:ext>
            </a:extLst>
          </p:cNvPr>
          <p:cNvSpPr/>
          <p:nvPr/>
        </p:nvSpPr>
        <p:spPr>
          <a:xfrm>
            <a:off x="1451439" y="2817555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749741-105C-1E1F-88E1-7D6978FED49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ED67A9-5A0F-E5CF-E0A8-2053E0C15AD5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383672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B8DD8FD-F15B-92B6-D4EF-FB4631F1A8B7}"/>
              </a:ext>
            </a:extLst>
          </p:cNvPr>
          <p:cNvSpPr/>
          <p:nvPr/>
        </p:nvSpPr>
        <p:spPr>
          <a:xfrm>
            <a:off x="1451439" y="2817555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1700F-612C-7B85-F0DE-6A9B20A33D3D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713C35-4BC6-ED91-0D81-689B34A3566F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2913453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B8DD8FD-F15B-92B6-D4EF-FB4631F1A8B7}"/>
              </a:ext>
            </a:extLst>
          </p:cNvPr>
          <p:cNvSpPr/>
          <p:nvPr/>
        </p:nvSpPr>
        <p:spPr>
          <a:xfrm>
            <a:off x="1451439" y="2817555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F9AEDDD-12D2-3696-E380-E34215AE7EDE}"/>
              </a:ext>
            </a:extLst>
          </p:cNvPr>
          <p:cNvSpPr/>
          <p:nvPr/>
        </p:nvSpPr>
        <p:spPr>
          <a:xfrm>
            <a:off x="1436063" y="2817553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64A3CE1D-39FB-2D80-5392-45BC4B9B6265}"/>
              </a:ext>
            </a:extLst>
          </p:cNvPr>
          <p:cNvSpPr/>
          <p:nvPr/>
        </p:nvSpPr>
        <p:spPr>
          <a:xfrm>
            <a:off x="218111" y="2030653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A5C034-D5F8-FFB8-6AB1-1042EA108432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F12BBA3-544E-D300-4678-25EE021783DE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3488773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B8DD8FD-F15B-92B6-D4EF-FB4631F1A8B7}"/>
              </a:ext>
            </a:extLst>
          </p:cNvPr>
          <p:cNvSpPr/>
          <p:nvPr/>
        </p:nvSpPr>
        <p:spPr>
          <a:xfrm>
            <a:off x="1451439" y="2817555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F9AEDDD-12D2-3696-E380-E34215AE7EDE}"/>
              </a:ext>
            </a:extLst>
          </p:cNvPr>
          <p:cNvSpPr/>
          <p:nvPr/>
        </p:nvSpPr>
        <p:spPr>
          <a:xfrm>
            <a:off x="1436063" y="2817553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64A3CE1D-39FB-2D80-5392-45BC4B9B6265}"/>
              </a:ext>
            </a:extLst>
          </p:cNvPr>
          <p:cNvSpPr/>
          <p:nvPr/>
        </p:nvSpPr>
        <p:spPr>
          <a:xfrm>
            <a:off x="218111" y="2030653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8E2C94-45A1-DE53-42BB-A32A97819BA9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555AD44-9EC9-CD19-1930-F652287C1FD3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2669014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B8DD8FD-F15B-92B6-D4EF-FB4631F1A8B7}"/>
              </a:ext>
            </a:extLst>
          </p:cNvPr>
          <p:cNvSpPr/>
          <p:nvPr/>
        </p:nvSpPr>
        <p:spPr>
          <a:xfrm>
            <a:off x="931555" y="3923822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64A3CE1D-39FB-2D80-5392-45BC4B9B6265}"/>
              </a:ext>
            </a:extLst>
          </p:cNvPr>
          <p:cNvSpPr/>
          <p:nvPr/>
        </p:nvSpPr>
        <p:spPr>
          <a:xfrm>
            <a:off x="218111" y="2030653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1848BE7-F5B6-262D-FED4-9A009FE6B579}"/>
              </a:ext>
            </a:extLst>
          </p:cNvPr>
          <p:cNvSpPr/>
          <p:nvPr/>
        </p:nvSpPr>
        <p:spPr>
          <a:xfrm>
            <a:off x="1433407" y="2812607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C71526-16B4-3C34-3BB9-8F8DA12C945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A2245BA-3D08-89D3-1F13-87529A7C34F9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1148726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B8DD8FD-F15B-92B6-D4EF-FB4631F1A8B7}"/>
              </a:ext>
            </a:extLst>
          </p:cNvPr>
          <p:cNvSpPr/>
          <p:nvPr/>
        </p:nvSpPr>
        <p:spPr>
          <a:xfrm>
            <a:off x="931555" y="3923822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64A3CE1D-39FB-2D80-5392-45BC4B9B6265}"/>
              </a:ext>
            </a:extLst>
          </p:cNvPr>
          <p:cNvSpPr/>
          <p:nvPr/>
        </p:nvSpPr>
        <p:spPr>
          <a:xfrm>
            <a:off x="218111" y="2030653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1848BE7-F5B6-262D-FED4-9A009FE6B579}"/>
              </a:ext>
            </a:extLst>
          </p:cNvPr>
          <p:cNvSpPr/>
          <p:nvPr/>
        </p:nvSpPr>
        <p:spPr>
          <a:xfrm>
            <a:off x="1433407" y="2812607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DE650-316A-1EC6-C3D6-ED74FC5573AA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6FD774-6F80-6687-7647-45D584C42876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1036896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7C41C7-9CF4-5B20-ECE6-727C772A053B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BF4BADE-2688-A607-4C0C-37B9A7F91564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E0512E-B016-98AE-7AB2-FB9884BBAE2D}"/>
              </a:ext>
            </a:extLst>
          </p:cNvPr>
          <p:cNvSpPr txBox="1"/>
          <p:nvPr/>
        </p:nvSpPr>
        <p:spPr>
          <a:xfrm>
            <a:off x="11221298" y="4779550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CFFC72D-A8AC-59CA-3D16-A687FD67F112}"/>
              </a:ext>
            </a:extLst>
          </p:cNvPr>
          <p:cNvSpPr/>
          <p:nvPr/>
        </p:nvSpPr>
        <p:spPr>
          <a:xfrm>
            <a:off x="10793755" y="4713845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1781601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B8DD8FD-F15B-92B6-D4EF-FB4631F1A8B7}"/>
              </a:ext>
            </a:extLst>
          </p:cNvPr>
          <p:cNvSpPr/>
          <p:nvPr/>
        </p:nvSpPr>
        <p:spPr>
          <a:xfrm>
            <a:off x="931555" y="3923822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64A3CE1D-39FB-2D80-5392-45BC4B9B6265}"/>
              </a:ext>
            </a:extLst>
          </p:cNvPr>
          <p:cNvSpPr/>
          <p:nvPr/>
        </p:nvSpPr>
        <p:spPr>
          <a:xfrm>
            <a:off x="218111" y="2030653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1848BE7-F5B6-262D-FED4-9A009FE6B579}"/>
              </a:ext>
            </a:extLst>
          </p:cNvPr>
          <p:cNvSpPr/>
          <p:nvPr/>
        </p:nvSpPr>
        <p:spPr>
          <a:xfrm>
            <a:off x="1433407" y="2812607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A1890F-5B58-D69F-BBBD-3225BC374249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C19FBED-5FF8-AEB5-F193-E4EB5C433A1E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1207582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B8DD8FD-F15B-92B6-D4EF-FB4631F1A8B7}"/>
              </a:ext>
            </a:extLst>
          </p:cNvPr>
          <p:cNvSpPr/>
          <p:nvPr/>
        </p:nvSpPr>
        <p:spPr>
          <a:xfrm>
            <a:off x="931555" y="3923822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64A3CE1D-39FB-2D80-5392-45BC4B9B6265}"/>
              </a:ext>
            </a:extLst>
          </p:cNvPr>
          <p:cNvSpPr/>
          <p:nvPr/>
        </p:nvSpPr>
        <p:spPr>
          <a:xfrm>
            <a:off x="218111" y="2030653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1848BE7-F5B6-262D-FED4-9A009FE6B579}"/>
              </a:ext>
            </a:extLst>
          </p:cNvPr>
          <p:cNvSpPr/>
          <p:nvPr/>
        </p:nvSpPr>
        <p:spPr>
          <a:xfrm>
            <a:off x="1433407" y="2812607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1A140DB-1383-E998-C660-D31FCE9EA6BA}"/>
              </a:ext>
            </a:extLst>
          </p:cNvPr>
          <p:cNvSpPr/>
          <p:nvPr/>
        </p:nvSpPr>
        <p:spPr>
          <a:xfrm>
            <a:off x="966040" y="3918412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D32FBE00-F47A-F423-F973-6B037E4FC516}"/>
              </a:ext>
            </a:extLst>
          </p:cNvPr>
          <p:cNvSpPr/>
          <p:nvPr/>
        </p:nvSpPr>
        <p:spPr>
          <a:xfrm>
            <a:off x="217976" y="1693909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973DCC-2935-7D58-3071-E96DA590952A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4E909F-9CD7-09AE-2700-A171E7E0BC29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2023807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B8DD8FD-F15B-92B6-D4EF-FB4631F1A8B7}"/>
              </a:ext>
            </a:extLst>
          </p:cNvPr>
          <p:cNvSpPr/>
          <p:nvPr/>
        </p:nvSpPr>
        <p:spPr>
          <a:xfrm>
            <a:off x="931555" y="3923822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64A3CE1D-39FB-2D80-5392-45BC4B9B6265}"/>
              </a:ext>
            </a:extLst>
          </p:cNvPr>
          <p:cNvSpPr/>
          <p:nvPr/>
        </p:nvSpPr>
        <p:spPr>
          <a:xfrm>
            <a:off x="218111" y="2030653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1848BE7-F5B6-262D-FED4-9A009FE6B579}"/>
              </a:ext>
            </a:extLst>
          </p:cNvPr>
          <p:cNvSpPr/>
          <p:nvPr/>
        </p:nvSpPr>
        <p:spPr>
          <a:xfrm>
            <a:off x="1433407" y="2812607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1A140DB-1383-E998-C660-D31FCE9EA6BA}"/>
              </a:ext>
            </a:extLst>
          </p:cNvPr>
          <p:cNvSpPr/>
          <p:nvPr/>
        </p:nvSpPr>
        <p:spPr>
          <a:xfrm>
            <a:off x="966040" y="3918412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D32FBE00-F47A-F423-F973-6B037E4FC516}"/>
              </a:ext>
            </a:extLst>
          </p:cNvPr>
          <p:cNvSpPr/>
          <p:nvPr/>
        </p:nvSpPr>
        <p:spPr>
          <a:xfrm>
            <a:off x="217976" y="1693909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E891AD-EB7D-A998-D410-4907902F1996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E6E0435-E0C5-70E1-5B4F-83FF152E0CC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1240919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B8DD8FD-F15B-92B6-D4EF-FB4631F1A8B7}"/>
              </a:ext>
            </a:extLst>
          </p:cNvPr>
          <p:cNvSpPr/>
          <p:nvPr/>
        </p:nvSpPr>
        <p:spPr>
          <a:xfrm>
            <a:off x="426544" y="4315268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64A3CE1D-39FB-2D80-5392-45BC4B9B6265}"/>
              </a:ext>
            </a:extLst>
          </p:cNvPr>
          <p:cNvSpPr/>
          <p:nvPr/>
        </p:nvSpPr>
        <p:spPr>
          <a:xfrm>
            <a:off x="218111" y="2030653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1848BE7-F5B6-262D-FED4-9A009FE6B579}"/>
              </a:ext>
            </a:extLst>
          </p:cNvPr>
          <p:cNvSpPr/>
          <p:nvPr/>
        </p:nvSpPr>
        <p:spPr>
          <a:xfrm>
            <a:off x="1433407" y="2812607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D32FBE00-F47A-F423-F973-6B037E4FC516}"/>
              </a:ext>
            </a:extLst>
          </p:cNvPr>
          <p:cNvSpPr/>
          <p:nvPr/>
        </p:nvSpPr>
        <p:spPr>
          <a:xfrm>
            <a:off x="217976" y="1693909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6C9EB6-DAFD-BBD1-28A8-D76981634BE1}"/>
              </a:ext>
            </a:extLst>
          </p:cNvPr>
          <p:cNvSpPr/>
          <p:nvPr/>
        </p:nvSpPr>
        <p:spPr>
          <a:xfrm>
            <a:off x="953089" y="3923823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B8BC78-5B2F-A391-492A-C43FCE9C8525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5EF3B4B-B396-8C21-233A-83FBD1C9B0F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3439898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B8DD8FD-F15B-92B6-D4EF-FB4631F1A8B7}"/>
              </a:ext>
            </a:extLst>
          </p:cNvPr>
          <p:cNvSpPr/>
          <p:nvPr/>
        </p:nvSpPr>
        <p:spPr>
          <a:xfrm>
            <a:off x="426544" y="4315268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64A3CE1D-39FB-2D80-5392-45BC4B9B6265}"/>
              </a:ext>
            </a:extLst>
          </p:cNvPr>
          <p:cNvSpPr/>
          <p:nvPr/>
        </p:nvSpPr>
        <p:spPr>
          <a:xfrm>
            <a:off x="218111" y="2030653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1848BE7-F5B6-262D-FED4-9A009FE6B579}"/>
              </a:ext>
            </a:extLst>
          </p:cNvPr>
          <p:cNvSpPr/>
          <p:nvPr/>
        </p:nvSpPr>
        <p:spPr>
          <a:xfrm>
            <a:off x="1433407" y="2812607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D32FBE00-F47A-F423-F973-6B037E4FC516}"/>
              </a:ext>
            </a:extLst>
          </p:cNvPr>
          <p:cNvSpPr/>
          <p:nvPr/>
        </p:nvSpPr>
        <p:spPr>
          <a:xfrm>
            <a:off x="217976" y="1693909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6C9EB6-DAFD-BBD1-28A8-D76981634BE1}"/>
              </a:ext>
            </a:extLst>
          </p:cNvPr>
          <p:cNvSpPr/>
          <p:nvPr/>
        </p:nvSpPr>
        <p:spPr>
          <a:xfrm>
            <a:off x="953089" y="3923823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93FB5F-4D45-9B84-0D31-D34C8248DCB9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B40DB11-C8B5-F338-9E69-EED11D38AAF9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450424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B8DD8FD-F15B-92B6-D4EF-FB4631F1A8B7}"/>
              </a:ext>
            </a:extLst>
          </p:cNvPr>
          <p:cNvSpPr/>
          <p:nvPr/>
        </p:nvSpPr>
        <p:spPr>
          <a:xfrm>
            <a:off x="426544" y="4315268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64A3CE1D-39FB-2D80-5392-45BC4B9B6265}"/>
              </a:ext>
            </a:extLst>
          </p:cNvPr>
          <p:cNvSpPr/>
          <p:nvPr/>
        </p:nvSpPr>
        <p:spPr>
          <a:xfrm>
            <a:off x="218111" y="2030653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1848BE7-F5B6-262D-FED4-9A009FE6B579}"/>
              </a:ext>
            </a:extLst>
          </p:cNvPr>
          <p:cNvSpPr/>
          <p:nvPr/>
        </p:nvSpPr>
        <p:spPr>
          <a:xfrm>
            <a:off x="1433407" y="2812607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D32FBE00-F47A-F423-F973-6B037E4FC516}"/>
              </a:ext>
            </a:extLst>
          </p:cNvPr>
          <p:cNvSpPr/>
          <p:nvPr/>
        </p:nvSpPr>
        <p:spPr>
          <a:xfrm>
            <a:off x="217976" y="1693909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6C9EB6-DAFD-BBD1-28A8-D76981634BE1}"/>
              </a:ext>
            </a:extLst>
          </p:cNvPr>
          <p:cNvSpPr/>
          <p:nvPr/>
        </p:nvSpPr>
        <p:spPr>
          <a:xfrm>
            <a:off x="953089" y="3923823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BA346A-E042-F450-DBBA-033EDF7206B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B4A390B-C97C-0980-FA4C-CD795415F034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3403908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64A3CE1D-39FB-2D80-5392-45BC4B9B6265}"/>
              </a:ext>
            </a:extLst>
          </p:cNvPr>
          <p:cNvSpPr/>
          <p:nvPr/>
        </p:nvSpPr>
        <p:spPr>
          <a:xfrm>
            <a:off x="218111" y="2030653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1848BE7-F5B6-262D-FED4-9A009FE6B579}"/>
              </a:ext>
            </a:extLst>
          </p:cNvPr>
          <p:cNvSpPr/>
          <p:nvPr/>
        </p:nvSpPr>
        <p:spPr>
          <a:xfrm>
            <a:off x="1433407" y="2812607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222900A-D658-DCA7-7357-8C817DBA46E2}"/>
              </a:ext>
            </a:extLst>
          </p:cNvPr>
          <p:cNvSpPr/>
          <p:nvPr/>
        </p:nvSpPr>
        <p:spPr>
          <a:xfrm>
            <a:off x="942664" y="3918192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0CD6F7-5A17-D674-F3F4-03E52C92E77B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25EEDD3-8096-014B-02BF-76694A3379E4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3974073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64A3CE1D-39FB-2D80-5392-45BC4B9B6265}"/>
              </a:ext>
            </a:extLst>
          </p:cNvPr>
          <p:cNvSpPr/>
          <p:nvPr/>
        </p:nvSpPr>
        <p:spPr>
          <a:xfrm>
            <a:off x="218111" y="2030653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1848BE7-F5B6-262D-FED4-9A009FE6B579}"/>
              </a:ext>
            </a:extLst>
          </p:cNvPr>
          <p:cNvSpPr/>
          <p:nvPr/>
        </p:nvSpPr>
        <p:spPr>
          <a:xfrm>
            <a:off x="1433407" y="2812607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222900A-D658-DCA7-7357-8C817DBA46E2}"/>
              </a:ext>
            </a:extLst>
          </p:cNvPr>
          <p:cNvSpPr/>
          <p:nvPr/>
        </p:nvSpPr>
        <p:spPr>
          <a:xfrm>
            <a:off x="942664" y="3918192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4029C-0BCC-ACD9-60C9-EB8687ED858A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2C0B75-928F-493D-11D2-27B89730AA46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602325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64A3CE1D-39FB-2D80-5392-45BC4B9B6265}"/>
              </a:ext>
            </a:extLst>
          </p:cNvPr>
          <p:cNvSpPr/>
          <p:nvPr/>
        </p:nvSpPr>
        <p:spPr>
          <a:xfrm>
            <a:off x="218111" y="2030653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1848BE7-F5B6-262D-FED4-9A009FE6B579}"/>
              </a:ext>
            </a:extLst>
          </p:cNvPr>
          <p:cNvSpPr/>
          <p:nvPr/>
        </p:nvSpPr>
        <p:spPr>
          <a:xfrm>
            <a:off x="1433407" y="2812607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222900A-D658-DCA7-7357-8C817DBA46E2}"/>
              </a:ext>
            </a:extLst>
          </p:cNvPr>
          <p:cNvSpPr/>
          <p:nvPr/>
        </p:nvSpPr>
        <p:spPr>
          <a:xfrm>
            <a:off x="942664" y="3918192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036E00-4BD9-606C-EF45-F2923C92312F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A445712-670D-ED6C-ABA9-E1B0F25BECBE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2986282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64A3CE1D-39FB-2D80-5392-45BC4B9B6265}"/>
              </a:ext>
            </a:extLst>
          </p:cNvPr>
          <p:cNvSpPr/>
          <p:nvPr/>
        </p:nvSpPr>
        <p:spPr>
          <a:xfrm>
            <a:off x="218111" y="2030653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1848BE7-F5B6-262D-FED4-9A009FE6B579}"/>
              </a:ext>
            </a:extLst>
          </p:cNvPr>
          <p:cNvSpPr/>
          <p:nvPr/>
        </p:nvSpPr>
        <p:spPr>
          <a:xfrm>
            <a:off x="1433407" y="2812607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222900A-D658-DCA7-7357-8C817DBA46E2}"/>
              </a:ext>
            </a:extLst>
          </p:cNvPr>
          <p:cNvSpPr/>
          <p:nvPr/>
        </p:nvSpPr>
        <p:spPr>
          <a:xfrm>
            <a:off x="942664" y="3918192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C03AD9C-8E90-1CE1-69C3-FF2FD3C761A2}"/>
              </a:ext>
            </a:extLst>
          </p:cNvPr>
          <p:cNvSpPr/>
          <p:nvPr/>
        </p:nvSpPr>
        <p:spPr>
          <a:xfrm>
            <a:off x="931555" y="3927042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3601788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B5135DB-2919-B26C-44CC-654EF4274DC0}"/>
              </a:ext>
            </a:extLst>
          </p:cNvPr>
          <p:cNvSpPr/>
          <p:nvPr/>
        </p:nvSpPr>
        <p:spPr>
          <a:xfrm>
            <a:off x="4292227" y="518465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2EAC1-7AB9-A671-5C1E-D53680FDAB46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1C7953-371E-31BE-932E-6E69693CC71E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B9A07F-B63C-0EEF-B2EC-DEC7AD183BB7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07B261-057C-C3C4-9E87-07C3E23D9DBC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2051200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64A3CE1D-39FB-2D80-5392-45BC4B9B6265}"/>
              </a:ext>
            </a:extLst>
          </p:cNvPr>
          <p:cNvSpPr/>
          <p:nvPr/>
        </p:nvSpPr>
        <p:spPr>
          <a:xfrm>
            <a:off x="218111" y="2030653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1848BE7-F5B6-262D-FED4-9A009FE6B579}"/>
              </a:ext>
            </a:extLst>
          </p:cNvPr>
          <p:cNvSpPr/>
          <p:nvPr/>
        </p:nvSpPr>
        <p:spPr>
          <a:xfrm>
            <a:off x="1433407" y="2812607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222900A-D658-DCA7-7357-8C817DBA46E2}"/>
              </a:ext>
            </a:extLst>
          </p:cNvPr>
          <p:cNvSpPr/>
          <p:nvPr/>
        </p:nvSpPr>
        <p:spPr>
          <a:xfrm>
            <a:off x="942664" y="3918192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C03AD9C-8E90-1CE1-69C3-FF2FD3C761A2}"/>
              </a:ext>
            </a:extLst>
          </p:cNvPr>
          <p:cNvSpPr/>
          <p:nvPr/>
        </p:nvSpPr>
        <p:spPr>
          <a:xfrm>
            <a:off x="931555" y="3927042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1061724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64A3CE1D-39FB-2D80-5392-45BC4B9B6265}"/>
              </a:ext>
            </a:extLst>
          </p:cNvPr>
          <p:cNvSpPr/>
          <p:nvPr/>
        </p:nvSpPr>
        <p:spPr>
          <a:xfrm>
            <a:off x="218111" y="2030653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1848BE7-F5B6-262D-FED4-9A009FE6B579}"/>
              </a:ext>
            </a:extLst>
          </p:cNvPr>
          <p:cNvSpPr/>
          <p:nvPr/>
        </p:nvSpPr>
        <p:spPr>
          <a:xfrm>
            <a:off x="1433407" y="2812607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2E4E4E1-9380-ECDD-6D0E-2D3FD7173241}"/>
              </a:ext>
            </a:extLst>
          </p:cNvPr>
          <p:cNvSpPr/>
          <p:nvPr/>
        </p:nvSpPr>
        <p:spPr>
          <a:xfrm>
            <a:off x="975615" y="3955169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E91CA31-C27C-CF77-C289-19EBD859B3C8}"/>
              </a:ext>
            </a:extLst>
          </p:cNvPr>
          <p:cNvSpPr/>
          <p:nvPr/>
        </p:nvSpPr>
        <p:spPr>
          <a:xfrm>
            <a:off x="1362818" y="4403181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2527638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()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64A3CE1D-39FB-2D80-5392-45BC4B9B6265}"/>
              </a:ext>
            </a:extLst>
          </p:cNvPr>
          <p:cNvSpPr/>
          <p:nvPr/>
        </p:nvSpPr>
        <p:spPr>
          <a:xfrm>
            <a:off x="218111" y="2030653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1848BE7-F5B6-262D-FED4-9A009FE6B579}"/>
              </a:ext>
            </a:extLst>
          </p:cNvPr>
          <p:cNvSpPr/>
          <p:nvPr/>
        </p:nvSpPr>
        <p:spPr>
          <a:xfrm>
            <a:off x="1433407" y="2812607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2E4E4E1-9380-ECDD-6D0E-2D3FD7173241}"/>
              </a:ext>
            </a:extLst>
          </p:cNvPr>
          <p:cNvSpPr/>
          <p:nvPr/>
        </p:nvSpPr>
        <p:spPr>
          <a:xfrm>
            <a:off x="975615" y="3955169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E91CA31-C27C-CF77-C289-19EBD859B3C8}"/>
              </a:ext>
            </a:extLst>
          </p:cNvPr>
          <p:cNvSpPr/>
          <p:nvPr/>
        </p:nvSpPr>
        <p:spPr>
          <a:xfrm>
            <a:off x="1362818" y="4403181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1CB7F83-AFDC-F018-7F5E-A896FEF7454D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2589604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64A3CE1D-39FB-2D80-5392-45BC4B9B6265}"/>
              </a:ext>
            </a:extLst>
          </p:cNvPr>
          <p:cNvSpPr/>
          <p:nvPr/>
        </p:nvSpPr>
        <p:spPr>
          <a:xfrm>
            <a:off x="218111" y="2030653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1848BE7-F5B6-262D-FED4-9A009FE6B579}"/>
              </a:ext>
            </a:extLst>
          </p:cNvPr>
          <p:cNvSpPr/>
          <p:nvPr/>
        </p:nvSpPr>
        <p:spPr>
          <a:xfrm>
            <a:off x="1433407" y="2812607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2E4E4E1-9380-ECDD-6D0E-2D3FD7173241}"/>
              </a:ext>
            </a:extLst>
          </p:cNvPr>
          <p:cNvSpPr/>
          <p:nvPr/>
        </p:nvSpPr>
        <p:spPr>
          <a:xfrm>
            <a:off x="975615" y="3955169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E91CA31-C27C-CF77-C289-19EBD859B3C8}"/>
              </a:ext>
            </a:extLst>
          </p:cNvPr>
          <p:cNvSpPr/>
          <p:nvPr/>
        </p:nvSpPr>
        <p:spPr>
          <a:xfrm>
            <a:off x="1362818" y="4403181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71AF541-F496-AA56-66B1-CFB821DE0B42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1098567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64A3CE1D-39FB-2D80-5392-45BC4B9B6265}"/>
              </a:ext>
            </a:extLst>
          </p:cNvPr>
          <p:cNvSpPr/>
          <p:nvPr/>
        </p:nvSpPr>
        <p:spPr>
          <a:xfrm>
            <a:off x="218111" y="2030653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1848BE7-F5B6-262D-FED4-9A009FE6B579}"/>
              </a:ext>
            </a:extLst>
          </p:cNvPr>
          <p:cNvSpPr/>
          <p:nvPr/>
        </p:nvSpPr>
        <p:spPr>
          <a:xfrm>
            <a:off x="1433407" y="2812607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2E4E4E1-9380-ECDD-6D0E-2D3FD7173241}"/>
              </a:ext>
            </a:extLst>
          </p:cNvPr>
          <p:cNvSpPr/>
          <p:nvPr/>
        </p:nvSpPr>
        <p:spPr>
          <a:xfrm>
            <a:off x="975615" y="3955169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E91CA31-C27C-CF77-C289-19EBD859B3C8}"/>
              </a:ext>
            </a:extLst>
          </p:cNvPr>
          <p:cNvSpPr/>
          <p:nvPr/>
        </p:nvSpPr>
        <p:spPr>
          <a:xfrm>
            <a:off x="1362818" y="4403181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19E99A-D23F-28D6-8D09-886B7313CA27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3866205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2E4E4E1-9380-ECDD-6D0E-2D3FD7173241}"/>
              </a:ext>
            </a:extLst>
          </p:cNvPr>
          <p:cNvSpPr/>
          <p:nvPr/>
        </p:nvSpPr>
        <p:spPr>
          <a:xfrm>
            <a:off x="975615" y="3955169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E91CA31-C27C-CF77-C289-19EBD859B3C8}"/>
              </a:ext>
            </a:extLst>
          </p:cNvPr>
          <p:cNvSpPr/>
          <p:nvPr/>
        </p:nvSpPr>
        <p:spPr>
          <a:xfrm>
            <a:off x="1422196" y="2807193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F53BF9-FAFD-9AD1-D8B5-E6DEC210B273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962532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2E4E4E1-9380-ECDD-6D0E-2D3FD7173241}"/>
              </a:ext>
            </a:extLst>
          </p:cNvPr>
          <p:cNvSpPr/>
          <p:nvPr/>
        </p:nvSpPr>
        <p:spPr>
          <a:xfrm>
            <a:off x="975615" y="3955169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E91CA31-C27C-CF77-C289-19EBD859B3C8}"/>
              </a:ext>
            </a:extLst>
          </p:cNvPr>
          <p:cNvSpPr/>
          <p:nvPr/>
        </p:nvSpPr>
        <p:spPr>
          <a:xfrm>
            <a:off x="1422196" y="2807193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DF4E67-7BBB-E931-00AB-11395BF03450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15180864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2E4E4E1-9380-ECDD-6D0E-2D3FD7173241}"/>
              </a:ext>
            </a:extLst>
          </p:cNvPr>
          <p:cNvSpPr/>
          <p:nvPr/>
        </p:nvSpPr>
        <p:spPr>
          <a:xfrm>
            <a:off x="975615" y="3955169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E91CA31-C27C-CF77-C289-19EBD859B3C8}"/>
              </a:ext>
            </a:extLst>
          </p:cNvPr>
          <p:cNvSpPr/>
          <p:nvPr/>
        </p:nvSpPr>
        <p:spPr>
          <a:xfrm>
            <a:off x="1422196" y="2807193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Alternate Process 19">
            <a:extLst>
              <a:ext uri="{FF2B5EF4-FFF2-40B4-BE49-F238E27FC236}">
                <a16:creationId xmlns:a16="http://schemas.microsoft.com/office/drawing/2014/main" id="{BD5314A0-58D5-C3DC-3121-BB79990FEBA3}"/>
              </a:ext>
            </a:extLst>
          </p:cNvPr>
          <p:cNvSpPr/>
          <p:nvPr/>
        </p:nvSpPr>
        <p:spPr>
          <a:xfrm rot="1365959">
            <a:off x="1008831" y="2633183"/>
            <a:ext cx="808694" cy="1890453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A360E2-EAA0-62AC-9017-52A9BA8CA0E8}"/>
              </a:ext>
            </a:extLst>
          </p:cNvPr>
          <p:cNvSpPr txBox="1"/>
          <p:nvPr/>
        </p:nvSpPr>
        <p:spPr>
          <a:xfrm>
            <a:off x="1245369" y="339342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400" b="1" dirty="0"/>
              <a:t>1 &lt; 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959D19A-E55E-E17C-59E2-C9E4B6C15814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3375232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2E4E4E1-9380-ECDD-6D0E-2D3FD7173241}"/>
              </a:ext>
            </a:extLst>
          </p:cNvPr>
          <p:cNvSpPr/>
          <p:nvPr/>
        </p:nvSpPr>
        <p:spPr>
          <a:xfrm>
            <a:off x="975615" y="3955169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E91CA31-C27C-CF77-C289-19EBD859B3C8}"/>
              </a:ext>
            </a:extLst>
          </p:cNvPr>
          <p:cNvSpPr/>
          <p:nvPr/>
        </p:nvSpPr>
        <p:spPr>
          <a:xfrm>
            <a:off x="1422196" y="2807193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115E023-9FA7-4C53-84A9-A871423E19D9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489476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E91CA31-C27C-CF77-C289-19EBD859B3C8}"/>
              </a:ext>
            </a:extLst>
          </p:cNvPr>
          <p:cNvSpPr/>
          <p:nvPr/>
        </p:nvSpPr>
        <p:spPr>
          <a:xfrm>
            <a:off x="1422196" y="2807193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509654-875C-1B0A-27CE-F8CC39917CCC}"/>
              </a:ext>
            </a:extLst>
          </p:cNvPr>
          <p:cNvSpPr/>
          <p:nvPr/>
        </p:nvSpPr>
        <p:spPr>
          <a:xfrm>
            <a:off x="1433938" y="2805977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6F421E-3345-27AB-C99B-D234D61F1CEE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3282094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B5135DB-2919-B26C-44CC-654EF4274DC0}"/>
              </a:ext>
            </a:extLst>
          </p:cNvPr>
          <p:cNvSpPr/>
          <p:nvPr/>
        </p:nvSpPr>
        <p:spPr>
          <a:xfrm>
            <a:off x="4292227" y="518465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14AD4-3AEE-1C08-D2ED-C4CAC5067BF3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8AF28D-D57E-8C78-8C34-384636CADE56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B8C904-B4CD-7F9E-4516-E277FCE6AEC8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E82A47-870B-FB11-55F5-1AAF3ACD7511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3318216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E91CA31-C27C-CF77-C289-19EBD859B3C8}"/>
              </a:ext>
            </a:extLst>
          </p:cNvPr>
          <p:cNvSpPr/>
          <p:nvPr/>
        </p:nvSpPr>
        <p:spPr>
          <a:xfrm>
            <a:off x="1422196" y="2807193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509654-875C-1B0A-27CE-F8CC39917CCC}"/>
              </a:ext>
            </a:extLst>
          </p:cNvPr>
          <p:cNvSpPr/>
          <p:nvPr/>
        </p:nvSpPr>
        <p:spPr>
          <a:xfrm>
            <a:off x="1433938" y="2805977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AC5C265-5496-E317-DCC3-358A153104FB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1295255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B895EB-9EA9-85BE-157C-3B016E810C8B}"/>
              </a:ext>
            </a:extLst>
          </p:cNvPr>
          <p:cNvSpPr/>
          <p:nvPr/>
        </p:nvSpPr>
        <p:spPr>
          <a:xfrm>
            <a:off x="1904484" y="3923075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28B147-1724-05B1-5D7A-D787228FB0D6}"/>
              </a:ext>
            </a:extLst>
          </p:cNvPr>
          <p:cNvSpPr/>
          <p:nvPr/>
        </p:nvSpPr>
        <p:spPr>
          <a:xfrm>
            <a:off x="1444365" y="2802414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32A5EC8-2F68-A5FD-7B20-CAAF0695EC43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1527038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B895EB-9EA9-85BE-157C-3B016E810C8B}"/>
              </a:ext>
            </a:extLst>
          </p:cNvPr>
          <p:cNvSpPr/>
          <p:nvPr/>
        </p:nvSpPr>
        <p:spPr>
          <a:xfrm>
            <a:off x="1904484" y="3923075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28B147-1724-05B1-5D7A-D787228FB0D6}"/>
              </a:ext>
            </a:extLst>
          </p:cNvPr>
          <p:cNvSpPr/>
          <p:nvPr/>
        </p:nvSpPr>
        <p:spPr>
          <a:xfrm>
            <a:off x="1444365" y="2802414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BCA5AA-7F69-6796-72F0-433C440754F4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A47C05-89DA-2AA8-46E7-49AB528038F5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905550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B895EB-9EA9-85BE-157C-3B016E810C8B}"/>
              </a:ext>
            </a:extLst>
          </p:cNvPr>
          <p:cNvSpPr/>
          <p:nvPr/>
        </p:nvSpPr>
        <p:spPr>
          <a:xfrm>
            <a:off x="1904484" y="3923075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28B147-1724-05B1-5D7A-D787228FB0D6}"/>
              </a:ext>
            </a:extLst>
          </p:cNvPr>
          <p:cNvSpPr/>
          <p:nvPr/>
        </p:nvSpPr>
        <p:spPr>
          <a:xfrm>
            <a:off x="1444365" y="2802414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EAD3E-3A5C-7EEC-FF62-2B10E0E4F84B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A809E56-4B81-81BA-3023-FC2C1A275B53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2592092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B895EB-9EA9-85BE-157C-3B016E810C8B}"/>
              </a:ext>
            </a:extLst>
          </p:cNvPr>
          <p:cNvSpPr/>
          <p:nvPr/>
        </p:nvSpPr>
        <p:spPr>
          <a:xfrm>
            <a:off x="1904484" y="3923075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28B147-1724-05B1-5D7A-D787228FB0D6}"/>
              </a:ext>
            </a:extLst>
          </p:cNvPr>
          <p:cNvSpPr/>
          <p:nvPr/>
        </p:nvSpPr>
        <p:spPr>
          <a:xfrm>
            <a:off x="1444365" y="2802414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CF3E9D-05EE-F77A-59AD-045B859C3B62}"/>
              </a:ext>
            </a:extLst>
          </p:cNvPr>
          <p:cNvSpPr/>
          <p:nvPr/>
        </p:nvSpPr>
        <p:spPr>
          <a:xfrm>
            <a:off x="1907809" y="3923075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Magnetic Disk 36">
            <a:extLst>
              <a:ext uri="{FF2B5EF4-FFF2-40B4-BE49-F238E27FC236}">
                <a16:creationId xmlns:a16="http://schemas.microsoft.com/office/drawing/2014/main" id="{7F084029-0874-80C0-DBF7-450DAA0A8EB4}"/>
              </a:ext>
            </a:extLst>
          </p:cNvPr>
          <p:cNvSpPr/>
          <p:nvPr/>
        </p:nvSpPr>
        <p:spPr>
          <a:xfrm>
            <a:off x="218111" y="2035999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19EBAF4-E4F6-171D-6F8D-4AC3B440E2CD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2652A20-AA5E-6E21-2ED5-68BB7FF1D231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4105834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B895EB-9EA9-85BE-157C-3B016E810C8B}"/>
              </a:ext>
            </a:extLst>
          </p:cNvPr>
          <p:cNvSpPr/>
          <p:nvPr/>
        </p:nvSpPr>
        <p:spPr>
          <a:xfrm>
            <a:off x="1904484" y="3923075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28B147-1724-05B1-5D7A-D787228FB0D6}"/>
              </a:ext>
            </a:extLst>
          </p:cNvPr>
          <p:cNvSpPr/>
          <p:nvPr/>
        </p:nvSpPr>
        <p:spPr>
          <a:xfrm>
            <a:off x="1444365" y="2802414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CF3E9D-05EE-F77A-59AD-045B859C3B62}"/>
              </a:ext>
            </a:extLst>
          </p:cNvPr>
          <p:cNvSpPr/>
          <p:nvPr/>
        </p:nvSpPr>
        <p:spPr>
          <a:xfrm>
            <a:off x="1907809" y="3923075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Magnetic Disk 36">
            <a:extLst>
              <a:ext uri="{FF2B5EF4-FFF2-40B4-BE49-F238E27FC236}">
                <a16:creationId xmlns:a16="http://schemas.microsoft.com/office/drawing/2014/main" id="{7F084029-0874-80C0-DBF7-450DAA0A8EB4}"/>
              </a:ext>
            </a:extLst>
          </p:cNvPr>
          <p:cNvSpPr/>
          <p:nvPr/>
        </p:nvSpPr>
        <p:spPr>
          <a:xfrm>
            <a:off x="218111" y="2035999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634B54-D340-B68D-BCE8-85117F99EF29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44D3716-56A4-5BE7-1CDB-0029B27F8602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2431598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B895EB-9EA9-85BE-157C-3B016E810C8B}"/>
              </a:ext>
            </a:extLst>
          </p:cNvPr>
          <p:cNvSpPr/>
          <p:nvPr/>
        </p:nvSpPr>
        <p:spPr>
          <a:xfrm>
            <a:off x="1477883" y="4374838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28B147-1724-05B1-5D7A-D787228FB0D6}"/>
              </a:ext>
            </a:extLst>
          </p:cNvPr>
          <p:cNvSpPr/>
          <p:nvPr/>
        </p:nvSpPr>
        <p:spPr>
          <a:xfrm>
            <a:off x="1444365" y="2802414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Magnetic Disk 36">
            <a:extLst>
              <a:ext uri="{FF2B5EF4-FFF2-40B4-BE49-F238E27FC236}">
                <a16:creationId xmlns:a16="http://schemas.microsoft.com/office/drawing/2014/main" id="{7F084029-0874-80C0-DBF7-450DAA0A8EB4}"/>
              </a:ext>
            </a:extLst>
          </p:cNvPr>
          <p:cNvSpPr/>
          <p:nvPr/>
        </p:nvSpPr>
        <p:spPr>
          <a:xfrm>
            <a:off x="218111" y="2035999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3009CC1-7764-55D0-AFC0-9784D5AFD92A}"/>
              </a:ext>
            </a:extLst>
          </p:cNvPr>
          <p:cNvSpPr/>
          <p:nvPr/>
        </p:nvSpPr>
        <p:spPr>
          <a:xfrm>
            <a:off x="1905039" y="3924386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42E3D-CA87-3013-DC1C-76E8EF7BCBF1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B37B60F-9B09-7683-2535-F1ABE688F4EA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3803834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B895EB-9EA9-85BE-157C-3B016E810C8B}"/>
              </a:ext>
            </a:extLst>
          </p:cNvPr>
          <p:cNvSpPr/>
          <p:nvPr/>
        </p:nvSpPr>
        <p:spPr>
          <a:xfrm>
            <a:off x="1477883" y="4374838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28B147-1724-05B1-5D7A-D787228FB0D6}"/>
              </a:ext>
            </a:extLst>
          </p:cNvPr>
          <p:cNvSpPr/>
          <p:nvPr/>
        </p:nvSpPr>
        <p:spPr>
          <a:xfrm>
            <a:off x="1444365" y="2802414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Magnetic Disk 36">
            <a:extLst>
              <a:ext uri="{FF2B5EF4-FFF2-40B4-BE49-F238E27FC236}">
                <a16:creationId xmlns:a16="http://schemas.microsoft.com/office/drawing/2014/main" id="{7F084029-0874-80C0-DBF7-450DAA0A8EB4}"/>
              </a:ext>
            </a:extLst>
          </p:cNvPr>
          <p:cNvSpPr/>
          <p:nvPr/>
        </p:nvSpPr>
        <p:spPr>
          <a:xfrm>
            <a:off x="218111" y="2035999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3009CC1-7764-55D0-AFC0-9784D5AFD92A}"/>
              </a:ext>
            </a:extLst>
          </p:cNvPr>
          <p:cNvSpPr/>
          <p:nvPr/>
        </p:nvSpPr>
        <p:spPr>
          <a:xfrm>
            <a:off x="1905039" y="3924386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2625ED-F30A-757F-250B-2ADF98D01076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6D5F283-645C-5837-6C2C-76F69FF2A40C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134129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B895EB-9EA9-85BE-157C-3B016E810C8B}"/>
              </a:ext>
            </a:extLst>
          </p:cNvPr>
          <p:cNvSpPr/>
          <p:nvPr/>
        </p:nvSpPr>
        <p:spPr>
          <a:xfrm>
            <a:off x="1477883" y="4374838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28B147-1724-05B1-5D7A-D787228FB0D6}"/>
              </a:ext>
            </a:extLst>
          </p:cNvPr>
          <p:cNvSpPr/>
          <p:nvPr/>
        </p:nvSpPr>
        <p:spPr>
          <a:xfrm>
            <a:off x="1444365" y="2802414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Magnetic Disk 36">
            <a:extLst>
              <a:ext uri="{FF2B5EF4-FFF2-40B4-BE49-F238E27FC236}">
                <a16:creationId xmlns:a16="http://schemas.microsoft.com/office/drawing/2014/main" id="{7F084029-0874-80C0-DBF7-450DAA0A8EB4}"/>
              </a:ext>
            </a:extLst>
          </p:cNvPr>
          <p:cNvSpPr/>
          <p:nvPr/>
        </p:nvSpPr>
        <p:spPr>
          <a:xfrm>
            <a:off x="218111" y="2035999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3009CC1-7764-55D0-AFC0-9784D5AFD92A}"/>
              </a:ext>
            </a:extLst>
          </p:cNvPr>
          <p:cNvSpPr/>
          <p:nvPr/>
        </p:nvSpPr>
        <p:spPr>
          <a:xfrm>
            <a:off x="1905039" y="3924386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36C4D3-9516-48C4-6EDC-50F41A8EBF3D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C8CCF55-3999-99D5-3787-78AEE6DD15FF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2060376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B895EB-9EA9-85BE-157C-3B016E810C8B}"/>
              </a:ext>
            </a:extLst>
          </p:cNvPr>
          <p:cNvSpPr/>
          <p:nvPr/>
        </p:nvSpPr>
        <p:spPr>
          <a:xfrm>
            <a:off x="1910817" y="3946381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28B147-1724-05B1-5D7A-D787228FB0D6}"/>
              </a:ext>
            </a:extLst>
          </p:cNvPr>
          <p:cNvSpPr/>
          <p:nvPr/>
        </p:nvSpPr>
        <p:spPr>
          <a:xfrm>
            <a:off x="1444365" y="2802414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337C524-C391-DE60-85D4-456A6E848FA1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7AF24CA-0137-98B6-0A7E-D8188F41ACFF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1117656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B5135DB-2919-B26C-44CC-654EF4274DC0}"/>
              </a:ext>
            </a:extLst>
          </p:cNvPr>
          <p:cNvSpPr/>
          <p:nvPr/>
        </p:nvSpPr>
        <p:spPr>
          <a:xfrm>
            <a:off x="4292227" y="518465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2674E-6180-B0A2-84DC-CD0D7ECFFA23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64514F-5412-0958-1A0D-BEBF8F29977B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A7FB2C-0DF8-398B-BAB4-529DE4A1C415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C7A1D6E-FE95-04DB-6866-F60F8EA0F4E6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937180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B895EB-9EA9-85BE-157C-3B016E810C8B}"/>
              </a:ext>
            </a:extLst>
          </p:cNvPr>
          <p:cNvSpPr/>
          <p:nvPr/>
        </p:nvSpPr>
        <p:spPr>
          <a:xfrm>
            <a:off x="1910817" y="3946381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28B147-1724-05B1-5D7A-D787228FB0D6}"/>
              </a:ext>
            </a:extLst>
          </p:cNvPr>
          <p:cNvSpPr/>
          <p:nvPr/>
        </p:nvSpPr>
        <p:spPr>
          <a:xfrm>
            <a:off x="1444365" y="2802414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D0E121-03FC-6DC5-77B5-8016031E5864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F54001E-D86E-E66C-C8A4-597D33DD14D5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1159846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B895EB-9EA9-85BE-157C-3B016E810C8B}"/>
              </a:ext>
            </a:extLst>
          </p:cNvPr>
          <p:cNvSpPr/>
          <p:nvPr/>
        </p:nvSpPr>
        <p:spPr>
          <a:xfrm>
            <a:off x="1910817" y="3946381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28B147-1724-05B1-5D7A-D787228FB0D6}"/>
              </a:ext>
            </a:extLst>
          </p:cNvPr>
          <p:cNvSpPr/>
          <p:nvPr/>
        </p:nvSpPr>
        <p:spPr>
          <a:xfrm>
            <a:off x="1444365" y="2802414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Alternate Process 19">
            <a:extLst>
              <a:ext uri="{FF2B5EF4-FFF2-40B4-BE49-F238E27FC236}">
                <a16:creationId xmlns:a16="http://schemas.microsoft.com/office/drawing/2014/main" id="{30D05DBE-E036-5DB4-1A81-A129CA597DF8}"/>
              </a:ext>
            </a:extLst>
          </p:cNvPr>
          <p:cNvSpPr/>
          <p:nvPr/>
        </p:nvSpPr>
        <p:spPr>
          <a:xfrm rot="20298478">
            <a:off x="1459694" y="2633605"/>
            <a:ext cx="808694" cy="1890453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F5DF07-EFDD-1812-4727-A685C538F511}"/>
              </a:ext>
            </a:extLst>
          </p:cNvPr>
          <p:cNvSpPr txBox="1"/>
          <p:nvPr/>
        </p:nvSpPr>
        <p:spPr>
          <a:xfrm>
            <a:off x="1507743" y="3393328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400" b="1" dirty="0"/>
              <a:t>2 &lt; 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AE611F9-6C0E-92D1-52EB-2932A4DE6722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1116557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B895EB-9EA9-85BE-157C-3B016E810C8B}"/>
              </a:ext>
            </a:extLst>
          </p:cNvPr>
          <p:cNvSpPr/>
          <p:nvPr/>
        </p:nvSpPr>
        <p:spPr>
          <a:xfrm>
            <a:off x="1910817" y="3946381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28B147-1724-05B1-5D7A-D787228FB0D6}"/>
              </a:ext>
            </a:extLst>
          </p:cNvPr>
          <p:cNvSpPr/>
          <p:nvPr/>
        </p:nvSpPr>
        <p:spPr>
          <a:xfrm>
            <a:off x="1444365" y="2802414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5A92727-73A4-4B1D-CF1E-67D8A52B42CC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3CA1ABE-C29D-0822-33BF-856488A4CD5B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1900043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B895EB-9EA9-85BE-157C-3B016E810C8B}"/>
              </a:ext>
            </a:extLst>
          </p:cNvPr>
          <p:cNvSpPr/>
          <p:nvPr/>
        </p:nvSpPr>
        <p:spPr>
          <a:xfrm>
            <a:off x="1910817" y="3946381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E9E54-CD12-D4DC-5986-4FFF651F7418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D07529-00F5-31A4-D32C-9F6FD84F846C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5BFB801-6248-AE4D-9163-274F345C7357}"/>
              </a:ext>
            </a:extLst>
          </p:cNvPr>
          <p:cNvSpPr/>
          <p:nvPr/>
        </p:nvSpPr>
        <p:spPr>
          <a:xfrm>
            <a:off x="1907809" y="3943966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2951479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B895EB-9EA9-85BE-157C-3B016E810C8B}"/>
              </a:ext>
            </a:extLst>
          </p:cNvPr>
          <p:cNvSpPr/>
          <p:nvPr/>
        </p:nvSpPr>
        <p:spPr>
          <a:xfrm>
            <a:off x="1910817" y="3946381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E9E54-CD12-D4DC-5986-4FFF651F7418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D07529-00F5-31A4-D32C-9F6FD84F846C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5BFB801-6248-AE4D-9163-274F345C7357}"/>
              </a:ext>
            </a:extLst>
          </p:cNvPr>
          <p:cNvSpPr/>
          <p:nvPr/>
        </p:nvSpPr>
        <p:spPr>
          <a:xfrm>
            <a:off x="1907809" y="3943966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3311731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B895EB-9EA9-85BE-157C-3B016E810C8B}"/>
              </a:ext>
            </a:extLst>
          </p:cNvPr>
          <p:cNvSpPr/>
          <p:nvPr/>
        </p:nvSpPr>
        <p:spPr>
          <a:xfrm>
            <a:off x="2426926" y="4315129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E9E54-CD12-D4DC-5986-4FFF651F7418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D07529-00F5-31A4-D32C-9F6FD84F846C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15E348-38C6-DC98-E6BB-B5D7ABEBD55A}"/>
              </a:ext>
            </a:extLst>
          </p:cNvPr>
          <p:cNvSpPr/>
          <p:nvPr/>
        </p:nvSpPr>
        <p:spPr>
          <a:xfrm>
            <a:off x="1903919" y="3923823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2212924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B895EB-9EA9-85BE-157C-3B016E810C8B}"/>
              </a:ext>
            </a:extLst>
          </p:cNvPr>
          <p:cNvSpPr/>
          <p:nvPr/>
        </p:nvSpPr>
        <p:spPr>
          <a:xfrm>
            <a:off x="2426926" y="4315129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E9E54-CD12-D4DC-5986-4FFF651F7418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D07529-00F5-31A4-D32C-9F6FD84F846C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15E348-38C6-DC98-E6BB-B5D7ABEBD55A}"/>
              </a:ext>
            </a:extLst>
          </p:cNvPr>
          <p:cNvSpPr/>
          <p:nvPr/>
        </p:nvSpPr>
        <p:spPr>
          <a:xfrm>
            <a:off x="1903919" y="3923823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67E634B-DBF0-321D-F5BA-D951F411EF47}"/>
              </a:ext>
            </a:extLst>
          </p:cNvPr>
          <p:cNvSpPr/>
          <p:nvPr/>
        </p:nvSpPr>
        <p:spPr>
          <a:xfrm>
            <a:off x="1905426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2522981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B33C6F4F-C92B-604B-BAA3-BC2B75BED132}"/>
              </a:ext>
            </a:extLst>
          </p:cNvPr>
          <p:cNvSpPr/>
          <p:nvPr/>
        </p:nvSpPr>
        <p:spPr>
          <a:xfrm>
            <a:off x="220493" y="235548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5BF501-9E13-CCFD-2E5A-7FA75B890E63}"/>
              </a:ext>
            </a:extLst>
          </p:cNvPr>
          <p:cNvSpPr/>
          <p:nvPr/>
        </p:nvSpPr>
        <p:spPr>
          <a:xfrm>
            <a:off x="2385169" y="1655874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B895EB-9EA9-85BE-157C-3B016E810C8B}"/>
              </a:ext>
            </a:extLst>
          </p:cNvPr>
          <p:cNvSpPr/>
          <p:nvPr/>
        </p:nvSpPr>
        <p:spPr>
          <a:xfrm>
            <a:off x="2426926" y="4315129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E9E54-CD12-D4DC-5986-4FFF651F7418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D07529-00F5-31A4-D32C-9F6FD84F846C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15E348-38C6-DC98-E6BB-B5D7ABEBD55A}"/>
              </a:ext>
            </a:extLst>
          </p:cNvPr>
          <p:cNvSpPr/>
          <p:nvPr/>
        </p:nvSpPr>
        <p:spPr>
          <a:xfrm>
            <a:off x="1903919" y="3923823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8B7D03-D50F-7BD1-01C4-439E82434110}"/>
              </a:ext>
            </a:extLst>
          </p:cNvPr>
          <p:cNvSpPr/>
          <p:nvPr/>
        </p:nvSpPr>
        <p:spPr>
          <a:xfrm>
            <a:off x="1905426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1502883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B895EB-9EA9-85BE-157C-3B016E810C8B}"/>
              </a:ext>
            </a:extLst>
          </p:cNvPr>
          <p:cNvSpPr/>
          <p:nvPr/>
        </p:nvSpPr>
        <p:spPr>
          <a:xfrm>
            <a:off x="2373887" y="1646297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E9E54-CD12-D4DC-5986-4FFF651F7418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D07529-00F5-31A4-D32C-9F6FD84F846C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15E348-38C6-DC98-E6BB-B5D7ABEBD55A}"/>
              </a:ext>
            </a:extLst>
          </p:cNvPr>
          <p:cNvSpPr/>
          <p:nvPr/>
        </p:nvSpPr>
        <p:spPr>
          <a:xfrm>
            <a:off x="1903919" y="3923823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52C962-6735-D31A-891D-D011D3973E42}"/>
              </a:ext>
            </a:extLst>
          </p:cNvPr>
          <p:cNvSpPr/>
          <p:nvPr/>
        </p:nvSpPr>
        <p:spPr>
          <a:xfrm>
            <a:off x="1905426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547609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B895EB-9EA9-85BE-157C-3B016E810C8B}"/>
              </a:ext>
            </a:extLst>
          </p:cNvPr>
          <p:cNvSpPr/>
          <p:nvPr/>
        </p:nvSpPr>
        <p:spPr>
          <a:xfrm>
            <a:off x="2373887" y="1646297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E9E54-CD12-D4DC-5986-4FFF651F7418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D07529-00F5-31A4-D32C-9F6FD84F846C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15E348-38C6-DC98-E6BB-B5D7ABEBD55A}"/>
              </a:ext>
            </a:extLst>
          </p:cNvPr>
          <p:cNvSpPr/>
          <p:nvPr/>
        </p:nvSpPr>
        <p:spPr>
          <a:xfrm>
            <a:off x="1903919" y="3923823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52C962-6735-D31A-891D-D011D3973E42}"/>
              </a:ext>
            </a:extLst>
          </p:cNvPr>
          <p:cNvSpPr/>
          <p:nvPr/>
        </p:nvSpPr>
        <p:spPr>
          <a:xfrm>
            <a:off x="1905426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2277323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30904444-7627-8E1F-1C2B-10CC18D30B3F}"/>
              </a:ext>
            </a:extLst>
          </p:cNvPr>
          <p:cNvSpPr/>
          <p:nvPr/>
        </p:nvSpPr>
        <p:spPr>
          <a:xfrm>
            <a:off x="4292227" y="518465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B5135DB-2919-B26C-44CC-654EF4274DC0}"/>
              </a:ext>
            </a:extLst>
          </p:cNvPr>
          <p:cNvSpPr/>
          <p:nvPr/>
        </p:nvSpPr>
        <p:spPr>
          <a:xfrm>
            <a:off x="4292227" y="518465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03090E-D656-02F6-BC04-F0C5F5B829D3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6A58F-7C06-7053-A1AB-4695EA942DA5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9CC63C-BD41-9723-76C4-60A497FF69A2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2DC428-75D7-3677-0FD1-07C852ACAE90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29914960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B895EB-9EA9-85BE-157C-3B016E810C8B}"/>
              </a:ext>
            </a:extLst>
          </p:cNvPr>
          <p:cNvSpPr/>
          <p:nvPr/>
        </p:nvSpPr>
        <p:spPr>
          <a:xfrm>
            <a:off x="2373887" y="1646297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E9E54-CD12-D4DC-5986-4FFF651F7418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D07529-00F5-31A4-D32C-9F6FD84F846C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15E348-38C6-DC98-E6BB-B5D7ABEBD55A}"/>
              </a:ext>
            </a:extLst>
          </p:cNvPr>
          <p:cNvSpPr/>
          <p:nvPr/>
        </p:nvSpPr>
        <p:spPr>
          <a:xfrm>
            <a:off x="1903919" y="3923823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52C962-6735-D31A-891D-D011D3973E42}"/>
              </a:ext>
            </a:extLst>
          </p:cNvPr>
          <p:cNvSpPr/>
          <p:nvPr/>
        </p:nvSpPr>
        <p:spPr>
          <a:xfrm>
            <a:off x="1905426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4" name="Alternate Process 23">
            <a:extLst>
              <a:ext uri="{FF2B5EF4-FFF2-40B4-BE49-F238E27FC236}">
                <a16:creationId xmlns:a16="http://schemas.microsoft.com/office/drawing/2014/main" id="{F0E64B89-070E-5F30-AD48-2C25FD4317E0}"/>
              </a:ext>
            </a:extLst>
          </p:cNvPr>
          <p:cNvSpPr/>
          <p:nvPr/>
        </p:nvSpPr>
        <p:spPr>
          <a:xfrm rot="735336">
            <a:off x="2103235" y="1506937"/>
            <a:ext cx="595900" cy="2902786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9A883E-7F9E-AEE9-831A-0C97983D04CC}"/>
              </a:ext>
            </a:extLst>
          </p:cNvPr>
          <p:cNvSpPr txBox="1"/>
          <p:nvPr/>
        </p:nvSpPr>
        <p:spPr>
          <a:xfrm flipH="1">
            <a:off x="2174025" y="2647514"/>
            <a:ext cx="644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 b="1" dirty="0"/>
              <a:t>3&lt;4</a:t>
            </a:r>
          </a:p>
        </p:txBody>
      </p:sp>
    </p:spTree>
    <p:extLst>
      <p:ext uri="{BB962C8B-B14F-4D97-AF65-F5344CB8AC3E}">
        <p14:creationId xmlns:p14="http://schemas.microsoft.com/office/powerpoint/2010/main" val="3692006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B895EB-9EA9-85BE-157C-3B016E810C8B}"/>
              </a:ext>
            </a:extLst>
          </p:cNvPr>
          <p:cNvSpPr/>
          <p:nvPr/>
        </p:nvSpPr>
        <p:spPr>
          <a:xfrm>
            <a:off x="2373887" y="1646297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E9E54-CD12-D4DC-5986-4FFF651F7418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D07529-00F5-31A4-D32C-9F6FD84F846C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15E348-38C6-DC98-E6BB-B5D7ABEBD55A}"/>
              </a:ext>
            </a:extLst>
          </p:cNvPr>
          <p:cNvSpPr/>
          <p:nvPr/>
        </p:nvSpPr>
        <p:spPr>
          <a:xfrm>
            <a:off x="1903919" y="3923823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52C962-6735-D31A-891D-D011D3973E42}"/>
              </a:ext>
            </a:extLst>
          </p:cNvPr>
          <p:cNvSpPr/>
          <p:nvPr/>
        </p:nvSpPr>
        <p:spPr>
          <a:xfrm>
            <a:off x="1905426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3515243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B895EB-9EA9-85BE-157C-3B016E810C8B}"/>
              </a:ext>
            </a:extLst>
          </p:cNvPr>
          <p:cNvSpPr/>
          <p:nvPr/>
        </p:nvSpPr>
        <p:spPr>
          <a:xfrm>
            <a:off x="2373887" y="1646297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E9E54-CD12-D4DC-5986-4FFF651F7418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D07529-00F5-31A4-D32C-9F6FD84F846C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15E348-38C6-DC98-E6BB-B5D7ABEBD55A}"/>
              </a:ext>
            </a:extLst>
          </p:cNvPr>
          <p:cNvSpPr/>
          <p:nvPr/>
        </p:nvSpPr>
        <p:spPr>
          <a:xfrm>
            <a:off x="1903919" y="3923823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52C962-6735-D31A-891D-D011D3973E42}"/>
              </a:ext>
            </a:extLst>
          </p:cNvPr>
          <p:cNvSpPr/>
          <p:nvPr/>
        </p:nvSpPr>
        <p:spPr>
          <a:xfrm>
            <a:off x="1905426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18907E3-7833-4CC8-9635-A4B3063D8F24}"/>
              </a:ext>
            </a:extLst>
          </p:cNvPr>
          <p:cNvSpPr/>
          <p:nvPr/>
        </p:nvSpPr>
        <p:spPr>
          <a:xfrm>
            <a:off x="2397318" y="1655874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4268456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B895EB-9EA9-85BE-157C-3B016E810C8B}"/>
              </a:ext>
            </a:extLst>
          </p:cNvPr>
          <p:cNvSpPr/>
          <p:nvPr/>
        </p:nvSpPr>
        <p:spPr>
          <a:xfrm>
            <a:off x="2373887" y="1646297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E9E54-CD12-D4DC-5986-4FFF651F7418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D07529-00F5-31A4-D32C-9F6FD84F846C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15E348-38C6-DC98-E6BB-B5D7ABEBD55A}"/>
              </a:ext>
            </a:extLst>
          </p:cNvPr>
          <p:cNvSpPr/>
          <p:nvPr/>
        </p:nvSpPr>
        <p:spPr>
          <a:xfrm>
            <a:off x="1903919" y="3923823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52C962-6735-D31A-891D-D011D3973E42}"/>
              </a:ext>
            </a:extLst>
          </p:cNvPr>
          <p:cNvSpPr/>
          <p:nvPr/>
        </p:nvSpPr>
        <p:spPr>
          <a:xfrm>
            <a:off x="1905426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18907E3-7833-4CC8-9635-A4B3063D8F24}"/>
              </a:ext>
            </a:extLst>
          </p:cNvPr>
          <p:cNvSpPr/>
          <p:nvPr/>
        </p:nvSpPr>
        <p:spPr>
          <a:xfrm>
            <a:off x="2397318" y="1655874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1417553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E9E54-CD12-D4DC-5986-4FFF651F7418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D07529-00F5-31A4-D32C-9F6FD84F846C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15E348-38C6-DC98-E6BB-B5D7ABEBD55A}"/>
              </a:ext>
            </a:extLst>
          </p:cNvPr>
          <p:cNvSpPr/>
          <p:nvPr/>
        </p:nvSpPr>
        <p:spPr>
          <a:xfrm>
            <a:off x="1903919" y="3923823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52C962-6735-D31A-891D-D011D3973E42}"/>
              </a:ext>
            </a:extLst>
          </p:cNvPr>
          <p:cNvSpPr/>
          <p:nvPr/>
        </p:nvSpPr>
        <p:spPr>
          <a:xfrm>
            <a:off x="1905426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911FC1-0B37-CCB7-3728-2947A85C98D9}"/>
              </a:ext>
            </a:extLst>
          </p:cNvPr>
          <p:cNvSpPr/>
          <p:nvPr/>
        </p:nvSpPr>
        <p:spPr>
          <a:xfrm>
            <a:off x="3345819" y="283125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00DDB1C-E33F-D153-F80A-5B7C48660131}"/>
              </a:ext>
            </a:extLst>
          </p:cNvPr>
          <p:cNvSpPr/>
          <p:nvPr/>
        </p:nvSpPr>
        <p:spPr>
          <a:xfrm>
            <a:off x="2378023" y="1628868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3430383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()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E9E54-CD12-D4DC-5986-4FFF651F7418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D07529-00F5-31A4-D32C-9F6FD84F846C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15E348-38C6-DC98-E6BB-B5D7ABEBD55A}"/>
              </a:ext>
            </a:extLst>
          </p:cNvPr>
          <p:cNvSpPr/>
          <p:nvPr/>
        </p:nvSpPr>
        <p:spPr>
          <a:xfrm>
            <a:off x="1903919" y="3923823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52C962-6735-D31A-891D-D011D3973E42}"/>
              </a:ext>
            </a:extLst>
          </p:cNvPr>
          <p:cNvSpPr/>
          <p:nvPr/>
        </p:nvSpPr>
        <p:spPr>
          <a:xfrm>
            <a:off x="1905426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911FC1-0B37-CCB7-3728-2947A85C98D9}"/>
              </a:ext>
            </a:extLst>
          </p:cNvPr>
          <p:cNvSpPr/>
          <p:nvPr/>
        </p:nvSpPr>
        <p:spPr>
          <a:xfrm>
            <a:off x="3345819" y="283125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00DDB1C-E33F-D153-F80A-5B7C48660131}"/>
              </a:ext>
            </a:extLst>
          </p:cNvPr>
          <p:cNvSpPr/>
          <p:nvPr/>
        </p:nvSpPr>
        <p:spPr>
          <a:xfrm>
            <a:off x="2378023" y="1628868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FC29F9-164B-A693-1A08-1CE45FD8583D}"/>
              </a:ext>
            </a:extLst>
          </p:cNvPr>
          <p:cNvSpPr/>
          <p:nvPr/>
        </p:nvSpPr>
        <p:spPr>
          <a:xfrm>
            <a:off x="2380405" y="1637868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2605419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E9E54-CD12-D4DC-5986-4FFF651F7418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D07529-00F5-31A4-D32C-9F6FD84F846C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15E348-38C6-DC98-E6BB-B5D7ABEBD55A}"/>
              </a:ext>
            </a:extLst>
          </p:cNvPr>
          <p:cNvSpPr/>
          <p:nvPr/>
        </p:nvSpPr>
        <p:spPr>
          <a:xfrm>
            <a:off x="1903919" y="3923823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52C962-6735-D31A-891D-D011D3973E42}"/>
              </a:ext>
            </a:extLst>
          </p:cNvPr>
          <p:cNvSpPr/>
          <p:nvPr/>
        </p:nvSpPr>
        <p:spPr>
          <a:xfrm>
            <a:off x="1905426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911FC1-0B37-CCB7-3728-2947A85C98D9}"/>
              </a:ext>
            </a:extLst>
          </p:cNvPr>
          <p:cNvSpPr/>
          <p:nvPr/>
        </p:nvSpPr>
        <p:spPr>
          <a:xfrm>
            <a:off x="3345819" y="283125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00DDB1C-E33F-D153-F80A-5B7C48660131}"/>
              </a:ext>
            </a:extLst>
          </p:cNvPr>
          <p:cNvSpPr/>
          <p:nvPr/>
        </p:nvSpPr>
        <p:spPr>
          <a:xfrm>
            <a:off x="2378023" y="1628868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FC29F9-164B-A693-1A08-1CE45FD8583D}"/>
              </a:ext>
            </a:extLst>
          </p:cNvPr>
          <p:cNvSpPr/>
          <p:nvPr/>
        </p:nvSpPr>
        <p:spPr>
          <a:xfrm>
            <a:off x="2380405" y="1637868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3057901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E9E54-CD12-D4DC-5986-4FFF651F7418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D07529-00F5-31A4-D32C-9F6FD84F846C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15E348-38C6-DC98-E6BB-B5D7ABEBD55A}"/>
              </a:ext>
            </a:extLst>
          </p:cNvPr>
          <p:cNvSpPr/>
          <p:nvPr/>
        </p:nvSpPr>
        <p:spPr>
          <a:xfrm>
            <a:off x="1903919" y="3923823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52C962-6735-D31A-891D-D011D3973E42}"/>
              </a:ext>
            </a:extLst>
          </p:cNvPr>
          <p:cNvSpPr/>
          <p:nvPr/>
        </p:nvSpPr>
        <p:spPr>
          <a:xfrm>
            <a:off x="1905426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911FC1-0B37-CCB7-3728-2947A85C98D9}"/>
              </a:ext>
            </a:extLst>
          </p:cNvPr>
          <p:cNvSpPr/>
          <p:nvPr/>
        </p:nvSpPr>
        <p:spPr>
          <a:xfrm>
            <a:off x="3345819" y="283125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00DDB1C-E33F-D153-F80A-5B7C48660131}"/>
              </a:ext>
            </a:extLst>
          </p:cNvPr>
          <p:cNvSpPr/>
          <p:nvPr/>
        </p:nvSpPr>
        <p:spPr>
          <a:xfrm>
            <a:off x="2378023" y="1628868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FC29F9-164B-A693-1A08-1CE45FD8583D}"/>
              </a:ext>
            </a:extLst>
          </p:cNvPr>
          <p:cNvSpPr/>
          <p:nvPr/>
        </p:nvSpPr>
        <p:spPr>
          <a:xfrm>
            <a:off x="2380405" y="1637868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4016828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E9E54-CD12-D4DC-5986-4FFF651F7418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D07529-00F5-31A4-D32C-9F6FD84F846C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15E348-38C6-DC98-E6BB-B5D7ABEBD55A}"/>
              </a:ext>
            </a:extLst>
          </p:cNvPr>
          <p:cNvSpPr/>
          <p:nvPr/>
        </p:nvSpPr>
        <p:spPr>
          <a:xfrm>
            <a:off x="1903919" y="3923823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52C962-6735-D31A-891D-D011D3973E42}"/>
              </a:ext>
            </a:extLst>
          </p:cNvPr>
          <p:cNvSpPr/>
          <p:nvPr/>
        </p:nvSpPr>
        <p:spPr>
          <a:xfrm>
            <a:off x="1905426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911FC1-0B37-CCB7-3728-2947A85C98D9}"/>
              </a:ext>
            </a:extLst>
          </p:cNvPr>
          <p:cNvSpPr/>
          <p:nvPr/>
        </p:nvSpPr>
        <p:spPr>
          <a:xfrm>
            <a:off x="3345819" y="283125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00DDB1C-E33F-D153-F80A-5B7C48660131}"/>
              </a:ext>
            </a:extLst>
          </p:cNvPr>
          <p:cNvSpPr/>
          <p:nvPr/>
        </p:nvSpPr>
        <p:spPr>
          <a:xfrm>
            <a:off x="2378023" y="1628868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FC29F9-164B-A693-1A08-1CE45FD8583D}"/>
              </a:ext>
            </a:extLst>
          </p:cNvPr>
          <p:cNvSpPr/>
          <p:nvPr/>
        </p:nvSpPr>
        <p:spPr>
          <a:xfrm>
            <a:off x="2380405" y="1637868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B0886D-9E57-1232-E3D2-4B0ADD5AE496}"/>
              </a:ext>
            </a:extLst>
          </p:cNvPr>
          <p:cNvSpPr/>
          <p:nvPr/>
        </p:nvSpPr>
        <p:spPr>
          <a:xfrm>
            <a:off x="3348933" y="2814254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70CF194C-2A86-2544-CA8A-9A56AB7A8E90}"/>
              </a:ext>
            </a:extLst>
          </p:cNvPr>
          <p:cNvSpPr/>
          <p:nvPr/>
        </p:nvSpPr>
        <p:spPr>
          <a:xfrm>
            <a:off x="210708" y="2346739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71092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E9E54-CD12-D4DC-5986-4FFF651F7418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D07529-00F5-31A4-D32C-9F6FD84F846C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15E348-38C6-DC98-E6BB-B5D7ABEBD55A}"/>
              </a:ext>
            </a:extLst>
          </p:cNvPr>
          <p:cNvSpPr/>
          <p:nvPr/>
        </p:nvSpPr>
        <p:spPr>
          <a:xfrm>
            <a:off x="1903919" y="3923823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52C962-6735-D31A-891D-D011D3973E42}"/>
              </a:ext>
            </a:extLst>
          </p:cNvPr>
          <p:cNvSpPr/>
          <p:nvPr/>
        </p:nvSpPr>
        <p:spPr>
          <a:xfrm>
            <a:off x="1905426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911FC1-0B37-CCB7-3728-2947A85C98D9}"/>
              </a:ext>
            </a:extLst>
          </p:cNvPr>
          <p:cNvSpPr/>
          <p:nvPr/>
        </p:nvSpPr>
        <p:spPr>
          <a:xfrm>
            <a:off x="3345819" y="283125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00DDB1C-E33F-D153-F80A-5B7C48660131}"/>
              </a:ext>
            </a:extLst>
          </p:cNvPr>
          <p:cNvSpPr/>
          <p:nvPr/>
        </p:nvSpPr>
        <p:spPr>
          <a:xfrm>
            <a:off x="2378023" y="1628868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FC29F9-164B-A693-1A08-1CE45FD8583D}"/>
              </a:ext>
            </a:extLst>
          </p:cNvPr>
          <p:cNvSpPr/>
          <p:nvPr/>
        </p:nvSpPr>
        <p:spPr>
          <a:xfrm>
            <a:off x="2380405" y="1637868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B0886D-9E57-1232-E3D2-4B0ADD5AE496}"/>
              </a:ext>
            </a:extLst>
          </p:cNvPr>
          <p:cNvSpPr/>
          <p:nvPr/>
        </p:nvSpPr>
        <p:spPr>
          <a:xfrm>
            <a:off x="3348933" y="2814254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70CF194C-2A86-2544-CA8A-9A56AB7A8E90}"/>
              </a:ext>
            </a:extLst>
          </p:cNvPr>
          <p:cNvSpPr/>
          <p:nvPr/>
        </p:nvSpPr>
        <p:spPr>
          <a:xfrm>
            <a:off x="210708" y="2346739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34928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B5135DB-2919-B26C-44CC-654EF4274DC0}"/>
              </a:ext>
            </a:extLst>
          </p:cNvPr>
          <p:cNvSpPr/>
          <p:nvPr/>
        </p:nvSpPr>
        <p:spPr>
          <a:xfrm>
            <a:off x="4292227" y="518465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3B3CFA-B294-0864-6F90-DFAB35ECCADC}"/>
              </a:ext>
            </a:extLst>
          </p:cNvPr>
          <p:cNvSpPr/>
          <p:nvPr/>
        </p:nvSpPr>
        <p:spPr>
          <a:xfrm>
            <a:off x="4292227" y="515692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2EE63B-0AC3-978D-AA95-21FE1DCFB80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894751-5D5E-51EC-810A-8DBB9816B2F2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CEC647-B9A8-1D52-44CC-E01F1A4F116E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466136-5D78-BD4C-C171-8ECB5E1E1066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1240577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E9E54-CD12-D4DC-5986-4FFF651F7418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D07529-00F5-31A4-D32C-9F6FD84F846C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15E348-38C6-DC98-E6BB-B5D7ABEBD55A}"/>
              </a:ext>
            </a:extLst>
          </p:cNvPr>
          <p:cNvSpPr/>
          <p:nvPr/>
        </p:nvSpPr>
        <p:spPr>
          <a:xfrm>
            <a:off x="1903919" y="3923823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52C962-6735-D31A-891D-D011D3973E42}"/>
              </a:ext>
            </a:extLst>
          </p:cNvPr>
          <p:cNvSpPr/>
          <p:nvPr/>
        </p:nvSpPr>
        <p:spPr>
          <a:xfrm>
            <a:off x="1905426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911FC1-0B37-CCB7-3728-2947A85C98D9}"/>
              </a:ext>
            </a:extLst>
          </p:cNvPr>
          <p:cNvSpPr/>
          <p:nvPr/>
        </p:nvSpPr>
        <p:spPr>
          <a:xfrm>
            <a:off x="2866902" y="394183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00DDB1C-E33F-D153-F80A-5B7C48660131}"/>
              </a:ext>
            </a:extLst>
          </p:cNvPr>
          <p:cNvSpPr/>
          <p:nvPr/>
        </p:nvSpPr>
        <p:spPr>
          <a:xfrm>
            <a:off x="2378023" y="1628868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FC29F9-164B-A693-1A08-1CE45FD8583D}"/>
              </a:ext>
            </a:extLst>
          </p:cNvPr>
          <p:cNvSpPr/>
          <p:nvPr/>
        </p:nvSpPr>
        <p:spPr>
          <a:xfrm>
            <a:off x="2380405" y="1637868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70CF194C-2A86-2544-CA8A-9A56AB7A8E90}"/>
              </a:ext>
            </a:extLst>
          </p:cNvPr>
          <p:cNvSpPr/>
          <p:nvPr/>
        </p:nvSpPr>
        <p:spPr>
          <a:xfrm>
            <a:off x="210708" y="2346739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6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B831B4-4B18-788A-C36A-4E7C7B56B1CC}"/>
              </a:ext>
            </a:extLst>
          </p:cNvPr>
          <p:cNvSpPr/>
          <p:nvPr/>
        </p:nvSpPr>
        <p:spPr>
          <a:xfrm>
            <a:off x="3345819" y="2807193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073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E9E54-CD12-D4DC-5986-4FFF651F7418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D07529-00F5-31A4-D32C-9F6FD84F846C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15E348-38C6-DC98-E6BB-B5D7ABEBD55A}"/>
              </a:ext>
            </a:extLst>
          </p:cNvPr>
          <p:cNvSpPr/>
          <p:nvPr/>
        </p:nvSpPr>
        <p:spPr>
          <a:xfrm>
            <a:off x="1903919" y="3923823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52C962-6735-D31A-891D-D011D3973E42}"/>
              </a:ext>
            </a:extLst>
          </p:cNvPr>
          <p:cNvSpPr/>
          <p:nvPr/>
        </p:nvSpPr>
        <p:spPr>
          <a:xfrm>
            <a:off x="1905426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911FC1-0B37-CCB7-3728-2947A85C98D9}"/>
              </a:ext>
            </a:extLst>
          </p:cNvPr>
          <p:cNvSpPr/>
          <p:nvPr/>
        </p:nvSpPr>
        <p:spPr>
          <a:xfrm>
            <a:off x="2866902" y="394183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00DDB1C-E33F-D153-F80A-5B7C48660131}"/>
              </a:ext>
            </a:extLst>
          </p:cNvPr>
          <p:cNvSpPr/>
          <p:nvPr/>
        </p:nvSpPr>
        <p:spPr>
          <a:xfrm>
            <a:off x="2378023" y="1628868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FC29F9-164B-A693-1A08-1CE45FD8583D}"/>
              </a:ext>
            </a:extLst>
          </p:cNvPr>
          <p:cNvSpPr/>
          <p:nvPr/>
        </p:nvSpPr>
        <p:spPr>
          <a:xfrm>
            <a:off x="2380405" y="1637868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70CF194C-2A86-2544-CA8A-9A56AB7A8E90}"/>
              </a:ext>
            </a:extLst>
          </p:cNvPr>
          <p:cNvSpPr/>
          <p:nvPr/>
        </p:nvSpPr>
        <p:spPr>
          <a:xfrm>
            <a:off x="210708" y="2346739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6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B831B4-4B18-788A-C36A-4E7C7B56B1CC}"/>
              </a:ext>
            </a:extLst>
          </p:cNvPr>
          <p:cNvSpPr/>
          <p:nvPr/>
        </p:nvSpPr>
        <p:spPr>
          <a:xfrm>
            <a:off x="3345819" y="2807193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676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E9E54-CD12-D4DC-5986-4FFF651F7418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D07529-00F5-31A4-D32C-9F6FD84F846C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15E348-38C6-DC98-E6BB-B5D7ABEBD55A}"/>
              </a:ext>
            </a:extLst>
          </p:cNvPr>
          <p:cNvSpPr/>
          <p:nvPr/>
        </p:nvSpPr>
        <p:spPr>
          <a:xfrm>
            <a:off x="1903919" y="3923823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52C962-6735-D31A-891D-D011D3973E42}"/>
              </a:ext>
            </a:extLst>
          </p:cNvPr>
          <p:cNvSpPr/>
          <p:nvPr/>
        </p:nvSpPr>
        <p:spPr>
          <a:xfrm>
            <a:off x="1905426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911FC1-0B37-CCB7-3728-2947A85C98D9}"/>
              </a:ext>
            </a:extLst>
          </p:cNvPr>
          <p:cNvSpPr/>
          <p:nvPr/>
        </p:nvSpPr>
        <p:spPr>
          <a:xfrm>
            <a:off x="2866902" y="394183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00DDB1C-E33F-D153-F80A-5B7C48660131}"/>
              </a:ext>
            </a:extLst>
          </p:cNvPr>
          <p:cNvSpPr/>
          <p:nvPr/>
        </p:nvSpPr>
        <p:spPr>
          <a:xfrm>
            <a:off x="2378023" y="1628868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FC29F9-164B-A693-1A08-1CE45FD8583D}"/>
              </a:ext>
            </a:extLst>
          </p:cNvPr>
          <p:cNvSpPr/>
          <p:nvPr/>
        </p:nvSpPr>
        <p:spPr>
          <a:xfrm>
            <a:off x="2380405" y="1637868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70CF194C-2A86-2544-CA8A-9A56AB7A8E90}"/>
              </a:ext>
            </a:extLst>
          </p:cNvPr>
          <p:cNvSpPr/>
          <p:nvPr/>
        </p:nvSpPr>
        <p:spPr>
          <a:xfrm>
            <a:off x="210708" y="2346739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6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B831B4-4B18-788A-C36A-4E7C7B56B1CC}"/>
              </a:ext>
            </a:extLst>
          </p:cNvPr>
          <p:cNvSpPr/>
          <p:nvPr/>
        </p:nvSpPr>
        <p:spPr>
          <a:xfrm>
            <a:off x="3345819" y="2807193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764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E9E54-CD12-D4DC-5986-4FFF651F7418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D07529-00F5-31A4-D32C-9F6FD84F846C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15E348-38C6-DC98-E6BB-B5D7ABEBD55A}"/>
              </a:ext>
            </a:extLst>
          </p:cNvPr>
          <p:cNvSpPr/>
          <p:nvPr/>
        </p:nvSpPr>
        <p:spPr>
          <a:xfrm>
            <a:off x="1903919" y="3923823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52C962-6735-D31A-891D-D011D3973E42}"/>
              </a:ext>
            </a:extLst>
          </p:cNvPr>
          <p:cNvSpPr/>
          <p:nvPr/>
        </p:nvSpPr>
        <p:spPr>
          <a:xfrm>
            <a:off x="1905426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911FC1-0B37-CCB7-3728-2947A85C98D9}"/>
              </a:ext>
            </a:extLst>
          </p:cNvPr>
          <p:cNvSpPr/>
          <p:nvPr/>
        </p:nvSpPr>
        <p:spPr>
          <a:xfrm>
            <a:off x="2866902" y="394183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00DDB1C-E33F-D153-F80A-5B7C48660131}"/>
              </a:ext>
            </a:extLst>
          </p:cNvPr>
          <p:cNvSpPr/>
          <p:nvPr/>
        </p:nvSpPr>
        <p:spPr>
          <a:xfrm>
            <a:off x="2378023" y="1628868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FC29F9-164B-A693-1A08-1CE45FD8583D}"/>
              </a:ext>
            </a:extLst>
          </p:cNvPr>
          <p:cNvSpPr/>
          <p:nvPr/>
        </p:nvSpPr>
        <p:spPr>
          <a:xfrm>
            <a:off x="2380405" y="1637868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70CF194C-2A86-2544-CA8A-9A56AB7A8E90}"/>
              </a:ext>
            </a:extLst>
          </p:cNvPr>
          <p:cNvSpPr/>
          <p:nvPr/>
        </p:nvSpPr>
        <p:spPr>
          <a:xfrm>
            <a:off x="210708" y="2346739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6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B831B4-4B18-788A-C36A-4E7C7B56B1CC}"/>
              </a:ext>
            </a:extLst>
          </p:cNvPr>
          <p:cNvSpPr/>
          <p:nvPr/>
        </p:nvSpPr>
        <p:spPr>
          <a:xfrm>
            <a:off x="3345819" y="2807193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7290304-7B74-0C6C-DE36-FB71BF35F721}"/>
              </a:ext>
            </a:extLst>
          </p:cNvPr>
          <p:cNvSpPr/>
          <p:nvPr/>
        </p:nvSpPr>
        <p:spPr>
          <a:xfrm>
            <a:off x="2862005" y="3932827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51" name="Magnetic Disk 50">
            <a:extLst>
              <a:ext uri="{FF2B5EF4-FFF2-40B4-BE49-F238E27FC236}">
                <a16:creationId xmlns:a16="http://schemas.microsoft.com/office/drawing/2014/main" id="{0DCC5322-B433-1A07-700D-1C54A59972DA}"/>
              </a:ext>
            </a:extLst>
          </p:cNvPr>
          <p:cNvSpPr/>
          <p:nvPr/>
        </p:nvSpPr>
        <p:spPr>
          <a:xfrm>
            <a:off x="208326" y="202487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7051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E9E54-CD12-D4DC-5986-4FFF651F7418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D07529-00F5-31A4-D32C-9F6FD84F846C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15E348-38C6-DC98-E6BB-B5D7ABEBD55A}"/>
              </a:ext>
            </a:extLst>
          </p:cNvPr>
          <p:cNvSpPr/>
          <p:nvPr/>
        </p:nvSpPr>
        <p:spPr>
          <a:xfrm>
            <a:off x="1903919" y="3923823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52C962-6735-D31A-891D-D011D3973E42}"/>
              </a:ext>
            </a:extLst>
          </p:cNvPr>
          <p:cNvSpPr/>
          <p:nvPr/>
        </p:nvSpPr>
        <p:spPr>
          <a:xfrm>
            <a:off x="1905426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911FC1-0B37-CCB7-3728-2947A85C98D9}"/>
              </a:ext>
            </a:extLst>
          </p:cNvPr>
          <p:cNvSpPr/>
          <p:nvPr/>
        </p:nvSpPr>
        <p:spPr>
          <a:xfrm>
            <a:off x="2866902" y="394183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00DDB1C-E33F-D153-F80A-5B7C48660131}"/>
              </a:ext>
            </a:extLst>
          </p:cNvPr>
          <p:cNvSpPr/>
          <p:nvPr/>
        </p:nvSpPr>
        <p:spPr>
          <a:xfrm>
            <a:off x="2378023" y="1628868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FC29F9-164B-A693-1A08-1CE45FD8583D}"/>
              </a:ext>
            </a:extLst>
          </p:cNvPr>
          <p:cNvSpPr/>
          <p:nvPr/>
        </p:nvSpPr>
        <p:spPr>
          <a:xfrm>
            <a:off x="2380405" y="1637868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70CF194C-2A86-2544-CA8A-9A56AB7A8E90}"/>
              </a:ext>
            </a:extLst>
          </p:cNvPr>
          <p:cNvSpPr/>
          <p:nvPr/>
        </p:nvSpPr>
        <p:spPr>
          <a:xfrm>
            <a:off x="210708" y="2346739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6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B831B4-4B18-788A-C36A-4E7C7B56B1CC}"/>
              </a:ext>
            </a:extLst>
          </p:cNvPr>
          <p:cNvSpPr/>
          <p:nvPr/>
        </p:nvSpPr>
        <p:spPr>
          <a:xfrm>
            <a:off x="3345819" y="2807193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7290304-7B74-0C6C-DE36-FB71BF35F721}"/>
              </a:ext>
            </a:extLst>
          </p:cNvPr>
          <p:cNvSpPr/>
          <p:nvPr/>
        </p:nvSpPr>
        <p:spPr>
          <a:xfrm>
            <a:off x="2862005" y="3932827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51" name="Magnetic Disk 50">
            <a:extLst>
              <a:ext uri="{FF2B5EF4-FFF2-40B4-BE49-F238E27FC236}">
                <a16:creationId xmlns:a16="http://schemas.microsoft.com/office/drawing/2014/main" id="{0DCC5322-B433-1A07-700D-1C54A59972DA}"/>
              </a:ext>
            </a:extLst>
          </p:cNvPr>
          <p:cNvSpPr/>
          <p:nvPr/>
        </p:nvSpPr>
        <p:spPr>
          <a:xfrm>
            <a:off x="208326" y="202487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36978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E9E54-CD12-D4DC-5986-4FFF651F7418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D07529-00F5-31A4-D32C-9F6FD84F846C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15E348-38C6-DC98-E6BB-B5D7ABEBD55A}"/>
              </a:ext>
            </a:extLst>
          </p:cNvPr>
          <p:cNvSpPr/>
          <p:nvPr/>
        </p:nvSpPr>
        <p:spPr>
          <a:xfrm>
            <a:off x="1903919" y="3923823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52C962-6735-D31A-891D-D011D3973E42}"/>
              </a:ext>
            </a:extLst>
          </p:cNvPr>
          <p:cNvSpPr/>
          <p:nvPr/>
        </p:nvSpPr>
        <p:spPr>
          <a:xfrm>
            <a:off x="1905426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911FC1-0B37-CCB7-3728-2947A85C98D9}"/>
              </a:ext>
            </a:extLst>
          </p:cNvPr>
          <p:cNvSpPr/>
          <p:nvPr/>
        </p:nvSpPr>
        <p:spPr>
          <a:xfrm>
            <a:off x="2522018" y="428770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00DDB1C-E33F-D153-F80A-5B7C48660131}"/>
              </a:ext>
            </a:extLst>
          </p:cNvPr>
          <p:cNvSpPr/>
          <p:nvPr/>
        </p:nvSpPr>
        <p:spPr>
          <a:xfrm>
            <a:off x="2378023" y="1628868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FC29F9-164B-A693-1A08-1CE45FD8583D}"/>
              </a:ext>
            </a:extLst>
          </p:cNvPr>
          <p:cNvSpPr/>
          <p:nvPr/>
        </p:nvSpPr>
        <p:spPr>
          <a:xfrm>
            <a:off x="2380405" y="1637868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70CF194C-2A86-2544-CA8A-9A56AB7A8E90}"/>
              </a:ext>
            </a:extLst>
          </p:cNvPr>
          <p:cNvSpPr/>
          <p:nvPr/>
        </p:nvSpPr>
        <p:spPr>
          <a:xfrm>
            <a:off x="210708" y="2346739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6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B831B4-4B18-788A-C36A-4E7C7B56B1CC}"/>
              </a:ext>
            </a:extLst>
          </p:cNvPr>
          <p:cNvSpPr/>
          <p:nvPr/>
        </p:nvSpPr>
        <p:spPr>
          <a:xfrm>
            <a:off x="3345819" y="2807193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Magnetic Disk 50">
            <a:extLst>
              <a:ext uri="{FF2B5EF4-FFF2-40B4-BE49-F238E27FC236}">
                <a16:creationId xmlns:a16="http://schemas.microsoft.com/office/drawing/2014/main" id="{0DCC5322-B433-1A07-700D-1C54A59972DA}"/>
              </a:ext>
            </a:extLst>
          </p:cNvPr>
          <p:cNvSpPr/>
          <p:nvPr/>
        </p:nvSpPr>
        <p:spPr>
          <a:xfrm>
            <a:off x="208326" y="202487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C9228C-AFE1-2C6B-C027-4F5982B5D17A}"/>
              </a:ext>
            </a:extLst>
          </p:cNvPr>
          <p:cNvSpPr/>
          <p:nvPr/>
        </p:nvSpPr>
        <p:spPr>
          <a:xfrm>
            <a:off x="2858638" y="392638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30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E9E54-CD12-D4DC-5986-4FFF651F7418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D07529-00F5-31A4-D32C-9F6FD84F846C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15E348-38C6-DC98-E6BB-B5D7ABEBD55A}"/>
              </a:ext>
            </a:extLst>
          </p:cNvPr>
          <p:cNvSpPr/>
          <p:nvPr/>
        </p:nvSpPr>
        <p:spPr>
          <a:xfrm>
            <a:off x="1903919" y="3923823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52C962-6735-D31A-891D-D011D3973E42}"/>
              </a:ext>
            </a:extLst>
          </p:cNvPr>
          <p:cNvSpPr/>
          <p:nvPr/>
        </p:nvSpPr>
        <p:spPr>
          <a:xfrm>
            <a:off x="1905426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911FC1-0B37-CCB7-3728-2947A85C98D9}"/>
              </a:ext>
            </a:extLst>
          </p:cNvPr>
          <p:cNvSpPr/>
          <p:nvPr/>
        </p:nvSpPr>
        <p:spPr>
          <a:xfrm>
            <a:off x="2522018" y="428770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00DDB1C-E33F-D153-F80A-5B7C48660131}"/>
              </a:ext>
            </a:extLst>
          </p:cNvPr>
          <p:cNvSpPr/>
          <p:nvPr/>
        </p:nvSpPr>
        <p:spPr>
          <a:xfrm>
            <a:off x="2378023" y="1628868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FC29F9-164B-A693-1A08-1CE45FD8583D}"/>
              </a:ext>
            </a:extLst>
          </p:cNvPr>
          <p:cNvSpPr/>
          <p:nvPr/>
        </p:nvSpPr>
        <p:spPr>
          <a:xfrm>
            <a:off x="2380405" y="1637868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70CF194C-2A86-2544-CA8A-9A56AB7A8E90}"/>
              </a:ext>
            </a:extLst>
          </p:cNvPr>
          <p:cNvSpPr/>
          <p:nvPr/>
        </p:nvSpPr>
        <p:spPr>
          <a:xfrm>
            <a:off x="210708" y="2346739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6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B831B4-4B18-788A-C36A-4E7C7B56B1CC}"/>
              </a:ext>
            </a:extLst>
          </p:cNvPr>
          <p:cNvSpPr/>
          <p:nvPr/>
        </p:nvSpPr>
        <p:spPr>
          <a:xfrm>
            <a:off x="3345819" y="2807193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Magnetic Disk 50">
            <a:extLst>
              <a:ext uri="{FF2B5EF4-FFF2-40B4-BE49-F238E27FC236}">
                <a16:creationId xmlns:a16="http://schemas.microsoft.com/office/drawing/2014/main" id="{0DCC5322-B433-1A07-700D-1C54A59972DA}"/>
              </a:ext>
            </a:extLst>
          </p:cNvPr>
          <p:cNvSpPr/>
          <p:nvPr/>
        </p:nvSpPr>
        <p:spPr>
          <a:xfrm>
            <a:off x="208326" y="202487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C9228C-AFE1-2C6B-C027-4F5982B5D17A}"/>
              </a:ext>
            </a:extLst>
          </p:cNvPr>
          <p:cNvSpPr/>
          <p:nvPr/>
        </p:nvSpPr>
        <p:spPr>
          <a:xfrm>
            <a:off x="2858638" y="392638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172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E9E54-CD12-D4DC-5986-4FFF651F7418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D07529-00F5-31A4-D32C-9F6FD84F846C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15E348-38C6-DC98-E6BB-B5D7ABEBD55A}"/>
              </a:ext>
            </a:extLst>
          </p:cNvPr>
          <p:cNvSpPr/>
          <p:nvPr/>
        </p:nvSpPr>
        <p:spPr>
          <a:xfrm>
            <a:off x="1903919" y="3923823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52C962-6735-D31A-891D-D011D3973E42}"/>
              </a:ext>
            </a:extLst>
          </p:cNvPr>
          <p:cNvSpPr/>
          <p:nvPr/>
        </p:nvSpPr>
        <p:spPr>
          <a:xfrm>
            <a:off x="1905426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911FC1-0B37-CCB7-3728-2947A85C98D9}"/>
              </a:ext>
            </a:extLst>
          </p:cNvPr>
          <p:cNvSpPr/>
          <p:nvPr/>
        </p:nvSpPr>
        <p:spPr>
          <a:xfrm>
            <a:off x="2522018" y="428770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00DDB1C-E33F-D153-F80A-5B7C48660131}"/>
              </a:ext>
            </a:extLst>
          </p:cNvPr>
          <p:cNvSpPr/>
          <p:nvPr/>
        </p:nvSpPr>
        <p:spPr>
          <a:xfrm>
            <a:off x="2378023" y="1628868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FC29F9-164B-A693-1A08-1CE45FD8583D}"/>
              </a:ext>
            </a:extLst>
          </p:cNvPr>
          <p:cNvSpPr/>
          <p:nvPr/>
        </p:nvSpPr>
        <p:spPr>
          <a:xfrm>
            <a:off x="2380405" y="1637868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70CF194C-2A86-2544-CA8A-9A56AB7A8E90}"/>
              </a:ext>
            </a:extLst>
          </p:cNvPr>
          <p:cNvSpPr/>
          <p:nvPr/>
        </p:nvSpPr>
        <p:spPr>
          <a:xfrm>
            <a:off x="210708" y="2346739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6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B831B4-4B18-788A-C36A-4E7C7B56B1CC}"/>
              </a:ext>
            </a:extLst>
          </p:cNvPr>
          <p:cNvSpPr/>
          <p:nvPr/>
        </p:nvSpPr>
        <p:spPr>
          <a:xfrm>
            <a:off x="3345819" y="2807193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Magnetic Disk 50">
            <a:extLst>
              <a:ext uri="{FF2B5EF4-FFF2-40B4-BE49-F238E27FC236}">
                <a16:creationId xmlns:a16="http://schemas.microsoft.com/office/drawing/2014/main" id="{0DCC5322-B433-1A07-700D-1C54A59972DA}"/>
              </a:ext>
            </a:extLst>
          </p:cNvPr>
          <p:cNvSpPr/>
          <p:nvPr/>
        </p:nvSpPr>
        <p:spPr>
          <a:xfrm>
            <a:off x="208326" y="202487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C9228C-AFE1-2C6B-C027-4F5982B5D17A}"/>
              </a:ext>
            </a:extLst>
          </p:cNvPr>
          <p:cNvSpPr/>
          <p:nvPr/>
        </p:nvSpPr>
        <p:spPr>
          <a:xfrm>
            <a:off x="2858638" y="392638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17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E9E54-CD12-D4DC-5986-4FFF651F7418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D07529-00F5-31A4-D32C-9F6FD84F846C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15E348-38C6-DC98-E6BB-B5D7ABEBD55A}"/>
              </a:ext>
            </a:extLst>
          </p:cNvPr>
          <p:cNvSpPr/>
          <p:nvPr/>
        </p:nvSpPr>
        <p:spPr>
          <a:xfrm>
            <a:off x="1903919" y="3923823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52C962-6735-D31A-891D-D011D3973E42}"/>
              </a:ext>
            </a:extLst>
          </p:cNvPr>
          <p:cNvSpPr/>
          <p:nvPr/>
        </p:nvSpPr>
        <p:spPr>
          <a:xfrm>
            <a:off x="1905426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911FC1-0B37-CCB7-3728-2947A85C98D9}"/>
              </a:ext>
            </a:extLst>
          </p:cNvPr>
          <p:cNvSpPr/>
          <p:nvPr/>
        </p:nvSpPr>
        <p:spPr>
          <a:xfrm>
            <a:off x="2862530" y="394183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00DDB1C-E33F-D153-F80A-5B7C48660131}"/>
              </a:ext>
            </a:extLst>
          </p:cNvPr>
          <p:cNvSpPr/>
          <p:nvPr/>
        </p:nvSpPr>
        <p:spPr>
          <a:xfrm>
            <a:off x="2378023" y="1628868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FC29F9-164B-A693-1A08-1CE45FD8583D}"/>
              </a:ext>
            </a:extLst>
          </p:cNvPr>
          <p:cNvSpPr/>
          <p:nvPr/>
        </p:nvSpPr>
        <p:spPr>
          <a:xfrm>
            <a:off x="2380405" y="1637868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70CF194C-2A86-2544-CA8A-9A56AB7A8E90}"/>
              </a:ext>
            </a:extLst>
          </p:cNvPr>
          <p:cNvSpPr/>
          <p:nvPr/>
        </p:nvSpPr>
        <p:spPr>
          <a:xfrm>
            <a:off x="210708" y="2346739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6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B831B4-4B18-788A-C36A-4E7C7B56B1CC}"/>
              </a:ext>
            </a:extLst>
          </p:cNvPr>
          <p:cNvSpPr/>
          <p:nvPr/>
        </p:nvSpPr>
        <p:spPr>
          <a:xfrm>
            <a:off x="3345819" y="2807193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542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E9E54-CD12-D4DC-5986-4FFF651F7418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D07529-00F5-31A4-D32C-9F6FD84F846C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15E348-38C6-DC98-E6BB-B5D7ABEBD55A}"/>
              </a:ext>
            </a:extLst>
          </p:cNvPr>
          <p:cNvSpPr/>
          <p:nvPr/>
        </p:nvSpPr>
        <p:spPr>
          <a:xfrm>
            <a:off x="1903919" y="3923823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52C962-6735-D31A-891D-D011D3973E42}"/>
              </a:ext>
            </a:extLst>
          </p:cNvPr>
          <p:cNvSpPr/>
          <p:nvPr/>
        </p:nvSpPr>
        <p:spPr>
          <a:xfrm>
            <a:off x="1905426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911FC1-0B37-CCB7-3728-2947A85C98D9}"/>
              </a:ext>
            </a:extLst>
          </p:cNvPr>
          <p:cNvSpPr/>
          <p:nvPr/>
        </p:nvSpPr>
        <p:spPr>
          <a:xfrm>
            <a:off x="2862530" y="394183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00DDB1C-E33F-D153-F80A-5B7C48660131}"/>
              </a:ext>
            </a:extLst>
          </p:cNvPr>
          <p:cNvSpPr/>
          <p:nvPr/>
        </p:nvSpPr>
        <p:spPr>
          <a:xfrm>
            <a:off x="2378023" y="1628868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FC29F9-164B-A693-1A08-1CE45FD8583D}"/>
              </a:ext>
            </a:extLst>
          </p:cNvPr>
          <p:cNvSpPr/>
          <p:nvPr/>
        </p:nvSpPr>
        <p:spPr>
          <a:xfrm>
            <a:off x="2380405" y="1637868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70CF194C-2A86-2544-CA8A-9A56AB7A8E90}"/>
              </a:ext>
            </a:extLst>
          </p:cNvPr>
          <p:cNvSpPr/>
          <p:nvPr/>
        </p:nvSpPr>
        <p:spPr>
          <a:xfrm>
            <a:off x="210708" y="2346739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6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B831B4-4B18-788A-C36A-4E7C7B56B1CC}"/>
              </a:ext>
            </a:extLst>
          </p:cNvPr>
          <p:cNvSpPr/>
          <p:nvPr/>
        </p:nvSpPr>
        <p:spPr>
          <a:xfrm>
            <a:off x="3345819" y="2807193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785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2A1AB3-9F3E-0E3C-1A99-5EFF12074D3A}"/>
              </a:ext>
            </a:extLst>
          </p:cNvPr>
          <p:cNvSpPr/>
          <p:nvPr/>
        </p:nvSpPr>
        <p:spPr>
          <a:xfrm>
            <a:off x="2390711" y="165587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21DB43-8D84-372E-0DB7-11921C0AC87E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FCC8ED-F13B-9F49-D13A-39124C73DC9C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3A21B3-7FF3-667A-C455-DA5647C871FD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C064B9A-2AA4-F734-9089-A39C0995C5FA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3325062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E9E54-CD12-D4DC-5986-4FFF651F7418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D07529-00F5-31A4-D32C-9F6FD84F846C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15E348-38C6-DC98-E6BB-B5D7ABEBD55A}"/>
              </a:ext>
            </a:extLst>
          </p:cNvPr>
          <p:cNvSpPr/>
          <p:nvPr/>
        </p:nvSpPr>
        <p:spPr>
          <a:xfrm>
            <a:off x="1903919" y="3923823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52C962-6735-D31A-891D-D011D3973E42}"/>
              </a:ext>
            </a:extLst>
          </p:cNvPr>
          <p:cNvSpPr/>
          <p:nvPr/>
        </p:nvSpPr>
        <p:spPr>
          <a:xfrm>
            <a:off x="1905426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911FC1-0B37-CCB7-3728-2947A85C98D9}"/>
              </a:ext>
            </a:extLst>
          </p:cNvPr>
          <p:cNvSpPr/>
          <p:nvPr/>
        </p:nvSpPr>
        <p:spPr>
          <a:xfrm>
            <a:off x="2862530" y="394183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00DDB1C-E33F-D153-F80A-5B7C48660131}"/>
              </a:ext>
            </a:extLst>
          </p:cNvPr>
          <p:cNvSpPr/>
          <p:nvPr/>
        </p:nvSpPr>
        <p:spPr>
          <a:xfrm>
            <a:off x="2378023" y="1628868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FC29F9-164B-A693-1A08-1CE45FD8583D}"/>
              </a:ext>
            </a:extLst>
          </p:cNvPr>
          <p:cNvSpPr/>
          <p:nvPr/>
        </p:nvSpPr>
        <p:spPr>
          <a:xfrm>
            <a:off x="2380405" y="1637868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70CF194C-2A86-2544-CA8A-9A56AB7A8E90}"/>
              </a:ext>
            </a:extLst>
          </p:cNvPr>
          <p:cNvSpPr/>
          <p:nvPr/>
        </p:nvSpPr>
        <p:spPr>
          <a:xfrm>
            <a:off x="210708" y="2346739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6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B831B4-4B18-788A-C36A-4E7C7B56B1CC}"/>
              </a:ext>
            </a:extLst>
          </p:cNvPr>
          <p:cNvSpPr/>
          <p:nvPr/>
        </p:nvSpPr>
        <p:spPr>
          <a:xfrm>
            <a:off x="3345819" y="2807193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Alternate Process 32">
            <a:extLst>
              <a:ext uri="{FF2B5EF4-FFF2-40B4-BE49-F238E27FC236}">
                <a16:creationId xmlns:a16="http://schemas.microsoft.com/office/drawing/2014/main" id="{F0CEFA14-67D8-CF47-6701-2819AB5AD0E1}"/>
              </a:ext>
            </a:extLst>
          </p:cNvPr>
          <p:cNvSpPr/>
          <p:nvPr/>
        </p:nvSpPr>
        <p:spPr>
          <a:xfrm rot="20856509">
            <a:off x="2554498" y="1530687"/>
            <a:ext cx="595900" cy="2902786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3270EB-6D0D-4A53-A3D9-AED41C16705F}"/>
              </a:ext>
            </a:extLst>
          </p:cNvPr>
          <p:cNvSpPr txBox="1"/>
          <p:nvPr/>
        </p:nvSpPr>
        <p:spPr>
          <a:xfrm rot="18107" flipH="1">
            <a:off x="2555851" y="2659025"/>
            <a:ext cx="644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 b="1" dirty="0"/>
              <a:t>4&lt;5</a:t>
            </a:r>
          </a:p>
        </p:txBody>
      </p:sp>
    </p:spTree>
    <p:extLst>
      <p:ext uri="{BB962C8B-B14F-4D97-AF65-F5344CB8AC3E}">
        <p14:creationId xmlns:p14="http://schemas.microsoft.com/office/powerpoint/2010/main" val="2711861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E9E54-CD12-D4DC-5986-4FFF651F7418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D07529-00F5-31A4-D32C-9F6FD84F846C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15E348-38C6-DC98-E6BB-B5D7ABEBD55A}"/>
              </a:ext>
            </a:extLst>
          </p:cNvPr>
          <p:cNvSpPr/>
          <p:nvPr/>
        </p:nvSpPr>
        <p:spPr>
          <a:xfrm>
            <a:off x="1903919" y="3923823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52C962-6735-D31A-891D-D011D3973E42}"/>
              </a:ext>
            </a:extLst>
          </p:cNvPr>
          <p:cNvSpPr/>
          <p:nvPr/>
        </p:nvSpPr>
        <p:spPr>
          <a:xfrm>
            <a:off x="1905426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911FC1-0B37-CCB7-3728-2947A85C98D9}"/>
              </a:ext>
            </a:extLst>
          </p:cNvPr>
          <p:cNvSpPr/>
          <p:nvPr/>
        </p:nvSpPr>
        <p:spPr>
          <a:xfrm>
            <a:off x="2862530" y="394183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00DDB1C-E33F-D153-F80A-5B7C48660131}"/>
              </a:ext>
            </a:extLst>
          </p:cNvPr>
          <p:cNvSpPr/>
          <p:nvPr/>
        </p:nvSpPr>
        <p:spPr>
          <a:xfrm>
            <a:off x="2378023" y="1628868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FC29F9-164B-A693-1A08-1CE45FD8583D}"/>
              </a:ext>
            </a:extLst>
          </p:cNvPr>
          <p:cNvSpPr/>
          <p:nvPr/>
        </p:nvSpPr>
        <p:spPr>
          <a:xfrm>
            <a:off x="2380405" y="1637868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70CF194C-2A86-2544-CA8A-9A56AB7A8E90}"/>
              </a:ext>
            </a:extLst>
          </p:cNvPr>
          <p:cNvSpPr/>
          <p:nvPr/>
        </p:nvSpPr>
        <p:spPr>
          <a:xfrm>
            <a:off x="210708" y="2346739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6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B831B4-4B18-788A-C36A-4E7C7B56B1CC}"/>
              </a:ext>
            </a:extLst>
          </p:cNvPr>
          <p:cNvSpPr/>
          <p:nvPr/>
        </p:nvSpPr>
        <p:spPr>
          <a:xfrm>
            <a:off x="3345819" y="2807193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201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E9E54-CD12-D4DC-5986-4FFF651F7418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D07529-00F5-31A4-D32C-9F6FD84F846C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15E348-38C6-DC98-E6BB-B5D7ABEBD55A}"/>
              </a:ext>
            </a:extLst>
          </p:cNvPr>
          <p:cNvSpPr/>
          <p:nvPr/>
        </p:nvSpPr>
        <p:spPr>
          <a:xfrm>
            <a:off x="1903919" y="3923823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52C962-6735-D31A-891D-D011D3973E42}"/>
              </a:ext>
            </a:extLst>
          </p:cNvPr>
          <p:cNvSpPr/>
          <p:nvPr/>
        </p:nvSpPr>
        <p:spPr>
          <a:xfrm>
            <a:off x="1905426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911FC1-0B37-CCB7-3728-2947A85C98D9}"/>
              </a:ext>
            </a:extLst>
          </p:cNvPr>
          <p:cNvSpPr/>
          <p:nvPr/>
        </p:nvSpPr>
        <p:spPr>
          <a:xfrm>
            <a:off x="2862530" y="394183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FC29F9-164B-A693-1A08-1CE45FD8583D}"/>
              </a:ext>
            </a:extLst>
          </p:cNvPr>
          <p:cNvSpPr/>
          <p:nvPr/>
        </p:nvSpPr>
        <p:spPr>
          <a:xfrm>
            <a:off x="2380405" y="1637868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70CF194C-2A86-2544-CA8A-9A56AB7A8E90}"/>
              </a:ext>
            </a:extLst>
          </p:cNvPr>
          <p:cNvSpPr/>
          <p:nvPr/>
        </p:nvSpPr>
        <p:spPr>
          <a:xfrm>
            <a:off x="210708" y="2346739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6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B831B4-4B18-788A-C36A-4E7C7B56B1CC}"/>
              </a:ext>
            </a:extLst>
          </p:cNvPr>
          <p:cNvSpPr/>
          <p:nvPr/>
        </p:nvSpPr>
        <p:spPr>
          <a:xfrm>
            <a:off x="3345819" y="2807193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2DAE6D9-0FA9-0842-8683-F2E733B3D88D}"/>
              </a:ext>
            </a:extLst>
          </p:cNvPr>
          <p:cNvSpPr/>
          <p:nvPr/>
        </p:nvSpPr>
        <p:spPr>
          <a:xfrm>
            <a:off x="2858638" y="3932827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1261315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E9E54-CD12-D4DC-5986-4FFF651F7418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D07529-00F5-31A4-D32C-9F6FD84F846C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15E348-38C6-DC98-E6BB-B5D7ABEBD55A}"/>
              </a:ext>
            </a:extLst>
          </p:cNvPr>
          <p:cNvSpPr/>
          <p:nvPr/>
        </p:nvSpPr>
        <p:spPr>
          <a:xfrm>
            <a:off x="1903919" y="3923823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52C962-6735-D31A-891D-D011D3973E42}"/>
              </a:ext>
            </a:extLst>
          </p:cNvPr>
          <p:cNvSpPr/>
          <p:nvPr/>
        </p:nvSpPr>
        <p:spPr>
          <a:xfrm>
            <a:off x="1905426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911FC1-0B37-CCB7-3728-2947A85C98D9}"/>
              </a:ext>
            </a:extLst>
          </p:cNvPr>
          <p:cNvSpPr/>
          <p:nvPr/>
        </p:nvSpPr>
        <p:spPr>
          <a:xfrm>
            <a:off x="2862530" y="394183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FC29F9-164B-A693-1A08-1CE45FD8583D}"/>
              </a:ext>
            </a:extLst>
          </p:cNvPr>
          <p:cNvSpPr/>
          <p:nvPr/>
        </p:nvSpPr>
        <p:spPr>
          <a:xfrm>
            <a:off x="2380405" y="1637868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70CF194C-2A86-2544-CA8A-9A56AB7A8E90}"/>
              </a:ext>
            </a:extLst>
          </p:cNvPr>
          <p:cNvSpPr/>
          <p:nvPr/>
        </p:nvSpPr>
        <p:spPr>
          <a:xfrm>
            <a:off x="210708" y="2346739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6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B831B4-4B18-788A-C36A-4E7C7B56B1CC}"/>
              </a:ext>
            </a:extLst>
          </p:cNvPr>
          <p:cNvSpPr/>
          <p:nvPr/>
        </p:nvSpPr>
        <p:spPr>
          <a:xfrm>
            <a:off x="3345819" y="2807193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2DAE6D9-0FA9-0842-8683-F2E733B3D88D}"/>
              </a:ext>
            </a:extLst>
          </p:cNvPr>
          <p:cNvSpPr/>
          <p:nvPr/>
        </p:nvSpPr>
        <p:spPr>
          <a:xfrm>
            <a:off x="2858638" y="3932827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2946900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273CEA-FF9D-76EC-E2C8-4B9078A4B050}"/>
              </a:ext>
            </a:extLst>
          </p:cNvPr>
          <p:cNvSpPr/>
          <p:nvPr/>
        </p:nvSpPr>
        <p:spPr>
          <a:xfrm>
            <a:off x="8160488" y="4710540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5747E-44D5-16C7-20B7-39B4EAB86592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925FA7-0551-2748-4A6D-D383649A5F0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EB23E-714B-AFCE-FD93-340693C421D4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94841D-C89D-19B4-BE35-29948CF6BA67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E9E54-CD12-D4DC-5986-4FFF651F7418}"/>
              </a:ext>
            </a:extLst>
          </p:cNvPr>
          <p:cNvSpPr/>
          <p:nvPr/>
        </p:nvSpPr>
        <p:spPr>
          <a:xfrm>
            <a:off x="953089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D07529-00F5-31A4-D32C-9F6FD84F846C}"/>
              </a:ext>
            </a:extLst>
          </p:cNvPr>
          <p:cNvSpPr/>
          <p:nvPr/>
        </p:nvSpPr>
        <p:spPr>
          <a:xfrm>
            <a:off x="1441142" y="2814254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15E348-38C6-DC98-E6BB-B5D7ABEBD55A}"/>
              </a:ext>
            </a:extLst>
          </p:cNvPr>
          <p:cNvSpPr/>
          <p:nvPr/>
        </p:nvSpPr>
        <p:spPr>
          <a:xfrm>
            <a:off x="1903919" y="3923823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52C962-6735-D31A-891D-D011D3973E42}"/>
              </a:ext>
            </a:extLst>
          </p:cNvPr>
          <p:cNvSpPr/>
          <p:nvPr/>
        </p:nvSpPr>
        <p:spPr>
          <a:xfrm>
            <a:off x="1905426" y="3917543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911FC1-0B37-CCB7-3728-2947A85C98D9}"/>
              </a:ext>
            </a:extLst>
          </p:cNvPr>
          <p:cNvSpPr/>
          <p:nvPr/>
        </p:nvSpPr>
        <p:spPr>
          <a:xfrm>
            <a:off x="3218511" y="4384278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FC29F9-164B-A693-1A08-1CE45FD8583D}"/>
              </a:ext>
            </a:extLst>
          </p:cNvPr>
          <p:cNvSpPr/>
          <p:nvPr/>
        </p:nvSpPr>
        <p:spPr>
          <a:xfrm>
            <a:off x="2380405" y="1637868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70CF194C-2A86-2544-CA8A-9A56AB7A8E90}"/>
              </a:ext>
            </a:extLst>
          </p:cNvPr>
          <p:cNvSpPr/>
          <p:nvPr/>
        </p:nvSpPr>
        <p:spPr>
          <a:xfrm>
            <a:off x="210708" y="2346739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6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B831B4-4B18-788A-C36A-4E7C7B56B1CC}"/>
              </a:ext>
            </a:extLst>
          </p:cNvPr>
          <p:cNvSpPr/>
          <p:nvPr/>
        </p:nvSpPr>
        <p:spPr>
          <a:xfrm>
            <a:off x="3345819" y="2807193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BC61FF-8BCE-C7B0-7074-121B67BCC26D}"/>
              </a:ext>
            </a:extLst>
          </p:cNvPr>
          <p:cNvSpPr/>
          <p:nvPr/>
        </p:nvSpPr>
        <p:spPr>
          <a:xfrm>
            <a:off x="2863282" y="3917543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553353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942966D-238D-A7C4-5A49-31D9CDB5886A}"/>
              </a:ext>
            </a:extLst>
          </p:cNvPr>
          <p:cNvGrpSpPr/>
          <p:nvPr/>
        </p:nvGrpSpPr>
        <p:grpSpPr>
          <a:xfrm>
            <a:off x="950707" y="521240"/>
            <a:ext cx="7110585" cy="3794029"/>
            <a:chOff x="332895" y="1377726"/>
            <a:chExt cx="6725047" cy="35883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D1CDEB-2F12-51C5-E5A1-1315D86E32CB}"/>
                </a:ext>
              </a:extLst>
            </p:cNvPr>
            <p:cNvSpPr/>
            <p:nvPr/>
          </p:nvSpPr>
          <p:spPr>
            <a:xfrm>
              <a:off x="3493237" y="1377726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i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8F1B4D-E914-B2D0-0873-75608F0CE0FF}"/>
                </a:ext>
              </a:extLst>
            </p:cNvPr>
            <p:cNvSpPr/>
            <p:nvPr/>
          </p:nvSpPr>
          <p:spPr>
            <a:xfrm>
              <a:off x="78437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CD70B-2359-6229-9C6B-3E959DDA687B}"/>
                </a:ext>
              </a:extLst>
            </p:cNvPr>
            <p:cNvSpPr/>
            <p:nvPr/>
          </p:nvSpPr>
          <p:spPr>
            <a:xfrm>
              <a:off x="259028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4FAB81-ADAA-D2DF-A997-B22E4BF988ED}"/>
                </a:ext>
              </a:extLst>
            </p:cNvPr>
            <p:cNvSpPr/>
            <p:nvPr/>
          </p:nvSpPr>
          <p:spPr>
            <a:xfrm>
              <a:off x="620210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2732A5-430A-9586-ACED-BDC4D2E4FE37}"/>
                </a:ext>
              </a:extLst>
            </p:cNvPr>
            <p:cNvSpPr/>
            <p:nvPr/>
          </p:nvSpPr>
          <p:spPr>
            <a:xfrm>
              <a:off x="4396192" y="3539735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DB0A29-BFF6-289C-12A5-A5A7ECF7204F}"/>
                </a:ext>
              </a:extLst>
            </p:cNvPr>
            <p:cNvSpPr/>
            <p:nvPr/>
          </p:nvSpPr>
          <p:spPr>
            <a:xfrm>
              <a:off x="1687327" y="2433811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698A8-1F18-ABFA-E54B-3D498F0F7B4B}"/>
                </a:ext>
              </a:extLst>
            </p:cNvPr>
            <p:cNvSpPr/>
            <p:nvPr/>
          </p:nvSpPr>
          <p:spPr>
            <a:xfrm>
              <a:off x="5299147" y="2483649"/>
              <a:ext cx="404362" cy="3702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>
                  <a:ln>
                    <a:solidFill>
                      <a:schemeClr val="tx1"/>
                    </a:solidFill>
                  </a:ln>
                </a:rPr>
                <a:t>12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1AA1DC-409B-77E8-6199-D2D1C4CC47AF}"/>
                </a:ext>
              </a:extLst>
            </p:cNvPr>
            <p:cNvSpPr/>
            <p:nvPr/>
          </p:nvSpPr>
          <p:spPr>
            <a:xfrm>
              <a:off x="332895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1082" b="1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7CE2E-0A4A-A7D1-391B-CD46BA8DE167}"/>
                </a:ext>
              </a:extLst>
            </p:cNvPr>
            <p:cNvSpPr/>
            <p:nvPr/>
          </p:nvSpPr>
          <p:spPr>
            <a:xfrm>
              <a:off x="123585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9D5CD-1E9D-3444-9258-0C71E564C3EB}"/>
                </a:ext>
              </a:extLst>
            </p:cNvPr>
            <p:cNvSpPr/>
            <p:nvPr/>
          </p:nvSpPr>
          <p:spPr>
            <a:xfrm>
              <a:off x="213880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5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DCB200-CD97-F273-714D-B8A02A5D3AF6}"/>
                </a:ext>
              </a:extLst>
            </p:cNvPr>
            <p:cNvSpPr/>
            <p:nvPr/>
          </p:nvSpPr>
          <p:spPr>
            <a:xfrm>
              <a:off x="5750624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CC1A27-A0CE-9461-D6B8-334D8986C69F}"/>
                </a:ext>
              </a:extLst>
            </p:cNvPr>
            <p:cNvSpPr/>
            <p:nvPr/>
          </p:nvSpPr>
          <p:spPr>
            <a:xfrm>
              <a:off x="4847669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67499-996B-AAE1-8C1B-C342481CF87E}"/>
                </a:ext>
              </a:extLst>
            </p:cNvPr>
            <p:cNvSpPr/>
            <p:nvPr/>
          </p:nvSpPr>
          <p:spPr>
            <a:xfrm>
              <a:off x="3041760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2DAEE-E33B-563C-C912-F075DBDD3B33}"/>
                </a:ext>
              </a:extLst>
            </p:cNvPr>
            <p:cNvSpPr/>
            <p:nvPr/>
          </p:nvSpPr>
          <p:spPr>
            <a:xfrm>
              <a:off x="3944715" y="4595821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9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7D1FF1-2235-14E6-3384-C14BCB78AD19}"/>
                </a:ext>
              </a:extLst>
            </p:cNvPr>
            <p:cNvSpPr/>
            <p:nvPr/>
          </p:nvSpPr>
          <p:spPr>
            <a:xfrm>
              <a:off x="6653580" y="4595820"/>
              <a:ext cx="404362" cy="37022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VN" sz="1082" b="1" dirty="0"/>
                <a:t>15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D79138DC-9FB5-021C-A902-4DAE8DA6FD4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rot="10800000" flipV="1">
              <a:off x="1889509" y="1562836"/>
              <a:ext cx="1603729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84E970D-541C-756D-20A5-FC22F7796A7F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 rot="10800000" flipV="1">
              <a:off x="986554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1283673-C920-B9C1-69A7-1E2324A121E1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2091689" y="2618921"/>
              <a:ext cx="700774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DAB3053-D562-191C-4F79-9EBDA7DAD630}"/>
                </a:ext>
              </a:extLst>
            </p:cNvPr>
            <p:cNvCxnSpPr>
              <a:stCxn id="16" idx="2"/>
              <a:endCxn id="13" idx="0"/>
            </p:cNvCxnSpPr>
            <p:nvPr/>
          </p:nvCxnSpPr>
          <p:spPr>
            <a:xfrm rot="10800000" flipV="1">
              <a:off x="4598374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F1B1DBD-6232-760A-CCD9-D8C94223C920}"/>
                </a:ext>
              </a:extLst>
            </p:cNvPr>
            <p:cNvCxnSpPr>
              <a:stCxn id="16" idx="6"/>
              <a:endCxn id="12" idx="0"/>
            </p:cNvCxnSpPr>
            <p:nvPr/>
          </p:nvCxnSpPr>
          <p:spPr>
            <a:xfrm>
              <a:off x="5703509" y="2668759"/>
              <a:ext cx="700774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618E4D83-6CE5-F6B2-8EA9-70B17925E369}"/>
                </a:ext>
              </a:extLst>
            </p:cNvPr>
            <p:cNvCxnSpPr>
              <a:stCxn id="6" idx="2"/>
              <a:endCxn id="4" idx="0"/>
            </p:cNvCxnSpPr>
            <p:nvPr/>
          </p:nvCxnSpPr>
          <p:spPr>
            <a:xfrm rot="10800000" flipV="1">
              <a:off x="535077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B25AABE-482E-ECF7-4F3C-B813979D6C0A}"/>
                </a:ext>
              </a:extLst>
            </p:cNvPr>
            <p:cNvCxnSpPr>
              <a:stCxn id="6" idx="6"/>
              <a:endCxn id="7" idx="0"/>
            </p:cNvCxnSpPr>
            <p:nvPr/>
          </p:nvCxnSpPr>
          <p:spPr>
            <a:xfrm>
              <a:off x="1188735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75975CC6-4453-7055-167E-3A8B15B677FE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 rot="10800000" flipV="1">
              <a:off x="2340987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13386F-115D-6BEE-CFF8-3295EA5D3830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299464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B6603275-5730-CC81-000B-84AB5B42848E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>
            <a:xfrm rot="10800000" flipV="1">
              <a:off x="414689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401A4E27-C3C3-503F-ADEF-897E7CD9AE7D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4800554" y="3724845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103C321-59CF-2081-20F8-7DEBC4B2A919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0800000" flipV="1">
              <a:off x="5952806" y="3724844"/>
              <a:ext cx="249296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CC93350-6CA6-13F6-E1FA-A307C6E30DDE}"/>
                </a:ext>
              </a:extLst>
            </p:cNvPr>
            <p:cNvCxnSpPr>
              <a:stCxn id="12" idx="6"/>
              <a:endCxn id="19" idx="0"/>
            </p:cNvCxnSpPr>
            <p:nvPr/>
          </p:nvCxnSpPr>
          <p:spPr>
            <a:xfrm>
              <a:off x="6606464" y="3724845"/>
              <a:ext cx="249297" cy="87097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E301F57-C4A6-3277-D1CA-D80EEB4C194E}"/>
                </a:ext>
              </a:extLst>
            </p:cNvPr>
            <p:cNvCxnSpPr>
              <a:stCxn id="11" idx="6"/>
              <a:endCxn id="16" idx="0"/>
            </p:cNvCxnSpPr>
            <p:nvPr/>
          </p:nvCxnSpPr>
          <p:spPr>
            <a:xfrm>
              <a:off x="3897599" y="1562836"/>
              <a:ext cx="1603729" cy="92081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3153A38-EBBC-0EEB-DA4C-D8DBEA0FE86D}"/>
              </a:ext>
            </a:extLst>
          </p:cNvPr>
          <p:cNvSpPr txBox="1"/>
          <p:nvPr/>
        </p:nvSpPr>
        <p:spPr>
          <a:xfrm>
            <a:off x="10281079" y="4510852"/>
            <a:ext cx="223838" cy="3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139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C1526C-E721-3705-90C5-F1803BF63EF7}"/>
              </a:ext>
            </a:extLst>
          </p:cNvPr>
          <p:cNvSpPr txBox="1"/>
          <p:nvPr/>
        </p:nvSpPr>
        <p:spPr>
          <a:xfrm>
            <a:off x="8056528" y="492693"/>
            <a:ext cx="52729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|| !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.isEmpty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()) {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while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  <a:t>null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.push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left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highlight>
                  <a:srgbClr val="FFFF00"/>
                </a:highlight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stack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.pop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();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if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(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!=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null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&amp;&amp;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&lt;=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val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) {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  </a:t>
            </a:r>
            <a:r>
              <a:rPr lang="en-US" sz="1450" dirty="0">
                <a:solidFill>
                  <a:srgbClr val="0033B3"/>
                </a:solidFill>
                <a:latin typeface="Fira Code" panose="020F0502020204030204" pitchFamily="34" charset="0"/>
              </a:rPr>
              <a:t>return false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}</a:t>
            </a:r>
          </a:p>
          <a:p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prev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  </a:t>
            </a:r>
            <a:r>
              <a:rPr lang="en-US" sz="1450" dirty="0">
                <a:solidFill>
                  <a:srgbClr val="000000"/>
                </a:solidFill>
                <a:latin typeface="Fira Code" panose="020F0502020204030204" pitchFamily="34" charset="0"/>
              </a:rPr>
              <a:t>cur 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= </a:t>
            </a:r>
            <a:r>
              <a:rPr lang="en-US" sz="1450" dirty="0" err="1">
                <a:solidFill>
                  <a:srgbClr val="000000"/>
                </a:solidFill>
                <a:latin typeface="Fira Code" panose="020F0502020204030204" pitchFamily="34" charset="0"/>
              </a:rPr>
              <a:t>cur</a:t>
            </a:r>
            <a:r>
              <a:rPr lang="en-US" sz="1450" dirty="0" err="1">
                <a:solidFill>
                  <a:srgbClr val="080808"/>
                </a:solidFill>
                <a:latin typeface="Fira Code" panose="020F0502020204030204" pitchFamily="34" charset="0"/>
              </a:rPr>
              <a:t>.</a:t>
            </a:r>
            <a:r>
              <a:rPr lang="en-US" sz="1450" dirty="0" err="1">
                <a:solidFill>
                  <a:srgbClr val="871094"/>
                </a:solidFill>
                <a:latin typeface="Fira Code" panose="020F0502020204030204" pitchFamily="34" charset="0"/>
              </a:rPr>
              <a:t>right</a:t>
            </a: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;</a:t>
            </a:r>
            <a:b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</a:br>
            <a:r>
              <a:rPr lang="en-US" sz="1450" dirty="0">
                <a:solidFill>
                  <a:srgbClr val="080808"/>
                </a:solidFill>
                <a:latin typeface="Fira Code" panose="020F0502020204030204" pitchFamily="34" charset="0"/>
              </a:rPr>
              <a:t>}</a:t>
            </a:r>
          </a:p>
          <a:p>
            <a:endParaRPr lang="en-VN" sz="1450" dirty="0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E895575-BB91-B509-438D-B4BCE9350C1A}"/>
              </a:ext>
            </a:extLst>
          </p:cNvPr>
          <p:cNvSpPr/>
          <p:nvPr/>
        </p:nvSpPr>
        <p:spPr>
          <a:xfrm>
            <a:off x="227990" y="216440"/>
            <a:ext cx="705497" cy="294824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39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C8082-41B0-673B-2780-AE33BA811D98}"/>
              </a:ext>
            </a:extLst>
          </p:cNvPr>
          <p:cNvSpPr/>
          <p:nvPr/>
        </p:nvSpPr>
        <p:spPr>
          <a:xfrm>
            <a:off x="6515030" y="472560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86A9-7E91-FFFB-ABAF-CBD33129ACCE}"/>
              </a:ext>
            </a:extLst>
          </p:cNvPr>
          <p:cNvSpPr txBox="1"/>
          <p:nvPr/>
        </p:nvSpPr>
        <p:spPr>
          <a:xfrm>
            <a:off x="6954525" y="4808639"/>
            <a:ext cx="1556094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37205B-3A7B-22AF-3718-8C28D3D26857}"/>
              </a:ext>
            </a:extLst>
          </p:cNvPr>
          <p:cNvSpPr/>
          <p:nvPr/>
        </p:nvSpPr>
        <p:spPr>
          <a:xfrm>
            <a:off x="4956622" y="4713847"/>
            <a:ext cx="427544" cy="391446"/>
          </a:xfrm>
          <a:prstGeom prst="ellipse">
            <a:avLst/>
          </a:prstGeom>
          <a:solidFill>
            <a:srgbClr val="FFFF0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C25FA-8B67-FF7B-F49F-77A06C326531}"/>
              </a:ext>
            </a:extLst>
          </p:cNvPr>
          <p:cNvSpPr txBox="1"/>
          <p:nvPr/>
        </p:nvSpPr>
        <p:spPr>
          <a:xfrm>
            <a:off x="5361085" y="4801937"/>
            <a:ext cx="1248670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p</a:t>
            </a:r>
            <a:r>
              <a:rPr lang="en-VN" sz="1082" dirty="0"/>
              <a:t>rev (previous)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44A040-96D6-1F84-F789-BD7F3F9D6BDD}"/>
              </a:ext>
            </a:extLst>
          </p:cNvPr>
          <p:cNvSpPr/>
          <p:nvPr/>
        </p:nvSpPr>
        <p:spPr>
          <a:xfrm>
            <a:off x="2426926" y="4748155"/>
            <a:ext cx="427545" cy="39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06C0CC-4625-CEA2-6334-D60DA12E55BA}"/>
              </a:ext>
            </a:extLst>
          </p:cNvPr>
          <p:cNvSpPr txBox="1"/>
          <p:nvPr/>
        </p:nvSpPr>
        <p:spPr>
          <a:xfrm>
            <a:off x="2818255" y="4844734"/>
            <a:ext cx="824847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n</a:t>
            </a:r>
            <a:r>
              <a:rPr lang="en-VN" sz="1082" dirty="0"/>
              <a:t>ot check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97BB2D-D98D-97A2-908E-A3A65A6760FF}"/>
              </a:ext>
            </a:extLst>
          </p:cNvPr>
          <p:cNvSpPr/>
          <p:nvPr/>
        </p:nvSpPr>
        <p:spPr>
          <a:xfrm>
            <a:off x="3652030" y="4751965"/>
            <a:ext cx="427544" cy="39144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B156B4-30B8-D0DC-1499-3657539A9840}"/>
              </a:ext>
            </a:extLst>
          </p:cNvPr>
          <p:cNvSpPr txBox="1"/>
          <p:nvPr/>
        </p:nvSpPr>
        <p:spPr>
          <a:xfrm>
            <a:off x="4043359" y="4823039"/>
            <a:ext cx="734983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82" dirty="0"/>
              <a:t>checked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9B41DF-88F2-7E54-5B05-2F9FBF7C3B17}"/>
              </a:ext>
            </a:extLst>
          </p:cNvPr>
          <p:cNvSpPr/>
          <p:nvPr/>
        </p:nvSpPr>
        <p:spPr>
          <a:xfrm>
            <a:off x="248905" y="4735919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F46D66-6642-AB43-A036-ACA9A449348F}"/>
              </a:ext>
            </a:extLst>
          </p:cNvPr>
          <p:cNvSpPr txBox="1"/>
          <p:nvPr/>
        </p:nvSpPr>
        <p:spPr>
          <a:xfrm>
            <a:off x="640235" y="4805819"/>
            <a:ext cx="178669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o</a:t>
            </a:r>
            <a:r>
              <a:rPr lang="en-VN" sz="1082" dirty="0"/>
              <a:t>n stack (waiting for check)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8A53180-FE66-4E19-C95B-74F95A7270FA}"/>
              </a:ext>
            </a:extLst>
          </p:cNvPr>
          <p:cNvSpPr/>
          <p:nvPr/>
        </p:nvSpPr>
        <p:spPr>
          <a:xfrm>
            <a:off x="211741" y="2675568"/>
            <a:ext cx="713444" cy="48911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391" dirty="0"/>
              <a:t>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2A1AB3-9F3E-0E3C-1A99-5EFF12074D3A}"/>
              </a:ext>
            </a:extLst>
          </p:cNvPr>
          <p:cNvSpPr/>
          <p:nvPr/>
        </p:nvSpPr>
        <p:spPr>
          <a:xfrm>
            <a:off x="2390711" y="1655874"/>
            <a:ext cx="427544" cy="391446"/>
          </a:xfrm>
          <a:prstGeom prst="ellipse">
            <a:avLst/>
          </a:prstGeom>
          <a:solidFill>
            <a:srgbClr val="C5E0B4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9375BD-5714-2F6F-3965-FE324380A6F1}"/>
              </a:ext>
            </a:extLst>
          </p:cNvPr>
          <p:cNvSpPr/>
          <p:nvPr/>
        </p:nvSpPr>
        <p:spPr>
          <a:xfrm>
            <a:off x="4284562" y="530240"/>
            <a:ext cx="427544" cy="391446"/>
          </a:xfrm>
          <a:prstGeom prst="ellipse">
            <a:avLst/>
          </a:prstGeom>
          <a:solidFill>
            <a:srgbClr val="00EFE3">
              <a:alpha val="6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C71A40-F68C-4A5D-E06F-9CEF60C7C581}"/>
              </a:ext>
            </a:extLst>
          </p:cNvPr>
          <p:cNvSpPr txBox="1"/>
          <p:nvPr/>
        </p:nvSpPr>
        <p:spPr>
          <a:xfrm>
            <a:off x="8599982" y="47935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(current) &amp; on stack overlapped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9CA8DC-22CE-B022-E005-04DA97FDD73A}"/>
              </a:ext>
            </a:extLst>
          </p:cNvPr>
          <p:cNvSpPr/>
          <p:nvPr/>
        </p:nvSpPr>
        <p:spPr>
          <a:xfrm>
            <a:off x="8172439" y="4727870"/>
            <a:ext cx="427544" cy="391446"/>
          </a:xfrm>
          <a:prstGeom prst="ellipse">
            <a:avLst/>
          </a:prstGeom>
          <a:solidFill>
            <a:srgbClr val="7030A0">
              <a:alpha val="69804"/>
            </a:srgb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BB106A-F081-1A6E-8314-6E4389A957EE}"/>
              </a:ext>
            </a:extLst>
          </p:cNvPr>
          <p:cNvSpPr txBox="1"/>
          <p:nvPr/>
        </p:nvSpPr>
        <p:spPr>
          <a:xfrm>
            <a:off x="11221298" y="4767675"/>
            <a:ext cx="276437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2" dirty="0"/>
              <a:t>c</a:t>
            </a:r>
            <a:r>
              <a:rPr lang="en-VN" sz="1082" dirty="0"/>
              <a:t>ur &amp; prev overlapped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16F3127-377C-81BA-1CC2-138B644C4E76}"/>
              </a:ext>
            </a:extLst>
          </p:cNvPr>
          <p:cNvSpPr/>
          <p:nvPr/>
        </p:nvSpPr>
        <p:spPr>
          <a:xfrm>
            <a:off x="10793755" y="4701970"/>
            <a:ext cx="427544" cy="391446"/>
          </a:xfrm>
          <a:prstGeom prst="ellipse">
            <a:avLst/>
          </a:prstGeom>
          <a:solidFill>
            <a:schemeClr val="accent2">
              <a:alpha val="69804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082" b="1" dirty="0"/>
          </a:p>
        </p:txBody>
      </p:sp>
    </p:spTree>
    <p:extLst>
      <p:ext uri="{BB962C8B-B14F-4D97-AF65-F5344CB8AC3E}">
        <p14:creationId xmlns:p14="http://schemas.microsoft.com/office/powerpoint/2010/main" val="3725567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365</TotalTime>
  <Words>11910</Words>
  <Application>Microsoft Macintosh PowerPoint</Application>
  <PresentationFormat>Custom</PresentationFormat>
  <Paragraphs>2509</Paragraphs>
  <Slides>84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9" baseType="lpstr">
      <vt:lpstr>Arial</vt:lpstr>
      <vt:lpstr>Calibri</vt:lpstr>
      <vt:lpstr>Calibri Light</vt:lpstr>
      <vt:lpstr>Fira Code</vt:lpstr>
      <vt:lpstr>Office Theme</vt:lpstr>
      <vt:lpstr>BST iterative In-order traversal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Nam. Lê Hoàng (4)</dc:creator>
  <cp:lastModifiedBy>Nam. Lê Hoàng (4)</cp:lastModifiedBy>
  <cp:revision>8</cp:revision>
  <dcterms:created xsi:type="dcterms:W3CDTF">2023-06-24T13:33:19Z</dcterms:created>
  <dcterms:modified xsi:type="dcterms:W3CDTF">2023-06-24T19:38:58Z</dcterms:modified>
</cp:coreProperties>
</file>