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6B0FD-F020-4059-9AF0-CB9DB64EF53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6505B-4B0B-4F05-A1D8-9AC5E367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707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A7997-A796-4B0F-86E8-67FAAF41E03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B76DF-813C-4BAA-81D5-19B5C86E7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6340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459D714-D145-450A-A299-74B08C6E84A3}" type="datetime1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31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D412-366B-4438-81E7-3F82643906F7}" type="datetime1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40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62DC64-64E0-499F-8648-848A42624780}" type="datetime1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64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BB0A57-1F65-4E59-A426-66F8F3D104D3}" type="datetime1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034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DB48D5-262D-4E58-9608-A937FC35B999}" type="datetime1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711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335A-0224-4DB5-8A84-65DEB1B20CA4}" type="datetime1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76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E826-91F8-4D54-B243-5CD75B863B4B}" type="datetime1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63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8355-BAEF-4ED6-BBE3-A9E5F19DAD90}" type="datetime1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483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29C0AD-8CA8-4965-B3B6-2E5440E894D5}" type="datetime1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6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35-9AF8-42D7-97FA-7FD6AF6C8304}" type="datetime1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78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9A316F4-B835-45C0-97EA-F8F3544B7B96}" type="datetime1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E26-7E91-4A26-921A-742ED40584E1}" type="datetime1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4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0823-6A81-4113-ACEE-0E066EC8DF27}" type="datetime1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96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F3C6-B068-4576-B2DA-241045FF4257}" type="datetime1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91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5F2E-4957-4B8E-A249-F6FC4477BC5F}" type="datetime1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3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5883-DA5F-46D1-80B1-75BE32AC8E8D}" type="datetime1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1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6E67-1AA8-402B-AAD9-7F33049C24C8}" type="datetime1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68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C77D-614F-4C0D-9321-309148637120}" type="datetime1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By Katthe Softwares &amp; Solution,India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969A-315D-49B9-B0EE-8DBBEF997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367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-mp.in/" TargetMode="External"/><Relationship Id="rId2" Type="http://schemas.openxmlformats.org/officeDocument/2006/relationships/hyperlink" Target="https://www.mp24.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msad.i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p24.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97803"/>
            <a:ext cx="10038080" cy="113315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			</a:t>
            </a:r>
            <a:r>
              <a:rPr lang="en-US" sz="4400" b="1" u="sng" dirty="0" smtClean="0">
                <a:latin typeface="Arial Rounded MT Bold" panose="020F0704030504030204" pitchFamily="34" charset="0"/>
                <a:cs typeface="Cascadia Mono" panose="020B0609020000020004" pitchFamily="49" charset="0"/>
              </a:rPr>
              <a:t>https</a:t>
            </a:r>
            <a:r>
              <a:rPr lang="en-US" sz="4400" b="1" u="sng" dirty="0">
                <a:latin typeface="Arial Rounded MT Bold" panose="020F0704030504030204" pitchFamily="34" charset="0"/>
                <a:cs typeface="Cascadia Mono" panose="020B0609020000020004" pitchFamily="49" charset="0"/>
              </a:rPr>
              <a:t>://</a:t>
            </a:r>
            <a:r>
              <a:rPr lang="en-US" sz="4400" b="1" u="sng" dirty="0" smtClean="0">
                <a:latin typeface="Arial Rounded MT Bold" panose="020F0704030504030204" pitchFamily="34" charset="0"/>
                <a:cs typeface="Cascadia Mono" panose="020B0609020000020004" pitchFamily="49" charset="0"/>
              </a:rPr>
              <a:t>www.next-mp.in</a:t>
            </a:r>
            <a:endParaRPr lang="en-IN" sz="4400" b="1" u="sng" dirty="0">
              <a:latin typeface="Arial Rounded MT Bold" panose="020F0704030504030204" pitchFamily="34" charset="0"/>
              <a:cs typeface="Cascadia Mono" panose="020B06090200000200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1625600"/>
            <a:ext cx="11358880" cy="499872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How Do you choose next-MP for your constituency in </a:t>
            </a:r>
            <a:r>
              <a:rPr lang="en-US" sz="4400" dirty="0" smtClean="0"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India. </a:t>
            </a:r>
          </a:p>
          <a:p>
            <a:pPr>
              <a:spcBef>
                <a:spcPct val="0"/>
              </a:spcBef>
            </a:pPr>
            <a:endParaRPr lang="en-US" sz="4400" dirty="0">
              <a:latin typeface="Cascadia Mono" panose="020B0609020000020004" pitchFamily="49" charset="0"/>
              <a:ea typeface="+mj-ea"/>
              <a:cs typeface="Cascadia Mono" panose="020B06090200000200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4000" dirty="0" smtClean="0"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India: Biggest </a:t>
            </a:r>
            <a:r>
              <a:rPr lang="en-US" sz="4000" dirty="0"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Democracy in the </a:t>
            </a:r>
            <a:r>
              <a:rPr lang="en-US" sz="4000" dirty="0" smtClean="0"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World</a:t>
            </a:r>
          </a:p>
          <a:p>
            <a:pPr>
              <a:spcBef>
                <a:spcPct val="0"/>
              </a:spcBef>
            </a:pPr>
            <a:endParaRPr lang="en-US" sz="4000" dirty="0">
              <a:latin typeface="Cascadia Mono" panose="020B0609020000020004" pitchFamily="49" charset="0"/>
              <a:ea typeface="+mj-ea"/>
              <a:cs typeface="Cascadia Mono" panose="020B06090200000200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4000" dirty="0" smtClean="0"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Democracy: By the people &amp; for the people through RIGHT </a:t>
            </a:r>
            <a:r>
              <a:rPr lang="en-US" sz="4000" dirty="0" smtClean="0"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representatives (</a:t>
            </a:r>
            <a:r>
              <a:rPr lang="en-US" sz="4000" dirty="0" err="1" smtClean="0"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Mp,MLA,ZP</a:t>
            </a:r>
            <a:r>
              <a:rPr lang="en-US" sz="4000" dirty="0" smtClean="0"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).</a:t>
            </a:r>
            <a:endParaRPr lang="en-IN" sz="4000" dirty="0">
              <a:latin typeface="Cascadia Mono" panose="020B0609020000020004" pitchFamily="49" charset="0"/>
              <a:ea typeface="+mj-ea"/>
              <a:cs typeface="Cascadia Mono" panose="020B06090200000200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82080" y="6492875"/>
            <a:ext cx="6400800" cy="365125"/>
          </a:xfrm>
        </p:spPr>
        <p:txBody>
          <a:bodyPr/>
          <a:lstStyle/>
          <a:p>
            <a:r>
              <a:rPr lang="en-IN" dirty="0" smtClean="0"/>
              <a:t>By Katthe Softwares &amp; Solutions,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0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5" y="336391"/>
            <a:ext cx="11665550" cy="6185218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" y="0"/>
            <a:ext cx="12389965" cy="65938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8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58" y="1853477"/>
            <a:ext cx="6994496" cy="297252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6" y="634856"/>
            <a:ext cx="11627448" cy="5588287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6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85" y="1298465"/>
            <a:ext cx="9328629" cy="426106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SomeTimes</a:t>
            </a:r>
            <a:r>
              <a:rPr lang="en-US" dirty="0" smtClean="0"/>
              <a:t> website may go down or slow, please be patient it will be recovered soon.</a:t>
            </a:r>
          </a:p>
          <a:p>
            <a:r>
              <a:rPr lang="en-US" dirty="0" smtClean="0"/>
              <a:t>Also to make easy to all kind of users website can be accessed by using any of the below names(URL) in all browsers(Mobile &amp; Desktop)</a:t>
            </a:r>
          </a:p>
          <a:p>
            <a:r>
              <a:rPr lang="en-US" dirty="0" smtClean="0">
                <a:hlinkClick r:id="rId2"/>
              </a:rPr>
              <a:t>https://www.mp24.in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https://www.next-mp.in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https://www.samsad.in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Still if any issue or Suggestions please write to us through email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KATTHE@OUTLOOK.IN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4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Everyday we see</a:t>
            </a:r>
            <a:endParaRPr lang="en-IN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one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or the other politician just complaining on others as corrupt or looters &amp; they have proof, then why they are not submitting those proofs to Police or Department &amp; proceed with action.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Because they </a:t>
            </a:r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want to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use only when they need </a:t>
            </a:r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for their family or personal sake. </a:t>
            </a:r>
          </a:p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They don’t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bother about any ethics or principles or followers.</a:t>
            </a:r>
            <a:endParaRPr lang="en-IN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Will you look for, Candidate Work or Their???</a:t>
            </a:r>
            <a:endParaRPr lang="en-IN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Caste or Religion</a:t>
            </a:r>
          </a:p>
          <a:p>
            <a:r>
              <a:rPr lang="en-US" sz="2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Party or Party Prime Minister Candidate</a:t>
            </a:r>
          </a:p>
          <a:p>
            <a:r>
              <a:rPr lang="en-US" sz="2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Money &amp; Power</a:t>
            </a:r>
          </a:p>
          <a:p>
            <a:r>
              <a:rPr lang="en-US" sz="2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Gifts &amp; Freebies</a:t>
            </a:r>
          </a:p>
          <a:p>
            <a:r>
              <a:rPr lang="en-US" sz="2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Fake Promises or Fake Dreams</a:t>
            </a:r>
          </a:p>
          <a:p>
            <a:endParaRPr lang="en-IN" sz="2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To Make bright Nation</a:t>
            </a:r>
            <a:endParaRPr lang="en-IN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42161"/>
            <a:ext cx="9905998" cy="374904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Choose your Place right Candidate then automatically group of right people will choose qualified best leader(PM) among them.</a:t>
            </a:r>
          </a:p>
          <a:p>
            <a:r>
              <a:rPr lang="en-US" sz="2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Otherwise If bad corrupt local candidates are chosen ,then obviously leader also one among the same corrupt.</a:t>
            </a:r>
          </a:p>
          <a:p>
            <a:r>
              <a:rPr lang="en-US" sz="2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Even leader is great(Even </a:t>
            </a:r>
            <a:r>
              <a:rPr lang="en-US" sz="2400" dirty="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Sansyasi</a:t>
            </a:r>
            <a:r>
              <a:rPr lang="en-US" sz="2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) but group is corrupt then definitely corruption will be at its peak.</a:t>
            </a:r>
            <a:endParaRPr lang="en-IN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1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How to Choose the Best,</a:t>
            </a:r>
            <a:b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The Problem?</a:t>
            </a:r>
            <a:endParaRPr lang="en-IN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Identify &amp; Analyze the History of Work Done.</a:t>
            </a:r>
          </a:p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Share the knowledge &amp; discuss with Others to understand the reality.</a:t>
            </a:r>
          </a:p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Even-though many people know the corruptions of candidates &amp; just talking in backdoor or hiding due fear of their safety.</a:t>
            </a:r>
          </a:p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Solution :  </a:t>
            </a:r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  <a:hlinkClick r:id="rId2"/>
              </a:rPr>
              <a:t>https://www.mp24.in</a:t>
            </a:r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Everyone can share their secrets without sharing their identity.</a:t>
            </a:r>
            <a:endParaRPr lang="en-IN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Cost Expenditure</a:t>
            </a:r>
            <a:endParaRPr lang="en-IN" sz="4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2019 LokSabha election, More than 60000 Crore</a:t>
            </a:r>
          </a:p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Average of 100-150 crore for each constituency.</a:t>
            </a:r>
          </a:p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This all money will be collected in one or the other way of Tax only.</a:t>
            </a:r>
          </a:p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That too they will be competing at 2 places or existing MLA =&gt; Mp or Party Jump (Horse Trading-)</a:t>
            </a:r>
          </a:p>
          <a:p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Each Candidate average spending is 50 crore, how he gets that much in returns.</a:t>
            </a:r>
          </a:p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Definitely not by his pocket or not by prompt earning. So voters please understand the importance &amp; choose right candidate.</a:t>
            </a:r>
            <a:endParaRPr lang="en-IN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Measurement in 12 Key factors(KPI)</a:t>
            </a:r>
            <a:endParaRPr lang="en-IN" sz="4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Administration </a:t>
            </a:r>
            <a:r>
              <a:rPr lang="en-IN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&amp; Transparent </a:t>
            </a:r>
            <a:r>
              <a:rPr lang="en-IN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Politics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Quality 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of </a:t>
            </a:r>
            <a:r>
              <a:rPr lang="en-US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Government 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Hospital &amp; Health </a:t>
            </a:r>
            <a:r>
              <a:rPr lang="en-US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sector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Government</a:t>
            </a:r>
            <a:r>
              <a:rPr lang="en-IN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IN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School &amp; Colleges </a:t>
            </a:r>
            <a:r>
              <a:rPr lang="en-IN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Existing Industry </a:t>
            </a:r>
            <a:r>
              <a:rPr lang="en-IN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New Industry Bringing &amp; </a:t>
            </a:r>
            <a:r>
              <a:rPr lang="en-IN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Employment </a:t>
            </a:r>
            <a:r>
              <a:rPr lang="en-IN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Creation For </a:t>
            </a:r>
            <a:r>
              <a:rPr lang="en-IN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local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Roads &amp; Infrastructure </a:t>
            </a:r>
            <a:r>
              <a:rPr lang="en-IN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Government </a:t>
            </a:r>
            <a:r>
              <a:rPr lang="en-IN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Public Transport &amp; </a:t>
            </a:r>
            <a:r>
              <a:rPr lang="en-IN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Facilities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Agricultural </a:t>
            </a:r>
            <a:r>
              <a:rPr lang="en-IN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Support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Environment Safety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Riots &amp; Safety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Family &amp; Caste Politics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4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5 Ratings for each </a:t>
            </a:r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Key factor(KPI)</a:t>
            </a:r>
            <a:r>
              <a:rPr lang="en-US" dirty="0"/>
              <a:t/>
            </a:r>
            <a:br>
              <a:rPr lang="en-US" dirty="0"/>
            </a:br>
            <a:endParaRPr lang="en-IN" sz="4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20" y="1913938"/>
            <a:ext cx="5537200" cy="466813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4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512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MP/MLA gives Donation, How?</a:t>
            </a:r>
            <a:endParaRPr lang="en-IN" sz="4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52321"/>
            <a:ext cx="9905998" cy="37388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Example: They give donation of 10 lakh to get name &amp; votes for Temple/Masjid/Church/Community Hall.</a:t>
            </a:r>
          </a:p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Opposite side they will loot commission of crores.</a:t>
            </a:r>
          </a:p>
          <a:p>
            <a:pPr marL="0" indent="0">
              <a:buNone/>
            </a:pPr>
            <a:endParaRPr lang="en-US" dirty="0" smtClean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So voters cant ask when they have already taken by begging.</a:t>
            </a:r>
          </a:p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This is known to everyone, still all keeping quiet.</a:t>
            </a:r>
          </a:p>
          <a:p>
            <a:r>
              <a:rPr lang="en-US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So stop begging, Act wisely on your rights only in right way and make nation corruption free.</a:t>
            </a:r>
            <a:endParaRPr lang="en-IN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By Katthe Softwares &amp; Solution,India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176</TotalTime>
  <Words>639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Cascadia Mono</vt:lpstr>
      <vt:lpstr>Century Gothic</vt:lpstr>
      <vt:lpstr>Vapor Trail</vt:lpstr>
      <vt:lpstr>   https://www.next-mp.in</vt:lpstr>
      <vt:lpstr>Everyday we see</vt:lpstr>
      <vt:lpstr>Will you look for, Candidate Work or Their???</vt:lpstr>
      <vt:lpstr>To Make bright Nation</vt:lpstr>
      <vt:lpstr>How to Choose the Best, The Problem?</vt:lpstr>
      <vt:lpstr>Cost Expenditure</vt:lpstr>
      <vt:lpstr>Measurement in 12 Key factors(KPI)</vt:lpstr>
      <vt:lpstr>5 Ratings for each Key factor(KPI) </vt:lpstr>
      <vt:lpstr>MP/MLA gives Donation, How?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Next-Mp.in</dc:title>
  <dc:creator>Katthe Softwares and Solutions</dc:creator>
  <cp:lastModifiedBy>Katthe Softwares and Solutions</cp:lastModifiedBy>
  <cp:revision>64</cp:revision>
  <dcterms:created xsi:type="dcterms:W3CDTF">2024-04-01T11:51:27Z</dcterms:created>
  <dcterms:modified xsi:type="dcterms:W3CDTF">2024-04-02T05:32:19Z</dcterms:modified>
</cp:coreProperties>
</file>