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notesMasterIdLst>
    <p:notesMasterId r:id="rId8"/>
  </p:notesMasterIdLst>
  <p:sldIdLst>
    <p:sldId id="256" r:id="rId2"/>
    <p:sldId id="257" r:id="rId3"/>
    <p:sldId id="282" r:id="rId4"/>
    <p:sldId id="260" r:id="rId5"/>
    <p:sldId id="259" r:id="rId6"/>
    <p:sldId id="27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C03CE-A3FB-4AC6-8D4A-C0CCA7082DEC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74042-1F51-46D0-84D4-DDCCC8F2D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33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B1FD-91A2-4051-AAD9-BB93CE595BBB}" type="datetime2">
              <a:rPr lang="en-IN" smtClean="0"/>
              <a:t>Thursday, 22 August, 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Katthe Softwares: Total 18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0693-C1D5-48F4-9F0B-7602B65F6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69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9EED-B401-40F8-818F-3A04221AA0B5}" type="datetime2">
              <a:rPr lang="en-IN" smtClean="0"/>
              <a:t>Thursday, 22 August, 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Katthe Softwares: Total 18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0693-C1D5-48F4-9F0B-7602B65F6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55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7CA9-1A66-4B83-9273-EC23EFC64A62}" type="datetime2">
              <a:rPr lang="en-IN" smtClean="0"/>
              <a:t>Thursday, 22 August, 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Katthe Softwares: Total 18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0693-C1D5-48F4-9F0B-7602B65F6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15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1D53-F5F2-488E-B4CA-271B66DADD14}" type="datetime2">
              <a:rPr lang="en-IN" smtClean="0"/>
              <a:t>Thursday, 22 August, 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Katthe Softwares: Total 18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0693-C1D5-48F4-9F0B-7602B65F6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79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2C6B-AE2B-49AC-BF4E-12E1D6AF9192}" type="datetime2">
              <a:rPr lang="en-IN" smtClean="0"/>
              <a:t>Thursday, 22 August, 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Katthe Softwares: Total 18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0693-C1D5-48F4-9F0B-7602B65F6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07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15F-1270-4439-AF6F-BC26E3145FAF}" type="datetime2">
              <a:rPr lang="en-IN" smtClean="0"/>
              <a:t>Thursday, 22 August, 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Katthe Softwares: Total 18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0693-C1D5-48F4-9F0B-7602B65F6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01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AA15-CDFC-4A59-8EE2-A916E5CE8A30}" type="datetime2">
              <a:rPr lang="en-IN" smtClean="0"/>
              <a:t>Thursday, 22 August, 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Katthe Softwares: Total 18</a:t>
            </a:r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0693-C1D5-48F4-9F0B-7602B65F6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90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48C2-95C5-4B94-9CCE-42A8FF3C27F4}" type="datetime2">
              <a:rPr lang="en-IN" smtClean="0"/>
              <a:t>Thursday, 22 August, 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Katthe Softwares: Total 18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0693-C1D5-48F4-9F0B-7602B65F6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70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F802-7F1A-4CEE-B0C5-367AE8177517}" type="datetime2">
              <a:rPr lang="en-IN" smtClean="0"/>
              <a:t>Thursday, 22 August, 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Katthe Softwares: Total 18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0693-C1D5-48F4-9F0B-7602B65F6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72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E96F-3F4B-4CD7-AC8C-6B35D8CDF515}" type="datetime2">
              <a:rPr lang="en-IN" smtClean="0"/>
              <a:t>Thursday, 22 August, 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Katthe Softwares: Total 18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0693-C1D5-48F4-9F0B-7602B65F6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58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011B-A771-4699-8FE8-F8BE4900C497}" type="datetime2">
              <a:rPr lang="en-IN" smtClean="0"/>
              <a:t>Thursday, 22 August, 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IN" smtClean="0"/>
              <a:t>Katthe Softwares: Total 18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0693-C1D5-48F4-9F0B-7602B65F6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25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6303404-85E0-42BE-99EC-4C289F1DCF2E}" type="datetime2">
              <a:rPr lang="en-IN" smtClean="0"/>
              <a:t>Thursday, 22 August, 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IN" smtClean="0"/>
              <a:t>Katthe Softwares: Total 18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3040693-C1D5-48F4-9F0B-7602B65F6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01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mailto:Katthe@Outlook.in" TargetMode="External"/><Relationship Id="rId7" Type="http://schemas.openxmlformats.org/officeDocument/2006/relationships/hyperlink" Target="mailto:tel:+919482696525" TargetMode="External"/><Relationship Id="rId2" Type="http://schemas.openxmlformats.org/officeDocument/2006/relationships/hyperlink" Target="mailto:Katthe@Outlook.in?subject=Pitch%20Deck%20Discus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marttown.in/" TargetMode="External"/><Relationship Id="rId5" Type="http://schemas.openxmlformats.org/officeDocument/2006/relationships/hyperlink" Target="https://www.katthe.com/" TargetMode="External"/><Relationship Id="rId4" Type="http://schemas.openxmlformats.org/officeDocument/2006/relationships/hyperlink" Target="mailto:Katthe@Katthe.com" TargetMode="Externa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55241"/>
            <a:ext cx="9213273" cy="2129311"/>
          </a:xfrm>
        </p:spPr>
        <p:txBody>
          <a:bodyPr/>
          <a:lstStyle/>
          <a:p>
            <a:pPr algn="ctr"/>
            <a:r>
              <a:rPr lang="en-US" dirty="0"/>
              <a:t>KATTHE </a:t>
            </a:r>
            <a:r>
              <a:rPr lang="en-US" dirty="0" smtClean="0"/>
              <a:t>TECHNOLOGIES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3441342"/>
            <a:ext cx="7315200" cy="9144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“KATTHE”</a:t>
            </a:r>
            <a:r>
              <a:rPr lang="en-US" dirty="0" smtClean="0"/>
              <a:t>: Derived from Kannada word(</a:t>
            </a:r>
            <a:r>
              <a:rPr lang="kn-IN" dirty="0"/>
              <a:t>ಕತ್ತೆ</a:t>
            </a:r>
            <a:r>
              <a:rPr lang="en-US" dirty="0" smtClean="0"/>
              <a:t>) for “Donkey” Symbolizing loyalty and hard work.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785" y="4670246"/>
            <a:ext cx="1022985" cy="102298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09D8-9929-43C2-A91E-87EFD857DE0B}" type="datetime2">
              <a:rPr lang="en-IN" smtClean="0"/>
              <a:t>Thursday, 22 August, 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0693-C1D5-48F4-9F0B-7602B65F6944}" type="slidenum">
              <a:rPr lang="en-IN" smtClean="0"/>
              <a:t>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Katthe Technologies: Total 19 Slides  Reading Time:3 Minutes  </a:t>
            </a:r>
            <a:endParaRPr lang="en-IN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49530"/>
            <a:ext cx="1580190" cy="4772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tx1"/>
                </a:solidFill>
              </a:rPr>
              <a:t>Who  We Are?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-1" y="4958190"/>
            <a:ext cx="9213273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Project1: SmartTown.in </a:t>
            </a:r>
            <a:br>
              <a:rPr lang="en-US" b="1" dirty="0" smtClean="0"/>
            </a:br>
            <a:r>
              <a:rPr lang="en-US" dirty="0" smtClean="0"/>
              <a:t>Centralized –Specific-Town Based –Easy-Self Controllable System &amp; replicable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446" y="1231417"/>
            <a:ext cx="3007378" cy="339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4" y="581891"/>
            <a:ext cx="7435874" cy="637309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Transparent &amp; Corrective Systems Using Technology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Commercial and non-commercial applications.</a:t>
            </a:r>
          </a:p>
          <a:p>
            <a:pPr lvl="1"/>
            <a:r>
              <a:rPr lang="en-US" sz="2400" dirty="0" smtClean="0"/>
              <a:t>Proper Utilization of Existing Resources</a:t>
            </a:r>
          </a:p>
          <a:p>
            <a:r>
              <a:rPr lang="en-US" sz="2400" b="1" dirty="0" smtClean="0"/>
              <a:t>Simple &amp; Social Awareness </a:t>
            </a:r>
            <a:r>
              <a:rPr lang="en-US" sz="2400" b="1" dirty="0" err="1" smtClean="0"/>
              <a:t>wrt</a:t>
            </a:r>
            <a:r>
              <a:rPr lang="en-US" sz="2400" b="1" dirty="0" smtClean="0"/>
              <a:t> Technology</a:t>
            </a:r>
            <a:endParaRPr lang="en-US" sz="2400" dirty="0" smtClean="0"/>
          </a:p>
          <a:p>
            <a:pPr lvl="1"/>
            <a:r>
              <a:rPr lang="en-US" sz="2400" dirty="0" smtClean="0"/>
              <a:t>Educating Through Direct channels, Social media, Schools and colleges.</a:t>
            </a:r>
          </a:p>
          <a:p>
            <a:r>
              <a:rPr lang="en-US" sz="2400" b="1" dirty="0" smtClean="0"/>
              <a:t>Direct Contribution to Needy People</a:t>
            </a:r>
            <a:r>
              <a:rPr lang="en-US" sz="2400" dirty="0" smtClean="0"/>
              <a:t>:</a:t>
            </a:r>
          </a:p>
          <a:p>
            <a:pPr lvl="1"/>
            <a:r>
              <a:rPr lang="en-US" sz="2200" dirty="0"/>
              <a:t>Connecting options for Giver </a:t>
            </a:r>
            <a:r>
              <a:rPr lang="en-US" sz="2200" dirty="0">
                <a:sym typeface="Wingdings" panose="05000000000000000000" pitchFamily="2" charset="2"/>
              </a:rPr>
              <a:t></a:t>
            </a:r>
            <a:r>
              <a:rPr lang="en-US" sz="2200" dirty="0"/>
              <a:t>Needy</a:t>
            </a:r>
          </a:p>
          <a:p>
            <a:r>
              <a:rPr lang="en-US" sz="2400" b="1" dirty="0" smtClean="0"/>
              <a:t>Non-Standard Requirements addressing in right effective way </a:t>
            </a:r>
          </a:p>
          <a:p>
            <a:r>
              <a:rPr lang="en-US" sz="2400" b="1" dirty="0" smtClean="0"/>
              <a:t>Building Self Growing with Recovery &amp; Replicable Systems </a:t>
            </a:r>
          </a:p>
          <a:p>
            <a:r>
              <a:rPr lang="en-US" sz="2400" b="1" dirty="0" smtClean="0"/>
              <a:t>Sandboxed &amp; Cost effective by avoiding Unnecessary inclusions</a:t>
            </a:r>
          </a:p>
          <a:p>
            <a:pPr lvl="1"/>
            <a:endParaRPr lang="en-US" sz="2200" b="1" dirty="0" smtClean="0"/>
          </a:p>
          <a:p>
            <a:pPr lvl="1"/>
            <a:endParaRPr lang="en-US" sz="2400" dirty="0" smtClean="0"/>
          </a:p>
          <a:p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1997"/>
            <a:ext cx="3495675" cy="130492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3B3E-5BAD-4BD8-B7D5-2BF99B8D47C6}" type="datetime2">
              <a:rPr lang="en-IN" smtClean="0"/>
              <a:t>Thursday, 22 August, 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0693-C1D5-48F4-9F0B-7602B65F6944}" type="slidenum">
              <a:rPr lang="en-IN" smtClean="0"/>
              <a:t>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Katthe Softwares: Total 18</a:t>
            </a:r>
            <a:endParaRPr lang="en-IN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2175955" cy="4772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tx1"/>
                </a:solidFill>
              </a:rPr>
              <a:t>What are our Focus?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5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Our </a:t>
            </a:r>
            <a:r>
              <a:rPr lang="en-IN" b="1" dirty="0" smtClean="0"/>
              <a:t>Projects (Few)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b="1" dirty="0"/>
              <a:t>SmartTown.in (</a:t>
            </a:r>
            <a:r>
              <a:rPr lang="en-IN" b="1" dirty="0" smtClean="0"/>
              <a:t>MVP1 Almost Ready</a:t>
            </a:r>
            <a:r>
              <a:rPr lang="en-IN" b="1" dirty="0"/>
              <a:t>)</a:t>
            </a:r>
            <a:r>
              <a:rPr lang="en-IN" dirty="0"/>
              <a:t>:</a:t>
            </a:r>
            <a:endParaRPr lang="en-IN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Connects every part of a town, including local businesses, shops, feedback, ratings, government news, </a:t>
            </a:r>
            <a:r>
              <a:rPr lang="en-IN" dirty="0" smtClean="0"/>
              <a:t>services, especially Rusting resources highlight</a:t>
            </a:r>
            <a:endParaRPr lang="en-IN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Addresses the limitations of existing platforms for small local businesses.</a:t>
            </a:r>
            <a:endParaRPr lang="en-IN" sz="2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IN" b="1" dirty="0" smtClean="0"/>
              <a:t>Hennu.in(Ideation)</a:t>
            </a:r>
            <a:r>
              <a:rPr lang="en-IN" dirty="0" smtClean="0"/>
              <a:t>:</a:t>
            </a:r>
            <a:endParaRPr lang="en-IN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Dedicated to </a:t>
            </a:r>
            <a:r>
              <a:rPr lang="en-IN" dirty="0" smtClean="0"/>
              <a:t>girl/women safety &amp; empowerment</a:t>
            </a:r>
            <a:endParaRPr lang="en-IN" sz="2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IN" b="1" dirty="0" smtClean="0"/>
              <a:t>UnWell.in (MVP1 ready)</a:t>
            </a:r>
            <a:r>
              <a:rPr lang="en-IN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Making health and medicines affordable for everyone (currently non-commercial).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200" b="1" dirty="0" err="1" smtClean="0"/>
              <a:t>ConnecTogether</a:t>
            </a:r>
            <a:r>
              <a:rPr lang="en-US" sz="2200" dirty="0" smtClean="0"/>
              <a:t>(Ideation):</a:t>
            </a:r>
            <a:endParaRPr lang="en-IN" sz="2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Platform which connects all Freelancers &amp; Industries for Non-standard / Customization works on top of existing.</a:t>
            </a:r>
            <a:endParaRPr lang="en-I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…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7250"/>
            <a:ext cx="3440624" cy="158639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70C7-85B7-406C-955E-582AA8BB562C}" type="datetime2">
              <a:rPr lang="en-IN" smtClean="0"/>
              <a:t>Thursday, 22 August, 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0693-C1D5-48F4-9F0B-7602B65F6944}" type="slidenum">
              <a:rPr lang="en-IN" smtClean="0"/>
              <a:t>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Katthe Softwares: Total 18</a:t>
            </a:r>
            <a:endParaRPr lang="en-I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1565" y="15293"/>
            <a:ext cx="2924100" cy="4772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tx1"/>
                </a:solidFill>
              </a:rPr>
              <a:t>What  Projects We Are Doing?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02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5034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Office &amp; Team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2400" b="1" dirty="0" smtClean="0"/>
              <a:t>Registered office:</a:t>
            </a:r>
          </a:p>
          <a:p>
            <a:pPr marL="502920" lvl="1" indent="0">
              <a:buNone/>
            </a:pPr>
            <a:r>
              <a:rPr lang="en-US" sz="2400" b="1" dirty="0" smtClean="0"/>
              <a:t>	</a:t>
            </a:r>
            <a:r>
              <a:rPr lang="en-US" sz="2000" dirty="0" err="1" smtClean="0"/>
              <a:t>Bhadravathi,Karnataka,India</a:t>
            </a:r>
            <a:endParaRPr lang="en-US" sz="2000" dirty="0" smtClean="0"/>
          </a:p>
          <a:p>
            <a:pPr marL="502920" lvl="1" indent="0">
              <a:buNone/>
            </a:pPr>
            <a:endParaRPr lang="en-IN" sz="2400" dirty="0" smtClean="0"/>
          </a:p>
          <a:p>
            <a:pPr lvl="1"/>
            <a:r>
              <a:rPr lang="en-IN" sz="2400" b="1" dirty="0" smtClean="0"/>
              <a:t>Core Architect</a:t>
            </a:r>
            <a:r>
              <a:rPr lang="en-IN" dirty="0"/>
              <a:t>: </a:t>
            </a:r>
            <a:r>
              <a:rPr lang="en-IN" dirty="0" smtClean="0"/>
              <a:t>	</a:t>
            </a:r>
          </a:p>
          <a:p>
            <a:pPr marL="960120" lvl="2" indent="0">
              <a:buNone/>
            </a:pPr>
            <a:r>
              <a:rPr lang="en-US" sz="1900" b="1" dirty="0" err="1" smtClean="0"/>
              <a:t>Madhusudhan</a:t>
            </a:r>
            <a:r>
              <a:rPr lang="en-US" sz="1900" b="1" dirty="0" smtClean="0"/>
              <a:t> V</a:t>
            </a:r>
            <a:endParaRPr lang="en-IN" sz="1900" b="1" dirty="0" smtClean="0"/>
          </a:p>
          <a:p>
            <a:pPr marL="960120" lvl="2" indent="0">
              <a:buNone/>
            </a:pPr>
            <a:r>
              <a:rPr lang="en-IN" sz="1900" dirty="0" smtClean="0"/>
              <a:t>Worked with Multiple International Key projects</a:t>
            </a:r>
          </a:p>
          <a:p>
            <a:pPr marL="457200" lvl="1" indent="0">
              <a:buNone/>
            </a:pPr>
            <a:r>
              <a:rPr lang="en-US" dirty="0" smtClean="0"/>
              <a:t>	  Ex Employee of </a:t>
            </a:r>
            <a:r>
              <a:rPr lang="en-US" dirty="0" err="1" smtClean="0"/>
              <a:t>Wipro,Tcs,Dxc,Adlib,RSI</a:t>
            </a:r>
            <a:r>
              <a:rPr lang="en-US" dirty="0" smtClean="0"/>
              <a:t>..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lvl="1"/>
            <a:r>
              <a:rPr lang="en-US" sz="2400" b="1" dirty="0" smtClean="0"/>
              <a:t>Connecting by Many</a:t>
            </a:r>
            <a:r>
              <a:rPr lang="en-US" sz="2800" b="1" dirty="0" smtClean="0"/>
              <a:t>:</a:t>
            </a:r>
            <a:br>
              <a:rPr lang="en-US" sz="2800" b="1" dirty="0" smtClean="0"/>
            </a:br>
            <a:r>
              <a:rPr lang="en-US" sz="2800" b="1" dirty="0" smtClean="0"/>
              <a:t>	</a:t>
            </a:r>
            <a:r>
              <a:rPr lang="en-US" sz="2000" dirty="0" smtClean="0"/>
              <a:t>Global contributors &amp; Freelancers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400" b="1" dirty="0" smtClean="0"/>
              <a:t>Non-Technical Contributions</a:t>
            </a:r>
            <a:r>
              <a:rPr lang="en-US" sz="2400" dirty="0" smtClean="0"/>
              <a:t>:</a:t>
            </a:r>
            <a:r>
              <a:rPr lang="en-IN" sz="2400" dirty="0" smtClean="0"/>
              <a:t> </a:t>
            </a:r>
          </a:p>
          <a:p>
            <a:pPr marL="201168" lvl="1" indent="0">
              <a:buNone/>
            </a:pPr>
            <a:r>
              <a:rPr lang="en-IN" sz="2000" dirty="0" smtClean="0"/>
              <a:t>	H</a:t>
            </a:r>
            <a:r>
              <a:rPr lang="en-IN" dirty="0" smtClean="0"/>
              <a:t>ousewives</a:t>
            </a:r>
            <a:r>
              <a:rPr lang="en-IN" dirty="0"/>
              <a:t>, H</a:t>
            </a:r>
            <a:r>
              <a:rPr lang="en-IN" dirty="0" smtClean="0"/>
              <a:t>andicaps</a:t>
            </a:r>
            <a:r>
              <a:rPr lang="en-IN" dirty="0"/>
              <a:t>, </a:t>
            </a:r>
            <a:r>
              <a:rPr lang="en-IN" dirty="0" smtClean="0"/>
              <a:t>Retired Experts &amp;  Individuals</a:t>
            </a:r>
            <a:r>
              <a:rPr lang="en-IN" dirty="0"/>
              <a:t>, </a:t>
            </a:r>
            <a:r>
              <a:rPr lang="en-IN" dirty="0" smtClean="0"/>
              <a:t>	Students</a:t>
            </a:r>
            <a:r>
              <a:rPr lang="en-IN" dirty="0"/>
              <a:t>, </a:t>
            </a:r>
            <a:r>
              <a:rPr lang="en-IN" dirty="0" smtClean="0"/>
              <a:t>Teachers, Press-Reporters, Freelancers,    	Government Employees</a:t>
            </a:r>
            <a:endParaRPr lang="en-IN" sz="2800" dirty="0"/>
          </a:p>
          <a:p>
            <a:endParaRPr lang="en-IN" dirty="0"/>
          </a:p>
        </p:txBody>
      </p:sp>
      <p:pic>
        <p:nvPicPr>
          <p:cNvPr id="2050" name="Picture 2" descr="Our Team, HD Png Download - vh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59" y="1869702"/>
            <a:ext cx="3486838" cy="367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912A-44B5-415D-B2BA-D5632E6CC329}" type="datetime2">
              <a:rPr lang="en-IN" smtClean="0"/>
              <a:t>Thursday, 22 August, 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0693-C1D5-48F4-9F0B-7602B65F6944}" type="slidenum">
              <a:rPr lang="en-IN" smtClean="0"/>
              <a:t>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Katthe Softwares: Total 18</a:t>
            </a:r>
            <a:endParaRPr lang="en-I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1565" y="69783"/>
            <a:ext cx="2924100" cy="4772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tx1"/>
                </a:solidFill>
              </a:rPr>
              <a:t>Where is Our  Office &amp; Team?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9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Core Technologies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sz="2400" dirty="0" smtClean="0"/>
              <a:t>Mostly Web </a:t>
            </a:r>
            <a:r>
              <a:rPr lang="en-IN" sz="2400" dirty="0"/>
              <a:t>technologies for easy </a:t>
            </a:r>
            <a:r>
              <a:rPr lang="en-IN" sz="2400" dirty="0" smtClean="0"/>
              <a:t>connectivity with offline support.</a:t>
            </a:r>
            <a:endParaRPr lang="en-IN" sz="3600" dirty="0"/>
          </a:p>
          <a:p>
            <a:pPr lvl="1"/>
            <a:endParaRPr lang="en-IN" sz="2400" dirty="0" smtClean="0"/>
          </a:p>
          <a:p>
            <a:pPr lvl="1"/>
            <a:r>
              <a:rPr lang="en-IN" sz="2400" dirty="0" smtClean="0"/>
              <a:t>Microsoft Technologies</a:t>
            </a:r>
            <a:r>
              <a:rPr lang="en-IN" sz="2400" dirty="0"/>
              <a:t>, with support from </a:t>
            </a:r>
            <a:r>
              <a:rPr lang="en-IN" sz="2400" dirty="0" smtClean="0"/>
              <a:t>Google &amp; Amazon</a:t>
            </a:r>
            <a:endParaRPr lang="en-IN" sz="3600" dirty="0"/>
          </a:p>
          <a:p>
            <a:pPr lvl="1"/>
            <a:endParaRPr lang="en-IN" sz="2400" dirty="0" smtClean="0"/>
          </a:p>
          <a:p>
            <a:pPr lvl="1"/>
            <a:r>
              <a:rPr lang="en-IN" sz="2400" dirty="0" smtClean="0"/>
              <a:t>Open-source regular research </a:t>
            </a:r>
            <a:r>
              <a:rPr lang="en-IN" sz="2400" dirty="0"/>
              <a:t>and </a:t>
            </a:r>
            <a:r>
              <a:rPr lang="en-IN" sz="2400" dirty="0" smtClean="0"/>
              <a:t>contribution by which utilizing those to client requirements.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Expansion with Artificial Intelligence</a:t>
            </a:r>
            <a:endParaRPr lang="en-IN" sz="2400" dirty="0"/>
          </a:p>
          <a:p>
            <a:endParaRPr lang="en-IN" sz="2800" dirty="0"/>
          </a:p>
        </p:txBody>
      </p:sp>
      <p:pic>
        <p:nvPicPr>
          <p:cNvPr id="3074" name="Picture 2" descr="Core Technologies | Putt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2444"/>
            <a:ext cx="3444239" cy="278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6041-713D-45CE-9209-46208502D7FA}" type="datetime2">
              <a:rPr lang="en-IN" smtClean="0"/>
              <a:t>Thursday, 22 August, 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0693-C1D5-48F4-9F0B-7602B65F6944}" type="slidenum">
              <a:rPr lang="en-IN" smtClean="0"/>
              <a:t>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Katthe Softwares: Total 18</a:t>
            </a:r>
            <a:endParaRPr lang="en-I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-27709"/>
            <a:ext cx="2924100" cy="4772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tx1"/>
                </a:solidFill>
              </a:rPr>
              <a:t>What are Core Technologies?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98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771763"/>
          </a:xfrm>
        </p:spPr>
        <p:txBody>
          <a:bodyPr/>
          <a:lstStyle/>
          <a:p>
            <a:r>
              <a:rPr lang="en-US" dirty="0" smtClean="0"/>
              <a:t>Contact 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216568"/>
            <a:ext cx="7315200" cy="5768180"/>
          </a:xfrm>
        </p:spPr>
        <p:txBody>
          <a:bodyPr/>
          <a:lstStyle/>
          <a:p>
            <a:r>
              <a:rPr lang="en-US" dirty="0" smtClean="0"/>
              <a:t>Email:</a:t>
            </a:r>
            <a:r>
              <a:rPr lang="en-IN" dirty="0">
                <a:hlinkClick r:id="rId2"/>
              </a:rPr>
              <a:t>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3200" b="1" dirty="0" smtClean="0">
                <a:hlinkClick r:id="rId3"/>
              </a:rPr>
              <a:t>Katthe@Outlook.in</a:t>
            </a:r>
            <a:r>
              <a:rPr lang="en-IN" sz="3200" b="1" dirty="0" smtClean="0"/>
              <a:t> or </a:t>
            </a:r>
            <a:r>
              <a:rPr lang="en-IN" sz="2800" b="1" dirty="0" smtClean="0">
                <a:hlinkClick r:id="rId4"/>
              </a:rPr>
              <a:t>Katthe@Katthe.com</a:t>
            </a:r>
            <a:endParaRPr lang="en-IN" sz="2800" b="1" dirty="0" smtClean="0"/>
          </a:p>
          <a:p>
            <a:endParaRPr lang="en-US" dirty="0" smtClean="0"/>
          </a:p>
          <a:p>
            <a:r>
              <a:rPr lang="en-US" dirty="0" smtClean="0"/>
              <a:t>Company: </a:t>
            </a:r>
            <a:r>
              <a:rPr lang="en-US" sz="2400" b="1" dirty="0" smtClean="0">
                <a:hlinkClick r:id="rId5"/>
              </a:rPr>
              <a:t>https://www.Katthe.com</a:t>
            </a:r>
            <a:endParaRPr lang="en-US" sz="2800" b="1" dirty="0" smtClean="0"/>
          </a:p>
          <a:p>
            <a:r>
              <a:rPr lang="en-US" dirty="0" smtClean="0"/>
              <a:t>Project1:</a:t>
            </a:r>
            <a:r>
              <a:rPr lang="en-US" sz="2800" b="1" dirty="0" smtClean="0">
                <a:hlinkClick r:id="rId6"/>
              </a:rPr>
              <a:t>https://www.SmartTown.in</a:t>
            </a:r>
            <a:endParaRPr lang="en-US" sz="2400" b="1" dirty="0" smtClean="0"/>
          </a:p>
          <a:p>
            <a:endParaRPr lang="en-US" dirty="0"/>
          </a:p>
          <a:p>
            <a:r>
              <a:rPr lang="en-US" dirty="0" smtClean="0"/>
              <a:t>Phone: </a:t>
            </a:r>
            <a:r>
              <a:rPr lang="en-US" sz="2400" b="1" dirty="0" smtClean="0">
                <a:latin typeface="Arial Black" panose="020B0A04020102020204" pitchFamily="34" charset="0"/>
                <a:hlinkClick r:id="rId7"/>
              </a:rPr>
              <a:t>+91-9482696525</a:t>
            </a:r>
            <a:endParaRPr lang="en-US" sz="2400" b="1" dirty="0" smtClean="0">
              <a:latin typeface="Arial Black" panose="020B0A04020102020204" pitchFamily="34" charset="0"/>
            </a:endParaRPr>
          </a:p>
          <a:p>
            <a:endParaRPr lang="en-IN" dirty="0"/>
          </a:p>
        </p:txBody>
      </p:sp>
      <p:pic>
        <p:nvPicPr>
          <p:cNvPr id="15362" name="Picture 2" descr="Chat process | Customer support and Ousourcing Glossar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895600"/>
            <a:ext cx="3429001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3A2E-A747-4C7A-8DA6-04DBDDC44891}" type="datetime2">
              <a:rPr lang="en-IN" smtClean="0"/>
              <a:t>Thursday, 22 August, 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0693-C1D5-48F4-9F0B-7602B65F6944}" type="slidenum">
              <a:rPr lang="en-IN" smtClean="0"/>
              <a:t>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Katthe Softwares: Total 18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" y="-27709"/>
            <a:ext cx="3380509" cy="4772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tx1"/>
                </a:solidFill>
              </a:rPr>
              <a:t>How to  Reach Us, </a:t>
            </a:r>
            <a:r>
              <a:rPr lang="en-US" sz="1800" dirty="0">
                <a:solidFill>
                  <a:schemeClr val="tx1"/>
                </a:solidFill>
              </a:rPr>
              <a:t>For More Discussion </a:t>
            </a:r>
            <a:r>
              <a:rPr lang="en-US" sz="1800" dirty="0" smtClean="0">
                <a:solidFill>
                  <a:schemeClr val="tx1"/>
                </a:solidFill>
              </a:rPr>
              <a:t>?</a:t>
            </a: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402" y="2960342"/>
            <a:ext cx="3388117" cy="389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830</TotalTime>
  <Words>401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Black</vt:lpstr>
      <vt:lpstr>Calibri</vt:lpstr>
      <vt:lpstr>Corbel</vt:lpstr>
      <vt:lpstr>Tunga</vt:lpstr>
      <vt:lpstr>Wingdings</vt:lpstr>
      <vt:lpstr>Wingdings 2</vt:lpstr>
      <vt:lpstr>Frame</vt:lpstr>
      <vt:lpstr>KATTHE TECHNOLOGIES</vt:lpstr>
      <vt:lpstr>FOCUS</vt:lpstr>
      <vt:lpstr>Our Projects (Few) </vt:lpstr>
      <vt:lpstr>Office &amp; Team</vt:lpstr>
      <vt:lpstr>Core Technologies</vt:lpstr>
      <vt:lpstr>Contact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KATTHE SOFTWARES AND SOLUTIONS LLP</dc:title>
  <dc:creator>Katthe Softwares and Solutions</dc:creator>
  <cp:lastModifiedBy>Katthe Softwares and Solutions</cp:lastModifiedBy>
  <cp:revision>320</cp:revision>
  <dcterms:created xsi:type="dcterms:W3CDTF">2024-07-03T12:00:44Z</dcterms:created>
  <dcterms:modified xsi:type="dcterms:W3CDTF">2024-08-22T14:24:12Z</dcterms:modified>
</cp:coreProperties>
</file>