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8191500" cy="10477500"/>
  <p:notesSz cx="10477500" cy="8191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294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1909" y="0"/>
            <a:ext cx="8274294" cy="12064793"/>
            <a:chOff x="-41909" y="0"/>
            <a:chExt cx="8274294" cy="120647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1909" y="0"/>
              <a:ext cx="8274294" cy="120647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52196" y="7458127"/>
            <a:ext cx="886083" cy="376508"/>
            <a:chOff x="3652196" y="7458127"/>
            <a:chExt cx="886083" cy="3765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2196" y="7458127"/>
              <a:ext cx="886083" cy="37650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12911" y="7479579"/>
            <a:ext cx="802088" cy="34485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736" y="3946605"/>
            <a:ext cx="7941001" cy="21098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4881" y="1071372"/>
            <a:ext cx="8246381" cy="71202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23950"/>
            <a:ext cx="8191499" cy="83641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1883" y="-54818"/>
            <a:ext cx="8203383" cy="105583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028950"/>
            <a:ext cx="8191500" cy="42813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1919" y="725970"/>
            <a:ext cx="8203420" cy="91339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6706850" y="2800350"/>
            <a:ext cx="41754889" cy="36504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사용자 지정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GreenArt</cp:lastModifiedBy>
  <cp:revision>2</cp:revision>
  <dcterms:created xsi:type="dcterms:W3CDTF">2022-12-13T09:46:49Z</dcterms:created>
  <dcterms:modified xsi:type="dcterms:W3CDTF">2022-12-13T00:49:38Z</dcterms:modified>
</cp:coreProperties>
</file>