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31" r:id="rId3"/>
    <p:sldId id="316" r:id="rId4"/>
    <p:sldId id="317" r:id="rId5"/>
    <p:sldId id="319" r:id="rId6"/>
    <p:sldId id="320" r:id="rId7"/>
    <p:sldId id="321" r:id="rId8"/>
    <p:sldId id="322" r:id="rId9"/>
    <p:sldId id="29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3" r:id="rId19"/>
    <p:sldId id="33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FDA7D-55D9-49F2-9CD3-09A7FFC86B80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1AA83-E74E-492E-8DEC-31C95A4BB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4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6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</a:t>
            </a:r>
            <a:r>
              <a:rPr lang="en-US" altLang="ko-KR" dirty="0"/>
              <a:t>, </a:t>
            </a:r>
            <a:r>
              <a:rPr lang="ko-KR" altLang="en-US" dirty="0"/>
              <a:t>윈도우 </a:t>
            </a:r>
            <a:r>
              <a:rPr lang="en-US" altLang="ko-KR" dirty="0"/>
              <a:t>iOS,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누겟패키지 다 포함하여 보여주기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CA005-7098-44E7-9D9B-6670FD9D69A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6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F87B-64F9-4AF3-9149-C6483E2E4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54C-8E8F-44C2-8369-09397BB7B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2135-60AD-4D01-94B9-670051F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29BF-ACF0-469A-B072-7BE84982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EA0C-4CB0-4DE8-9324-D168FA74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E385-B7FE-44CF-AD8A-5BAC9AEB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29648-5D0B-43A5-838A-1CD43F66C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9445-533C-4C81-A17A-DCEC3C89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663F-DA64-4BF0-A9B7-171B2B0D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ADF1-5FF6-4E9A-A845-FD35A86A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97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55287-5028-4C5D-9A2D-13ECA17E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41DB-A0D3-441D-9D5B-1A7674D5D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5837-8E04-4A0D-85B7-B0015E30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FF9-562F-42AC-97F1-D35857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77E4-D2DF-49B5-89D0-8769F3C6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6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304893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0" name="Picture 13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  <p:grpSp>
        <p:nvGrpSpPr>
          <p:cNvPr id="272" name="Group 271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3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4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5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6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78" name="Group 277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298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0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1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3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79" name="Group 278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1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2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3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0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56750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334973" y="0"/>
            <a:ext cx="685702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2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4013" y="470067"/>
            <a:ext cx="1423303" cy="304828"/>
          </a:xfrm>
          <a:prstGeom prst="rect">
            <a:avLst/>
          </a:prstGeom>
        </p:spPr>
      </p:pic>
      <p:grpSp>
        <p:nvGrpSpPr>
          <p:cNvPr id="274" name="Group 273"/>
          <p:cNvGrpSpPr/>
          <p:nvPr userDrawn="1"/>
        </p:nvGrpSpPr>
        <p:grpSpPr>
          <a:xfrm>
            <a:off x="6322572" y="3618014"/>
            <a:ext cx="5421215" cy="2769919"/>
            <a:chOff x="6218237" y="3671352"/>
            <a:chExt cx="5529922" cy="2825061"/>
          </a:xfrm>
        </p:grpSpPr>
        <p:sp>
          <p:nvSpPr>
            <p:cNvPr id="275" name="Freeform 345"/>
            <p:cNvSpPr>
              <a:spLocks noEditPoints="1"/>
            </p:cNvSpPr>
            <p:nvPr/>
          </p:nvSpPr>
          <p:spPr bwMode="gray">
            <a:xfrm>
              <a:off x="7047753" y="5602154"/>
              <a:ext cx="809283" cy="809283"/>
            </a:xfrm>
            <a:custGeom>
              <a:avLst/>
              <a:gdLst>
                <a:gd name="T0" fmla="*/ 20 w 93"/>
                <a:gd name="T1" fmla="*/ 23 h 93"/>
                <a:gd name="T2" fmla="*/ 20 w 93"/>
                <a:gd name="T3" fmla="*/ 29 h 93"/>
                <a:gd name="T4" fmla="*/ 13 w 93"/>
                <a:gd name="T5" fmla="*/ 35 h 93"/>
                <a:gd name="T6" fmla="*/ 1 w 93"/>
                <a:gd name="T7" fmla="*/ 37 h 93"/>
                <a:gd name="T8" fmla="*/ 3 w 93"/>
                <a:gd name="T9" fmla="*/ 47 h 93"/>
                <a:gd name="T10" fmla="*/ 15 w 93"/>
                <a:gd name="T11" fmla="*/ 53 h 93"/>
                <a:gd name="T12" fmla="*/ 15 w 93"/>
                <a:gd name="T13" fmla="*/ 63 h 93"/>
                <a:gd name="T14" fmla="*/ 8 w 93"/>
                <a:gd name="T15" fmla="*/ 72 h 93"/>
                <a:gd name="T16" fmla="*/ 16 w 93"/>
                <a:gd name="T17" fmla="*/ 78 h 93"/>
                <a:gd name="T18" fmla="*/ 29 w 93"/>
                <a:gd name="T19" fmla="*/ 74 h 93"/>
                <a:gd name="T20" fmla="*/ 35 w 93"/>
                <a:gd name="T21" fmla="*/ 81 h 93"/>
                <a:gd name="T22" fmla="*/ 37 w 93"/>
                <a:gd name="T23" fmla="*/ 92 h 93"/>
                <a:gd name="T24" fmla="*/ 47 w 93"/>
                <a:gd name="T25" fmla="*/ 90 h 93"/>
                <a:gd name="T26" fmla="*/ 53 w 93"/>
                <a:gd name="T27" fmla="*/ 78 h 93"/>
                <a:gd name="T28" fmla="*/ 57 w 93"/>
                <a:gd name="T29" fmla="*/ 77 h 93"/>
                <a:gd name="T30" fmla="*/ 63 w 93"/>
                <a:gd name="T31" fmla="*/ 79 h 93"/>
                <a:gd name="T32" fmla="*/ 72 w 93"/>
                <a:gd name="T33" fmla="*/ 85 h 93"/>
                <a:gd name="T34" fmla="*/ 78 w 93"/>
                <a:gd name="T35" fmla="*/ 77 h 93"/>
                <a:gd name="T36" fmla="*/ 74 w 93"/>
                <a:gd name="T37" fmla="*/ 65 h 93"/>
                <a:gd name="T38" fmla="*/ 76 w 93"/>
                <a:gd name="T39" fmla="*/ 61 h 93"/>
                <a:gd name="T40" fmla="*/ 81 w 93"/>
                <a:gd name="T41" fmla="*/ 58 h 93"/>
                <a:gd name="T42" fmla="*/ 92 w 93"/>
                <a:gd name="T43" fmla="*/ 56 h 93"/>
                <a:gd name="T44" fmla="*/ 91 w 93"/>
                <a:gd name="T45" fmla="*/ 46 h 93"/>
                <a:gd name="T46" fmla="*/ 79 w 93"/>
                <a:gd name="T47" fmla="*/ 40 h 93"/>
                <a:gd name="T48" fmla="*/ 77 w 93"/>
                <a:gd name="T49" fmla="*/ 36 h 93"/>
                <a:gd name="T50" fmla="*/ 79 w 93"/>
                <a:gd name="T51" fmla="*/ 31 h 93"/>
                <a:gd name="T52" fmla="*/ 85 w 93"/>
                <a:gd name="T53" fmla="*/ 21 h 93"/>
                <a:gd name="T54" fmla="*/ 77 w 93"/>
                <a:gd name="T55" fmla="*/ 15 h 93"/>
                <a:gd name="T56" fmla="*/ 65 w 93"/>
                <a:gd name="T57" fmla="*/ 20 h 93"/>
                <a:gd name="T58" fmla="*/ 61 w 93"/>
                <a:gd name="T59" fmla="*/ 18 h 93"/>
                <a:gd name="T60" fmla="*/ 58 w 93"/>
                <a:gd name="T61" fmla="*/ 13 h 93"/>
                <a:gd name="T62" fmla="*/ 56 w 93"/>
                <a:gd name="T63" fmla="*/ 1 h 93"/>
                <a:gd name="T64" fmla="*/ 46 w 93"/>
                <a:gd name="T65" fmla="*/ 3 h 93"/>
                <a:gd name="T66" fmla="*/ 40 w 93"/>
                <a:gd name="T67" fmla="*/ 15 h 93"/>
                <a:gd name="T68" fmla="*/ 36 w 93"/>
                <a:gd name="T69" fmla="*/ 16 h 93"/>
                <a:gd name="T70" fmla="*/ 31 w 93"/>
                <a:gd name="T71" fmla="*/ 14 h 93"/>
                <a:gd name="T72" fmla="*/ 21 w 93"/>
                <a:gd name="T73" fmla="*/ 8 h 93"/>
                <a:gd name="T74" fmla="*/ 15 w 93"/>
                <a:gd name="T75" fmla="*/ 16 h 93"/>
                <a:gd name="T76" fmla="*/ 57 w 93"/>
                <a:gd name="T77" fmla="*/ 60 h 93"/>
                <a:gd name="T78" fmla="*/ 36 w 93"/>
                <a:gd name="T7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" h="93">
                  <a:moveTo>
                    <a:pt x="15" y="16"/>
                  </a:move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21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30"/>
                    <a:pt x="18" y="31"/>
                    <a:pt x="18" y="32"/>
                  </a:cubicBezTo>
                  <a:cubicBezTo>
                    <a:pt x="17" y="34"/>
                    <a:pt x="16" y="35"/>
                    <a:pt x="1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3" y="35"/>
                    <a:pt x="2" y="36"/>
                    <a:pt x="1" y="3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7"/>
                    <a:pt x="3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4" y="50"/>
                    <a:pt x="15" y="51"/>
                    <a:pt x="15" y="53"/>
                  </a:cubicBezTo>
                  <a:cubicBezTo>
                    <a:pt x="15" y="54"/>
                    <a:pt x="16" y="56"/>
                    <a:pt x="16" y="58"/>
                  </a:cubicBezTo>
                  <a:cubicBezTo>
                    <a:pt x="17" y="59"/>
                    <a:pt x="16" y="61"/>
                    <a:pt x="15" y="6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7" y="69"/>
                    <a:pt x="7" y="71"/>
                    <a:pt x="8" y="7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78"/>
                    <a:pt x="15" y="79"/>
                    <a:pt x="16" y="78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6" y="72"/>
                    <a:pt x="27" y="73"/>
                    <a:pt x="29" y="74"/>
                  </a:cubicBezTo>
                  <a:cubicBezTo>
                    <a:pt x="30" y="74"/>
                    <a:pt x="31" y="75"/>
                    <a:pt x="33" y="76"/>
                  </a:cubicBezTo>
                  <a:cubicBezTo>
                    <a:pt x="34" y="76"/>
                    <a:pt x="35" y="78"/>
                    <a:pt x="35" y="81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91"/>
                    <a:pt x="36" y="92"/>
                    <a:pt x="37" y="92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5" y="93"/>
                    <a:pt x="47" y="92"/>
                    <a:pt x="47" y="90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0" y="80"/>
                    <a:pt x="51" y="79"/>
                    <a:pt x="53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8"/>
                    <a:pt x="57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9" y="77"/>
                    <a:pt x="61" y="77"/>
                    <a:pt x="63" y="79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6"/>
                    <a:pt x="71" y="86"/>
                    <a:pt x="72" y="85"/>
                  </a:cubicBezTo>
                  <a:cubicBezTo>
                    <a:pt x="78" y="81"/>
                    <a:pt x="78" y="81"/>
                    <a:pt x="78" y="81"/>
                  </a:cubicBezTo>
                  <a:cubicBezTo>
                    <a:pt x="78" y="80"/>
                    <a:pt x="79" y="79"/>
                    <a:pt x="78" y="77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8"/>
                    <a:pt x="73" y="66"/>
                    <a:pt x="74" y="65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5" y="63"/>
                    <a:pt x="75" y="62"/>
                    <a:pt x="7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7" y="59"/>
                    <a:pt x="78" y="58"/>
                    <a:pt x="81" y="58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1" y="58"/>
                    <a:pt x="92" y="57"/>
                    <a:pt x="92" y="56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8"/>
                    <a:pt x="92" y="47"/>
                    <a:pt x="91" y="46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0" y="43"/>
                    <a:pt x="79" y="42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39"/>
                    <a:pt x="78" y="38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34"/>
                    <a:pt x="77" y="33"/>
                    <a:pt x="79" y="31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6" y="24"/>
                    <a:pt x="86" y="22"/>
                    <a:pt x="85" y="21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5"/>
                    <a:pt x="79" y="14"/>
                    <a:pt x="77" y="15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68" y="21"/>
                    <a:pt x="66" y="21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3" y="19"/>
                    <a:pt x="62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59" y="17"/>
                    <a:pt x="58" y="16"/>
                    <a:pt x="58" y="13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7" y="1"/>
                    <a:pt x="46" y="3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4"/>
                    <a:pt x="42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8" y="15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5" y="17"/>
                    <a:pt x="33" y="17"/>
                    <a:pt x="31" y="1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2" y="7"/>
                    <a:pt x="21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3"/>
                    <a:pt x="15" y="15"/>
                    <a:pt x="15" y="16"/>
                  </a:cubicBezTo>
                  <a:close/>
                  <a:moveTo>
                    <a:pt x="60" y="36"/>
                  </a:moveTo>
                  <a:cubicBezTo>
                    <a:pt x="66" y="44"/>
                    <a:pt x="65" y="54"/>
                    <a:pt x="57" y="60"/>
                  </a:cubicBezTo>
                  <a:cubicBezTo>
                    <a:pt x="50" y="66"/>
                    <a:pt x="39" y="64"/>
                    <a:pt x="33" y="57"/>
                  </a:cubicBezTo>
                  <a:cubicBezTo>
                    <a:pt x="28" y="50"/>
                    <a:pt x="29" y="39"/>
                    <a:pt x="36" y="33"/>
                  </a:cubicBezTo>
                  <a:cubicBezTo>
                    <a:pt x="44" y="27"/>
                    <a:pt x="54" y="29"/>
                    <a:pt x="60" y="36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6" name="Freeform 346"/>
            <p:cNvSpPr>
              <a:spLocks noEditPoints="1"/>
            </p:cNvSpPr>
            <p:nvPr/>
          </p:nvSpPr>
          <p:spPr bwMode="gray">
            <a:xfrm>
              <a:off x="6218237" y="5525273"/>
              <a:ext cx="845702" cy="841656"/>
            </a:xfrm>
            <a:custGeom>
              <a:avLst/>
              <a:gdLst>
                <a:gd name="T0" fmla="*/ 95 w 97"/>
                <a:gd name="T1" fmla="*/ 58 h 97"/>
                <a:gd name="T2" fmla="*/ 89 w 97"/>
                <a:gd name="T3" fmla="*/ 50 h 97"/>
                <a:gd name="T4" fmla="*/ 96 w 97"/>
                <a:gd name="T5" fmla="*/ 42 h 97"/>
                <a:gd name="T6" fmla="*/ 89 w 97"/>
                <a:gd name="T7" fmla="*/ 37 h 97"/>
                <a:gd name="T8" fmla="*/ 87 w 97"/>
                <a:gd name="T9" fmla="*/ 30 h 97"/>
                <a:gd name="T10" fmla="*/ 88 w 97"/>
                <a:gd name="T11" fmla="*/ 22 h 97"/>
                <a:gd name="T12" fmla="*/ 78 w 97"/>
                <a:gd name="T13" fmla="*/ 21 h 97"/>
                <a:gd name="T14" fmla="*/ 78 w 97"/>
                <a:gd name="T15" fmla="*/ 11 h 97"/>
                <a:gd name="T16" fmla="*/ 69 w 97"/>
                <a:gd name="T17" fmla="*/ 11 h 97"/>
                <a:gd name="T18" fmla="*/ 63 w 97"/>
                <a:gd name="T19" fmla="*/ 8 h 97"/>
                <a:gd name="T20" fmla="*/ 58 w 97"/>
                <a:gd name="T21" fmla="*/ 1 h 97"/>
                <a:gd name="T22" fmla="*/ 50 w 97"/>
                <a:gd name="T23" fmla="*/ 8 h 97"/>
                <a:gd name="T24" fmla="*/ 43 w 97"/>
                <a:gd name="T25" fmla="*/ 1 h 97"/>
                <a:gd name="T26" fmla="*/ 37 w 97"/>
                <a:gd name="T27" fmla="*/ 7 h 97"/>
                <a:gd name="T28" fmla="*/ 31 w 97"/>
                <a:gd name="T29" fmla="*/ 10 h 97"/>
                <a:gd name="T30" fmla="*/ 22 w 97"/>
                <a:gd name="T31" fmla="*/ 9 h 97"/>
                <a:gd name="T32" fmla="*/ 22 w 97"/>
                <a:gd name="T33" fmla="*/ 19 h 97"/>
                <a:gd name="T34" fmla="*/ 11 w 97"/>
                <a:gd name="T35" fmla="*/ 19 h 97"/>
                <a:gd name="T36" fmla="*/ 11 w 97"/>
                <a:gd name="T37" fmla="*/ 28 h 97"/>
                <a:gd name="T38" fmla="*/ 9 w 97"/>
                <a:gd name="T39" fmla="*/ 34 h 97"/>
                <a:gd name="T40" fmla="*/ 2 w 97"/>
                <a:gd name="T41" fmla="*/ 39 h 97"/>
                <a:gd name="T42" fmla="*/ 9 w 97"/>
                <a:gd name="T43" fmla="*/ 46 h 97"/>
                <a:gd name="T44" fmla="*/ 1 w 97"/>
                <a:gd name="T45" fmla="*/ 54 h 97"/>
                <a:gd name="T46" fmla="*/ 8 w 97"/>
                <a:gd name="T47" fmla="*/ 60 h 97"/>
                <a:gd name="T48" fmla="*/ 10 w 97"/>
                <a:gd name="T49" fmla="*/ 66 h 97"/>
                <a:gd name="T50" fmla="*/ 9 w 97"/>
                <a:gd name="T51" fmla="*/ 75 h 97"/>
                <a:gd name="T52" fmla="*/ 19 w 97"/>
                <a:gd name="T53" fmla="*/ 75 h 97"/>
                <a:gd name="T54" fmla="*/ 19 w 97"/>
                <a:gd name="T55" fmla="*/ 86 h 97"/>
                <a:gd name="T56" fmla="*/ 28 w 97"/>
                <a:gd name="T57" fmla="*/ 86 h 97"/>
                <a:gd name="T58" fmla="*/ 34 w 97"/>
                <a:gd name="T59" fmla="*/ 88 h 97"/>
                <a:gd name="T60" fmla="*/ 39 w 97"/>
                <a:gd name="T61" fmla="*/ 95 h 97"/>
                <a:gd name="T62" fmla="*/ 47 w 97"/>
                <a:gd name="T63" fmla="*/ 88 h 97"/>
                <a:gd name="T64" fmla="*/ 55 w 97"/>
                <a:gd name="T65" fmla="*/ 96 h 97"/>
                <a:gd name="T66" fmla="*/ 60 w 97"/>
                <a:gd name="T67" fmla="*/ 89 h 97"/>
                <a:gd name="T68" fmla="*/ 66 w 97"/>
                <a:gd name="T69" fmla="*/ 87 h 97"/>
                <a:gd name="T70" fmla="*/ 75 w 97"/>
                <a:gd name="T71" fmla="*/ 88 h 97"/>
                <a:gd name="T72" fmla="*/ 76 w 97"/>
                <a:gd name="T73" fmla="*/ 78 h 97"/>
                <a:gd name="T74" fmla="*/ 86 w 97"/>
                <a:gd name="T75" fmla="*/ 78 h 97"/>
                <a:gd name="T76" fmla="*/ 86 w 97"/>
                <a:gd name="T77" fmla="*/ 69 h 97"/>
                <a:gd name="T78" fmla="*/ 89 w 97"/>
                <a:gd name="T79" fmla="*/ 63 h 97"/>
                <a:gd name="T80" fmla="*/ 57 w 97"/>
                <a:gd name="T81" fmla="*/ 47 h 97"/>
                <a:gd name="T82" fmla="*/ 40 w 97"/>
                <a:gd name="T83" fmla="*/ 50 h 97"/>
                <a:gd name="T84" fmla="*/ 57 w 97"/>
                <a:gd name="T85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97">
                  <a:moveTo>
                    <a:pt x="95" y="61"/>
                  </a:moveTo>
                  <a:cubicBezTo>
                    <a:pt x="96" y="60"/>
                    <a:pt x="97" y="59"/>
                    <a:pt x="95" y="58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90" y="52"/>
                    <a:pt x="89" y="51"/>
                    <a:pt x="89" y="50"/>
                  </a:cubicBezTo>
                  <a:cubicBezTo>
                    <a:pt x="89" y="50"/>
                    <a:pt x="90" y="48"/>
                    <a:pt x="91" y="47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1"/>
                    <a:pt x="97" y="40"/>
                    <a:pt x="95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6" y="35"/>
                    <a:pt x="86" y="35"/>
                  </a:cubicBezTo>
                  <a:cubicBezTo>
                    <a:pt x="86" y="34"/>
                    <a:pt x="86" y="32"/>
                    <a:pt x="87" y="30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3"/>
                    <a:pt x="90" y="22"/>
                    <a:pt x="88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8" y="22"/>
                    <a:pt x="78" y="21"/>
                  </a:cubicBezTo>
                  <a:cubicBezTo>
                    <a:pt x="78" y="21"/>
                    <a:pt x="77" y="19"/>
                    <a:pt x="77" y="17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7" y="8"/>
                    <a:pt x="75" y="9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2"/>
                    <a:pt x="66" y="12"/>
                    <a:pt x="66" y="12"/>
                  </a:cubicBezTo>
                  <a:cubicBezTo>
                    <a:pt x="65" y="12"/>
                    <a:pt x="64" y="10"/>
                    <a:pt x="63" y="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1"/>
                    <a:pt x="59" y="0"/>
                    <a:pt x="58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7"/>
                    <a:pt x="51" y="8"/>
                    <a:pt x="50" y="8"/>
                  </a:cubicBezTo>
                  <a:cubicBezTo>
                    <a:pt x="50" y="8"/>
                    <a:pt x="48" y="7"/>
                    <a:pt x="47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0" y="0"/>
                    <a:pt x="39" y="1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9"/>
                    <a:pt x="35" y="11"/>
                    <a:pt x="35" y="11"/>
                  </a:cubicBezTo>
                  <a:cubicBezTo>
                    <a:pt x="35" y="11"/>
                    <a:pt x="32" y="10"/>
                    <a:pt x="31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2" y="7"/>
                    <a:pt x="22" y="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2" y="18"/>
                    <a:pt x="22" y="19"/>
                  </a:cubicBezTo>
                  <a:cubicBezTo>
                    <a:pt x="21" y="19"/>
                    <a:pt x="19" y="20"/>
                    <a:pt x="1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9"/>
                    <a:pt x="12" y="31"/>
                    <a:pt x="12" y="31"/>
                  </a:cubicBezTo>
                  <a:cubicBezTo>
                    <a:pt x="12" y="32"/>
                    <a:pt x="10" y="33"/>
                    <a:pt x="9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2" y="39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8" y="45"/>
                    <a:pt x="9" y="46"/>
                    <a:pt x="9" y="46"/>
                  </a:cubicBezTo>
                  <a:cubicBezTo>
                    <a:pt x="9" y="47"/>
                    <a:pt x="7" y="49"/>
                    <a:pt x="6" y="50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0" y="55"/>
                    <a:pt x="0" y="57"/>
                    <a:pt x="2" y="58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61"/>
                    <a:pt x="11" y="62"/>
                    <a:pt x="11" y="62"/>
                  </a:cubicBezTo>
                  <a:cubicBezTo>
                    <a:pt x="11" y="62"/>
                    <a:pt x="11" y="65"/>
                    <a:pt x="10" y="6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6" y="73"/>
                    <a:pt x="7" y="75"/>
                    <a:pt x="9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7" y="75"/>
                    <a:pt x="19" y="75"/>
                    <a:pt x="19" y="75"/>
                  </a:cubicBezTo>
                  <a:cubicBezTo>
                    <a:pt x="19" y="76"/>
                    <a:pt x="20" y="78"/>
                    <a:pt x="20" y="80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8"/>
                    <a:pt x="20" y="89"/>
                    <a:pt x="22" y="88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0" y="85"/>
                    <a:pt x="31" y="84"/>
                    <a:pt x="32" y="85"/>
                  </a:cubicBezTo>
                  <a:cubicBezTo>
                    <a:pt x="32" y="85"/>
                    <a:pt x="33" y="87"/>
                    <a:pt x="34" y="88"/>
                  </a:cubicBezTo>
                  <a:cubicBezTo>
                    <a:pt x="36" y="94"/>
                    <a:pt x="36" y="94"/>
                    <a:pt x="36" y="94"/>
                  </a:cubicBezTo>
                  <a:cubicBezTo>
                    <a:pt x="36" y="96"/>
                    <a:pt x="38" y="96"/>
                    <a:pt x="39" y="95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5" y="89"/>
                    <a:pt x="46" y="88"/>
                    <a:pt x="47" y="88"/>
                  </a:cubicBezTo>
                  <a:cubicBezTo>
                    <a:pt x="47" y="88"/>
                    <a:pt x="49" y="89"/>
                    <a:pt x="50" y="91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6" y="97"/>
                    <a:pt x="57" y="97"/>
                    <a:pt x="58" y="9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1" y="88"/>
                    <a:pt x="62" y="86"/>
                    <a:pt x="62" y="86"/>
                  </a:cubicBezTo>
                  <a:cubicBezTo>
                    <a:pt x="63" y="86"/>
                    <a:pt x="65" y="86"/>
                    <a:pt x="66" y="87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4" y="91"/>
                    <a:pt x="75" y="90"/>
                    <a:pt x="75" y="88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5" y="80"/>
                    <a:pt x="75" y="78"/>
                    <a:pt x="76" y="78"/>
                  </a:cubicBezTo>
                  <a:cubicBezTo>
                    <a:pt x="76" y="78"/>
                    <a:pt x="78" y="77"/>
                    <a:pt x="80" y="77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8"/>
                    <a:pt x="89" y="77"/>
                    <a:pt x="88" y="75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5" y="67"/>
                    <a:pt x="85" y="66"/>
                    <a:pt x="85" y="65"/>
                  </a:cubicBezTo>
                  <a:cubicBezTo>
                    <a:pt x="85" y="65"/>
                    <a:pt x="87" y="64"/>
                    <a:pt x="89" y="63"/>
                  </a:cubicBezTo>
                  <a:lnTo>
                    <a:pt x="95" y="61"/>
                  </a:lnTo>
                  <a:close/>
                  <a:moveTo>
                    <a:pt x="57" y="47"/>
                  </a:moveTo>
                  <a:cubicBezTo>
                    <a:pt x="58" y="52"/>
                    <a:pt x="55" y="56"/>
                    <a:pt x="50" y="57"/>
                  </a:cubicBezTo>
                  <a:cubicBezTo>
                    <a:pt x="45" y="57"/>
                    <a:pt x="41" y="54"/>
                    <a:pt x="40" y="50"/>
                  </a:cubicBezTo>
                  <a:cubicBezTo>
                    <a:pt x="40" y="45"/>
                    <a:pt x="43" y="41"/>
                    <a:pt x="47" y="40"/>
                  </a:cubicBezTo>
                  <a:cubicBezTo>
                    <a:pt x="52" y="39"/>
                    <a:pt x="56" y="42"/>
                    <a:pt x="57" y="47"/>
                  </a:cubicBez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7" name="Freeform 347"/>
            <p:cNvSpPr>
              <a:spLocks noEditPoints="1"/>
            </p:cNvSpPr>
            <p:nvPr/>
          </p:nvSpPr>
          <p:spPr bwMode="gray">
            <a:xfrm>
              <a:off x="7598066" y="4533901"/>
              <a:ext cx="1622613" cy="1614520"/>
            </a:xfrm>
            <a:custGeom>
              <a:avLst/>
              <a:gdLst>
                <a:gd name="T0" fmla="*/ 167 w 186"/>
                <a:gd name="T1" fmla="*/ 74 h 186"/>
                <a:gd name="T2" fmla="*/ 177 w 186"/>
                <a:gd name="T3" fmla="*/ 54 h 186"/>
                <a:gd name="T4" fmla="*/ 154 w 186"/>
                <a:gd name="T5" fmla="*/ 47 h 186"/>
                <a:gd name="T6" fmla="*/ 155 w 186"/>
                <a:gd name="T7" fmla="*/ 24 h 186"/>
                <a:gd name="T8" fmla="*/ 132 w 186"/>
                <a:gd name="T9" fmla="*/ 27 h 186"/>
                <a:gd name="T10" fmla="*/ 125 w 186"/>
                <a:gd name="T11" fmla="*/ 6 h 186"/>
                <a:gd name="T12" fmla="*/ 103 w 186"/>
                <a:gd name="T13" fmla="*/ 17 h 186"/>
                <a:gd name="T14" fmla="*/ 88 w 186"/>
                <a:gd name="T15" fmla="*/ 0 h 186"/>
                <a:gd name="T16" fmla="*/ 74 w 186"/>
                <a:gd name="T17" fmla="*/ 19 h 186"/>
                <a:gd name="T18" fmla="*/ 53 w 186"/>
                <a:gd name="T19" fmla="*/ 9 h 186"/>
                <a:gd name="T20" fmla="*/ 47 w 186"/>
                <a:gd name="T21" fmla="*/ 32 h 186"/>
                <a:gd name="T22" fmla="*/ 24 w 186"/>
                <a:gd name="T23" fmla="*/ 31 h 186"/>
                <a:gd name="T24" fmla="*/ 27 w 186"/>
                <a:gd name="T25" fmla="*/ 54 h 186"/>
                <a:gd name="T26" fmla="*/ 5 w 186"/>
                <a:gd name="T27" fmla="*/ 61 h 186"/>
                <a:gd name="T28" fmla="*/ 17 w 186"/>
                <a:gd name="T29" fmla="*/ 83 h 186"/>
                <a:gd name="T30" fmla="*/ 0 w 186"/>
                <a:gd name="T31" fmla="*/ 98 h 186"/>
                <a:gd name="T32" fmla="*/ 19 w 186"/>
                <a:gd name="T33" fmla="*/ 112 h 186"/>
                <a:gd name="T34" fmla="*/ 9 w 186"/>
                <a:gd name="T35" fmla="*/ 133 h 186"/>
                <a:gd name="T36" fmla="*/ 32 w 186"/>
                <a:gd name="T37" fmla="*/ 139 h 186"/>
                <a:gd name="T38" fmla="*/ 31 w 186"/>
                <a:gd name="T39" fmla="*/ 162 h 186"/>
                <a:gd name="T40" fmla="*/ 54 w 186"/>
                <a:gd name="T41" fmla="*/ 159 h 186"/>
                <a:gd name="T42" fmla="*/ 61 w 186"/>
                <a:gd name="T43" fmla="*/ 181 h 186"/>
                <a:gd name="T44" fmla="*/ 83 w 186"/>
                <a:gd name="T45" fmla="*/ 169 h 186"/>
                <a:gd name="T46" fmla="*/ 98 w 186"/>
                <a:gd name="T47" fmla="*/ 186 h 186"/>
                <a:gd name="T48" fmla="*/ 112 w 186"/>
                <a:gd name="T49" fmla="*/ 167 h 186"/>
                <a:gd name="T50" fmla="*/ 133 w 186"/>
                <a:gd name="T51" fmla="*/ 177 h 186"/>
                <a:gd name="T52" fmla="*/ 139 w 186"/>
                <a:gd name="T53" fmla="*/ 154 h 186"/>
                <a:gd name="T54" fmla="*/ 162 w 186"/>
                <a:gd name="T55" fmla="*/ 156 h 186"/>
                <a:gd name="T56" fmla="*/ 159 w 186"/>
                <a:gd name="T57" fmla="*/ 132 h 186"/>
                <a:gd name="T58" fmla="*/ 181 w 186"/>
                <a:gd name="T59" fmla="*/ 125 h 186"/>
                <a:gd name="T60" fmla="*/ 169 w 186"/>
                <a:gd name="T61" fmla="*/ 103 h 186"/>
                <a:gd name="T62" fmla="*/ 186 w 186"/>
                <a:gd name="T63" fmla="*/ 88 h 186"/>
                <a:gd name="T64" fmla="*/ 143 w 186"/>
                <a:gd name="T65" fmla="*/ 111 h 186"/>
                <a:gd name="T66" fmla="*/ 143 w 186"/>
                <a:gd name="T67" fmla="*/ 75 h 186"/>
                <a:gd name="T68" fmla="*/ 150 w 186"/>
                <a:gd name="T69" fmla="*/ 108 h 186"/>
                <a:gd name="T70" fmla="*/ 114 w 186"/>
                <a:gd name="T71" fmla="*/ 76 h 186"/>
                <a:gd name="T72" fmla="*/ 123 w 186"/>
                <a:gd name="T73" fmla="*/ 42 h 186"/>
                <a:gd name="T74" fmla="*/ 78 w 186"/>
                <a:gd name="T75" fmla="*/ 35 h 186"/>
                <a:gd name="T76" fmla="*/ 111 w 186"/>
                <a:gd name="T77" fmla="*/ 42 h 186"/>
                <a:gd name="T78" fmla="*/ 75 w 186"/>
                <a:gd name="T79" fmla="*/ 42 h 186"/>
                <a:gd name="T80" fmla="*/ 93 w 186"/>
                <a:gd name="T81" fmla="*/ 108 h 186"/>
                <a:gd name="T82" fmla="*/ 108 w 186"/>
                <a:gd name="T83" fmla="*/ 93 h 186"/>
                <a:gd name="T84" fmla="*/ 76 w 186"/>
                <a:gd name="T85" fmla="*/ 71 h 186"/>
                <a:gd name="T86" fmla="*/ 42 w 186"/>
                <a:gd name="T87" fmla="*/ 62 h 186"/>
                <a:gd name="T88" fmla="*/ 35 w 186"/>
                <a:gd name="T89" fmla="*/ 107 h 186"/>
                <a:gd name="T90" fmla="*/ 42 w 186"/>
                <a:gd name="T91" fmla="*/ 75 h 186"/>
                <a:gd name="T92" fmla="*/ 42 w 186"/>
                <a:gd name="T93" fmla="*/ 110 h 186"/>
                <a:gd name="T94" fmla="*/ 44 w 186"/>
                <a:gd name="T95" fmla="*/ 116 h 186"/>
                <a:gd name="T96" fmla="*/ 69 w 186"/>
                <a:gd name="T97" fmla="*/ 141 h 186"/>
                <a:gd name="T98" fmla="*/ 41 w 186"/>
                <a:gd name="T99" fmla="*/ 123 h 186"/>
                <a:gd name="T100" fmla="*/ 77 w 186"/>
                <a:gd name="T101" fmla="*/ 150 h 186"/>
                <a:gd name="T102" fmla="*/ 95 w 186"/>
                <a:gd name="T103" fmla="*/ 120 h 186"/>
                <a:gd name="T104" fmla="*/ 122 w 186"/>
                <a:gd name="T105" fmla="*/ 144 h 186"/>
                <a:gd name="T106" fmla="*/ 114 w 186"/>
                <a:gd name="T107" fmla="*/ 110 h 186"/>
                <a:gd name="T108" fmla="*/ 135 w 186"/>
                <a:gd name="T109" fmla="*/ 1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186">
                  <a:moveTo>
                    <a:pt x="183" y="85"/>
                  </a:moveTo>
                  <a:cubicBezTo>
                    <a:pt x="169" y="83"/>
                    <a:pt x="169" y="83"/>
                    <a:pt x="169" y="83"/>
                  </a:cubicBezTo>
                  <a:cubicBezTo>
                    <a:pt x="168" y="80"/>
                    <a:pt x="168" y="77"/>
                    <a:pt x="167" y="74"/>
                  </a:cubicBezTo>
                  <a:cubicBezTo>
                    <a:pt x="179" y="67"/>
                    <a:pt x="179" y="67"/>
                    <a:pt x="179" y="67"/>
                  </a:cubicBezTo>
                  <a:cubicBezTo>
                    <a:pt x="181" y="66"/>
                    <a:pt x="182" y="64"/>
                    <a:pt x="181" y="62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77" y="52"/>
                    <a:pt x="175" y="51"/>
                    <a:pt x="173" y="51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8" y="52"/>
                    <a:pt x="156" y="49"/>
                    <a:pt x="154" y="47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63" y="34"/>
                    <a:pt x="163" y="32"/>
                    <a:pt x="162" y="31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4" y="23"/>
                    <a:pt x="152" y="23"/>
                    <a:pt x="151" y="2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7" y="30"/>
                    <a:pt x="134" y="29"/>
                    <a:pt x="132" y="27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2"/>
                    <a:pt x="135" y="10"/>
                    <a:pt x="133" y="9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3" y="5"/>
                    <a:pt x="121" y="6"/>
                    <a:pt x="120" y="7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0" y="18"/>
                    <a:pt x="107" y="18"/>
                    <a:pt x="103" y="17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1"/>
                    <a:pt x="99" y="0"/>
                    <a:pt x="9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5" y="1"/>
                    <a:pt x="85" y="3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0" y="18"/>
                    <a:pt x="77" y="18"/>
                    <a:pt x="74" y="1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5"/>
                    <a:pt x="64" y="5"/>
                    <a:pt x="62" y="5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9"/>
                    <a:pt x="51" y="11"/>
                    <a:pt x="51" y="1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2" y="28"/>
                    <a:pt x="49" y="30"/>
                    <a:pt x="47" y="32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3"/>
                    <a:pt x="32" y="23"/>
                    <a:pt x="31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3" y="32"/>
                    <a:pt x="23" y="34"/>
                    <a:pt x="24" y="35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0" y="49"/>
                    <a:pt x="29" y="52"/>
                    <a:pt x="27" y="54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2" y="50"/>
                    <a:pt x="10" y="51"/>
                    <a:pt x="9" y="53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63"/>
                    <a:pt x="5" y="65"/>
                    <a:pt x="7" y="66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8" y="76"/>
                    <a:pt x="18" y="80"/>
                    <a:pt x="17" y="83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7"/>
                    <a:pt x="0" y="8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1" y="101"/>
                    <a:pt x="3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7" y="106"/>
                    <a:pt x="18" y="109"/>
                    <a:pt x="19" y="112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4" y="122"/>
                    <a:pt x="5" y="124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4"/>
                    <a:pt x="11" y="135"/>
                    <a:pt x="13" y="135"/>
                  </a:cubicBezTo>
                  <a:cubicBezTo>
                    <a:pt x="27" y="131"/>
                    <a:pt x="27" y="131"/>
                    <a:pt x="27" y="131"/>
                  </a:cubicBezTo>
                  <a:cubicBezTo>
                    <a:pt x="28" y="134"/>
                    <a:pt x="30" y="137"/>
                    <a:pt x="32" y="139"/>
                  </a:cubicBezTo>
                  <a:cubicBezTo>
                    <a:pt x="24" y="151"/>
                    <a:pt x="24" y="151"/>
                    <a:pt x="24" y="151"/>
                  </a:cubicBezTo>
                  <a:cubicBezTo>
                    <a:pt x="23" y="152"/>
                    <a:pt x="23" y="154"/>
                    <a:pt x="24" y="156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2" y="163"/>
                    <a:pt x="34" y="164"/>
                    <a:pt x="35" y="163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9" y="156"/>
                    <a:pt x="51" y="158"/>
                    <a:pt x="54" y="159"/>
                  </a:cubicBezTo>
                  <a:cubicBezTo>
                    <a:pt x="51" y="173"/>
                    <a:pt x="51" y="173"/>
                    <a:pt x="51" y="173"/>
                  </a:cubicBezTo>
                  <a:cubicBezTo>
                    <a:pt x="50" y="174"/>
                    <a:pt x="51" y="176"/>
                    <a:pt x="53" y="177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3" y="181"/>
                    <a:pt x="65" y="181"/>
                    <a:pt x="66" y="179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6" y="168"/>
                    <a:pt x="79" y="169"/>
                    <a:pt x="83" y="169"/>
                  </a:cubicBezTo>
                  <a:cubicBezTo>
                    <a:pt x="85" y="183"/>
                    <a:pt x="85" y="183"/>
                    <a:pt x="85" y="183"/>
                  </a:cubicBezTo>
                  <a:cubicBezTo>
                    <a:pt x="85" y="185"/>
                    <a:pt x="87" y="186"/>
                    <a:pt x="88" y="186"/>
                  </a:cubicBezTo>
                  <a:cubicBezTo>
                    <a:pt x="98" y="186"/>
                    <a:pt x="98" y="186"/>
                    <a:pt x="98" y="186"/>
                  </a:cubicBezTo>
                  <a:cubicBezTo>
                    <a:pt x="99" y="186"/>
                    <a:pt x="101" y="185"/>
                    <a:pt x="101" y="183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6" y="169"/>
                    <a:pt x="109" y="168"/>
                    <a:pt x="112" y="167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0" y="181"/>
                    <a:pt x="122" y="182"/>
                    <a:pt x="124" y="181"/>
                  </a:cubicBezTo>
                  <a:cubicBezTo>
                    <a:pt x="133" y="177"/>
                    <a:pt x="133" y="177"/>
                    <a:pt x="133" y="177"/>
                  </a:cubicBezTo>
                  <a:cubicBezTo>
                    <a:pt x="134" y="177"/>
                    <a:pt x="135" y="175"/>
                    <a:pt x="135" y="173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34" y="158"/>
                    <a:pt x="137" y="156"/>
                    <a:pt x="139" y="154"/>
                  </a:cubicBezTo>
                  <a:cubicBezTo>
                    <a:pt x="151" y="163"/>
                    <a:pt x="151" y="163"/>
                    <a:pt x="151" y="163"/>
                  </a:cubicBezTo>
                  <a:cubicBezTo>
                    <a:pt x="152" y="164"/>
                    <a:pt x="154" y="163"/>
                    <a:pt x="155" y="162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3" y="154"/>
                    <a:pt x="163" y="152"/>
                    <a:pt x="162" y="15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6" y="137"/>
                    <a:pt x="157" y="135"/>
                    <a:pt x="159" y="132"/>
                  </a:cubicBezTo>
                  <a:cubicBezTo>
                    <a:pt x="173" y="136"/>
                    <a:pt x="173" y="136"/>
                    <a:pt x="173" y="136"/>
                  </a:cubicBezTo>
                  <a:cubicBezTo>
                    <a:pt x="174" y="136"/>
                    <a:pt x="176" y="135"/>
                    <a:pt x="177" y="133"/>
                  </a:cubicBezTo>
                  <a:cubicBezTo>
                    <a:pt x="181" y="125"/>
                    <a:pt x="181" y="125"/>
                    <a:pt x="181" y="125"/>
                  </a:cubicBezTo>
                  <a:cubicBezTo>
                    <a:pt x="181" y="123"/>
                    <a:pt x="181" y="121"/>
                    <a:pt x="179" y="120"/>
                  </a:cubicBezTo>
                  <a:cubicBezTo>
                    <a:pt x="167" y="113"/>
                    <a:pt x="167" y="113"/>
                    <a:pt x="167" y="113"/>
                  </a:cubicBezTo>
                  <a:cubicBezTo>
                    <a:pt x="168" y="110"/>
                    <a:pt x="168" y="107"/>
                    <a:pt x="169" y="103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5" y="101"/>
                    <a:pt x="186" y="100"/>
                    <a:pt x="186" y="98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86" y="87"/>
                    <a:pt x="185" y="85"/>
                    <a:pt x="183" y="85"/>
                  </a:cubicBezTo>
                  <a:close/>
                  <a:moveTo>
                    <a:pt x="150" y="108"/>
                  </a:moveTo>
                  <a:cubicBezTo>
                    <a:pt x="149" y="111"/>
                    <a:pt x="146" y="113"/>
                    <a:pt x="143" y="11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17" y="95"/>
                    <a:pt x="117" y="92"/>
                    <a:pt x="120" y="90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6" y="74"/>
                    <a:pt x="149" y="75"/>
                    <a:pt x="150" y="78"/>
                  </a:cubicBezTo>
                  <a:cubicBezTo>
                    <a:pt x="150" y="78"/>
                    <a:pt x="152" y="86"/>
                    <a:pt x="152" y="93"/>
                  </a:cubicBezTo>
                  <a:cubicBezTo>
                    <a:pt x="152" y="101"/>
                    <a:pt x="150" y="108"/>
                    <a:pt x="150" y="108"/>
                  </a:cubicBezTo>
                  <a:close/>
                  <a:moveTo>
                    <a:pt x="144" y="63"/>
                  </a:moveTo>
                  <a:cubicBezTo>
                    <a:pt x="146" y="66"/>
                    <a:pt x="144" y="69"/>
                    <a:pt x="141" y="70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1" y="77"/>
                    <a:pt x="109" y="75"/>
                    <a:pt x="110" y="72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7" y="41"/>
                    <a:pt x="120" y="40"/>
                    <a:pt x="123" y="42"/>
                  </a:cubicBezTo>
                  <a:cubicBezTo>
                    <a:pt x="123" y="42"/>
                    <a:pt x="130" y="46"/>
                    <a:pt x="135" y="51"/>
                  </a:cubicBezTo>
                  <a:cubicBezTo>
                    <a:pt x="140" y="56"/>
                    <a:pt x="144" y="63"/>
                    <a:pt x="144" y="63"/>
                  </a:cubicBezTo>
                  <a:close/>
                  <a:moveTo>
                    <a:pt x="78" y="35"/>
                  </a:moveTo>
                  <a:cubicBezTo>
                    <a:pt x="78" y="35"/>
                    <a:pt x="86" y="33"/>
                    <a:pt x="93" y="33"/>
                  </a:cubicBezTo>
                  <a:cubicBezTo>
                    <a:pt x="100" y="33"/>
                    <a:pt x="108" y="35"/>
                    <a:pt x="108" y="35"/>
                  </a:cubicBezTo>
                  <a:cubicBezTo>
                    <a:pt x="111" y="36"/>
                    <a:pt x="113" y="39"/>
                    <a:pt x="111" y="42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4" y="69"/>
                    <a:pt x="91" y="69"/>
                    <a:pt x="90" y="66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3" y="39"/>
                    <a:pt x="75" y="36"/>
                    <a:pt x="78" y="35"/>
                  </a:cubicBezTo>
                  <a:close/>
                  <a:moveTo>
                    <a:pt x="108" y="93"/>
                  </a:moveTo>
                  <a:cubicBezTo>
                    <a:pt x="108" y="101"/>
                    <a:pt x="101" y="108"/>
                    <a:pt x="93" y="108"/>
                  </a:cubicBezTo>
                  <a:cubicBezTo>
                    <a:pt x="85" y="108"/>
                    <a:pt x="78" y="101"/>
                    <a:pt x="78" y="93"/>
                  </a:cubicBezTo>
                  <a:cubicBezTo>
                    <a:pt x="78" y="85"/>
                    <a:pt x="85" y="79"/>
                    <a:pt x="93" y="79"/>
                  </a:cubicBezTo>
                  <a:cubicBezTo>
                    <a:pt x="101" y="79"/>
                    <a:pt x="108" y="85"/>
                    <a:pt x="108" y="93"/>
                  </a:cubicBezTo>
                  <a:close/>
                  <a:moveTo>
                    <a:pt x="63" y="41"/>
                  </a:moveTo>
                  <a:cubicBezTo>
                    <a:pt x="66" y="39"/>
                    <a:pt x="69" y="41"/>
                    <a:pt x="70" y="44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4"/>
                    <a:pt x="75" y="76"/>
                    <a:pt x="71" y="7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1" y="68"/>
                    <a:pt x="40" y="65"/>
                    <a:pt x="42" y="62"/>
                  </a:cubicBezTo>
                  <a:cubicBezTo>
                    <a:pt x="42" y="62"/>
                    <a:pt x="45" y="55"/>
                    <a:pt x="51" y="50"/>
                  </a:cubicBezTo>
                  <a:cubicBezTo>
                    <a:pt x="56" y="45"/>
                    <a:pt x="63" y="41"/>
                    <a:pt x="63" y="41"/>
                  </a:cubicBezTo>
                  <a:close/>
                  <a:moveTo>
                    <a:pt x="35" y="107"/>
                  </a:moveTo>
                  <a:cubicBezTo>
                    <a:pt x="35" y="107"/>
                    <a:pt x="33" y="100"/>
                    <a:pt x="33" y="92"/>
                  </a:cubicBezTo>
                  <a:cubicBezTo>
                    <a:pt x="33" y="85"/>
                    <a:pt x="35" y="77"/>
                    <a:pt x="35" y="77"/>
                  </a:cubicBezTo>
                  <a:cubicBezTo>
                    <a:pt x="36" y="74"/>
                    <a:pt x="39" y="73"/>
                    <a:pt x="42" y="7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9" y="91"/>
                    <a:pt x="69" y="94"/>
                    <a:pt x="66" y="96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9" y="112"/>
                    <a:pt x="36" y="111"/>
                    <a:pt x="35" y="107"/>
                  </a:cubicBezTo>
                  <a:close/>
                  <a:moveTo>
                    <a:pt x="41" y="123"/>
                  </a:moveTo>
                  <a:cubicBezTo>
                    <a:pt x="39" y="120"/>
                    <a:pt x="41" y="116"/>
                    <a:pt x="44" y="116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4" y="108"/>
                    <a:pt x="76" y="110"/>
                    <a:pt x="76" y="114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8" y="144"/>
                    <a:pt x="65" y="145"/>
                    <a:pt x="62" y="144"/>
                  </a:cubicBezTo>
                  <a:cubicBezTo>
                    <a:pt x="62" y="144"/>
                    <a:pt x="55" y="140"/>
                    <a:pt x="50" y="135"/>
                  </a:cubicBezTo>
                  <a:cubicBezTo>
                    <a:pt x="45" y="129"/>
                    <a:pt x="41" y="123"/>
                    <a:pt x="41" y="123"/>
                  </a:cubicBezTo>
                  <a:close/>
                  <a:moveTo>
                    <a:pt x="107" y="150"/>
                  </a:moveTo>
                  <a:cubicBezTo>
                    <a:pt x="107" y="150"/>
                    <a:pt x="100" y="152"/>
                    <a:pt x="92" y="152"/>
                  </a:cubicBezTo>
                  <a:cubicBezTo>
                    <a:pt x="85" y="152"/>
                    <a:pt x="77" y="150"/>
                    <a:pt x="77" y="150"/>
                  </a:cubicBezTo>
                  <a:cubicBezTo>
                    <a:pt x="74" y="149"/>
                    <a:pt x="73" y="146"/>
                    <a:pt x="74" y="143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1" y="117"/>
                    <a:pt x="94" y="117"/>
                    <a:pt x="95" y="120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2" y="146"/>
                    <a:pt x="111" y="149"/>
                    <a:pt x="107" y="150"/>
                  </a:cubicBezTo>
                  <a:close/>
                  <a:moveTo>
                    <a:pt x="122" y="144"/>
                  </a:moveTo>
                  <a:cubicBezTo>
                    <a:pt x="119" y="146"/>
                    <a:pt x="116" y="145"/>
                    <a:pt x="115" y="141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8" y="111"/>
                    <a:pt x="110" y="109"/>
                    <a:pt x="114" y="110"/>
                  </a:cubicBezTo>
                  <a:cubicBezTo>
                    <a:pt x="141" y="116"/>
                    <a:pt x="141" y="116"/>
                    <a:pt x="141" y="116"/>
                  </a:cubicBezTo>
                  <a:cubicBezTo>
                    <a:pt x="144" y="117"/>
                    <a:pt x="145" y="120"/>
                    <a:pt x="144" y="123"/>
                  </a:cubicBezTo>
                  <a:cubicBezTo>
                    <a:pt x="144" y="123"/>
                    <a:pt x="140" y="130"/>
                    <a:pt x="135" y="135"/>
                  </a:cubicBezTo>
                  <a:cubicBezTo>
                    <a:pt x="129" y="140"/>
                    <a:pt x="122" y="144"/>
                    <a:pt x="122" y="14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/>
            </a:p>
          </p:txBody>
        </p:sp>
        <p:sp>
          <p:nvSpPr>
            <p:cNvPr id="278" name="Freeform 348"/>
            <p:cNvSpPr>
              <a:spLocks noEditPoints="1"/>
            </p:cNvSpPr>
            <p:nvPr/>
          </p:nvSpPr>
          <p:spPr bwMode="gray">
            <a:xfrm>
              <a:off x="8872687" y="5759966"/>
              <a:ext cx="740495" cy="736447"/>
            </a:xfrm>
            <a:custGeom>
              <a:avLst/>
              <a:gdLst>
                <a:gd name="T0" fmla="*/ 82 w 85"/>
                <a:gd name="T1" fmla="*/ 52 h 85"/>
                <a:gd name="T2" fmla="*/ 71 w 85"/>
                <a:gd name="T3" fmla="*/ 45 h 85"/>
                <a:gd name="T4" fmla="*/ 71 w 85"/>
                <a:gd name="T5" fmla="*/ 45 h 85"/>
                <a:gd name="T6" fmla="*/ 70 w 85"/>
                <a:gd name="T7" fmla="*/ 37 h 85"/>
                <a:gd name="T8" fmla="*/ 70 w 85"/>
                <a:gd name="T9" fmla="*/ 37 h 85"/>
                <a:gd name="T10" fmla="*/ 81 w 85"/>
                <a:gd name="T11" fmla="*/ 29 h 85"/>
                <a:gd name="T12" fmla="*/ 82 w 85"/>
                <a:gd name="T13" fmla="*/ 23 h 85"/>
                <a:gd name="T14" fmla="*/ 77 w 85"/>
                <a:gd name="T15" fmla="*/ 21 h 85"/>
                <a:gd name="T16" fmla="*/ 64 w 85"/>
                <a:gd name="T17" fmla="*/ 24 h 85"/>
                <a:gd name="T18" fmla="*/ 64 w 85"/>
                <a:gd name="T19" fmla="*/ 24 h 85"/>
                <a:gd name="T20" fmla="*/ 58 w 85"/>
                <a:gd name="T21" fmla="*/ 19 h 85"/>
                <a:gd name="T22" fmla="*/ 58 w 85"/>
                <a:gd name="T23" fmla="*/ 19 h 85"/>
                <a:gd name="T24" fmla="*/ 60 w 85"/>
                <a:gd name="T25" fmla="*/ 6 h 85"/>
                <a:gd name="T26" fmla="*/ 57 w 85"/>
                <a:gd name="T27" fmla="*/ 1 h 85"/>
                <a:gd name="T28" fmla="*/ 51 w 85"/>
                <a:gd name="T29" fmla="*/ 3 h 85"/>
                <a:gd name="T30" fmla="*/ 44 w 85"/>
                <a:gd name="T31" fmla="*/ 14 h 85"/>
                <a:gd name="T32" fmla="*/ 44 w 85"/>
                <a:gd name="T33" fmla="*/ 14 h 85"/>
                <a:gd name="T34" fmla="*/ 37 w 85"/>
                <a:gd name="T35" fmla="*/ 15 h 85"/>
                <a:gd name="T36" fmla="*/ 37 w 85"/>
                <a:gd name="T37" fmla="*/ 15 h 85"/>
                <a:gd name="T38" fmla="*/ 28 w 85"/>
                <a:gd name="T39" fmla="*/ 4 h 85"/>
                <a:gd name="T40" fmla="*/ 23 w 85"/>
                <a:gd name="T41" fmla="*/ 3 h 85"/>
                <a:gd name="T42" fmla="*/ 20 w 85"/>
                <a:gd name="T43" fmla="*/ 8 h 85"/>
                <a:gd name="T44" fmla="*/ 23 w 85"/>
                <a:gd name="T45" fmla="*/ 21 h 85"/>
                <a:gd name="T46" fmla="*/ 23 w 85"/>
                <a:gd name="T47" fmla="*/ 21 h 85"/>
                <a:gd name="T48" fmla="*/ 18 w 85"/>
                <a:gd name="T49" fmla="*/ 27 h 85"/>
                <a:gd name="T50" fmla="*/ 18 w 85"/>
                <a:gd name="T51" fmla="*/ 27 h 85"/>
                <a:gd name="T52" fmla="*/ 5 w 85"/>
                <a:gd name="T53" fmla="*/ 25 h 85"/>
                <a:gd name="T54" fmla="*/ 0 w 85"/>
                <a:gd name="T55" fmla="*/ 28 h 85"/>
                <a:gd name="T56" fmla="*/ 2 w 85"/>
                <a:gd name="T57" fmla="*/ 34 h 85"/>
                <a:gd name="T58" fmla="*/ 13 w 85"/>
                <a:gd name="T59" fmla="*/ 41 h 85"/>
                <a:gd name="T60" fmla="*/ 14 w 85"/>
                <a:gd name="T61" fmla="*/ 48 h 85"/>
                <a:gd name="T62" fmla="*/ 4 w 85"/>
                <a:gd name="T63" fmla="*/ 57 h 85"/>
                <a:gd name="T64" fmla="*/ 2 w 85"/>
                <a:gd name="T65" fmla="*/ 62 h 85"/>
                <a:gd name="T66" fmla="*/ 7 w 85"/>
                <a:gd name="T67" fmla="*/ 65 h 85"/>
                <a:gd name="T68" fmla="*/ 20 w 85"/>
                <a:gd name="T69" fmla="*/ 62 h 85"/>
                <a:gd name="T70" fmla="*/ 26 w 85"/>
                <a:gd name="T71" fmla="*/ 67 h 85"/>
                <a:gd name="T72" fmla="*/ 25 w 85"/>
                <a:gd name="T73" fmla="*/ 80 h 85"/>
                <a:gd name="T74" fmla="*/ 28 w 85"/>
                <a:gd name="T75" fmla="*/ 85 h 85"/>
                <a:gd name="T76" fmla="*/ 33 w 85"/>
                <a:gd name="T77" fmla="*/ 83 h 85"/>
                <a:gd name="T78" fmla="*/ 40 w 85"/>
                <a:gd name="T79" fmla="*/ 72 h 85"/>
                <a:gd name="T80" fmla="*/ 48 w 85"/>
                <a:gd name="T81" fmla="*/ 71 h 85"/>
                <a:gd name="T82" fmla="*/ 56 w 85"/>
                <a:gd name="T83" fmla="*/ 81 h 85"/>
                <a:gd name="T84" fmla="*/ 62 w 85"/>
                <a:gd name="T85" fmla="*/ 83 h 85"/>
                <a:gd name="T86" fmla="*/ 64 w 85"/>
                <a:gd name="T87" fmla="*/ 78 h 85"/>
                <a:gd name="T88" fmla="*/ 61 w 85"/>
                <a:gd name="T89" fmla="*/ 65 h 85"/>
                <a:gd name="T90" fmla="*/ 66 w 85"/>
                <a:gd name="T91" fmla="*/ 59 h 85"/>
                <a:gd name="T92" fmla="*/ 79 w 85"/>
                <a:gd name="T93" fmla="*/ 60 h 85"/>
                <a:gd name="T94" fmla="*/ 84 w 85"/>
                <a:gd name="T95" fmla="*/ 57 h 85"/>
                <a:gd name="T96" fmla="*/ 82 w 85"/>
                <a:gd name="T97" fmla="*/ 52 h 85"/>
                <a:gd name="T98" fmla="*/ 36 w 85"/>
                <a:gd name="T99" fmla="*/ 61 h 85"/>
                <a:gd name="T100" fmla="*/ 25 w 85"/>
                <a:gd name="T101" fmla="*/ 37 h 85"/>
                <a:gd name="T102" fmla="*/ 48 w 85"/>
                <a:gd name="T103" fmla="*/ 26 h 85"/>
                <a:gd name="T104" fmla="*/ 59 w 85"/>
                <a:gd name="T105" fmla="*/ 49 h 85"/>
                <a:gd name="T106" fmla="*/ 36 w 85"/>
                <a:gd name="T107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" h="85">
                  <a:moveTo>
                    <a:pt x="82" y="52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2"/>
                    <a:pt x="71" y="40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8"/>
                    <a:pt x="83" y="25"/>
                    <a:pt x="82" y="23"/>
                  </a:cubicBezTo>
                  <a:cubicBezTo>
                    <a:pt x="81" y="22"/>
                    <a:pt x="79" y="21"/>
                    <a:pt x="77" y="21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2" y="22"/>
                    <a:pt x="60" y="21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4"/>
                    <a:pt x="59" y="2"/>
                    <a:pt x="57" y="1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4"/>
                    <a:pt x="39" y="14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3"/>
                    <a:pt x="25" y="2"/>
                    <a:pt x="23" y="3"/>
                  </a:cubicBezTo>
                  <a:cubicBezTo>
                    <a:pt x="21" y="4"/>
                    <a:pt x="20" y="6"/>
                    <a:pt x="20" y="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3"/>
                    <a:pt x="20" y="25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3" y="25"/>
                    <a:pt x="1" y="26"/>
                    <a:pt x="0" y="28"/>
                  </a:cubicBezTo>
                  <a:cubicBezTo>
                    <a:pt x="0" y="30"/>
                    <a:pt x="0" y="33"/>
                    <a:pt x="2" y="3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3"/>
                    <a:pt x="13" y="46"/>
                    <a:pt x="14" y="4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8"/>
                    <a:pt x="1" y="60"/>
                    <a:pt x="2" y="62"/>
                  </a:cubicBezTo>
                  <a:cubicBezTo>
                    <a:pt x="3" y="64"/>
                    <a:pt x="5" y="65"/>
                    <a:pt x="7" y="65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64"/>
                    <a:pt x="24" y="65"/>
                    <a:pt x="26" y="67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4" y="82"/>
                    <a:pt x="26" y="84"/>
                    <a:pt x="28" y="85"/>
                  </a:cubicBezTo>
                  <a:cubicBezTo>
                    <a:pt x="30" y="85"/>
                    <a:pt x="32" y="84"/>
                    <a:pt x="33" y="83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3" y="72"/>
                    <a:pt x="45" y="72"/>
                    <a:pt x="48" y="7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4"/>
                    <a:pt x="62" y="83"/>
                  </a:cubicBezTo>
                  <a:cubicBezTo>
                    <a:pt x="63" y="82"/>
                    <a:pt x="64" y="79"/>
                    <a:pt x="64" y="78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3" y="63"/>
                    <a:pt x="65" y="61"/>
                    <a:pt x="66" y="59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1" y="61"/>
                    <a:pt x="83" y="59"/>
                    <a:pt x="84" y="57"/>
                  </a:cubicBezTo>
                  <a:cubicBezTo>
                    <a:pt x="85" y="55"/>
                    <a:pt x="84" y="53"/>
                    <a:pt x="82" y="52"/>
                  </a:cubicBezTo>
                  <a:close/>
                  <a:moveTo>
                    <a:pt x="36" y="61"/>
                  </a:moveTo>
                  <a:cubicBezTo>
                    <a:pt x="26" y="57"/>
                    <a:pt x="21" y="47"/>
                    <a:pt x="25" y="37"/>
                  </a:cubicBezTo>
                  <a:cubicBezTo>
                    <a:pt x="28" y="27"/>
                    <a:pt x="38" y="22"/>
                    <a:pt x="48" y="26"/>
                  </a:cubicBezTo>
                  <a:cubicBezTo>
                    <a:pt x="58" y="29"/>
                    <a:pt x="63" y="39"/>
                    <a:pt x="59" y="49"/>
                  </a:cubicBezTo>
                  <a:cubicBezTo>
                    <a:pt x="56" y="59"/>
                    <a:pt x="46" y="64"/>
                    <a:pt x="36" y="61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79" name="Freeform 349"/>
            <p:cNvSpPr>
              <a:spLocks noEditPoints="1"/>
            </p:cNvSpPr>
            <p:nvPr/>
          </p:nvSpPr>
          <p:spPr bwMode="gray">
            <a:xfrm>
              <a:off x="10895894" y="5594061"/>
              <a:ext cx="785004" cy="772867"/>
            </a:xfrm>
            <a:custGeom>
              <a:avLst/>
              <a:gdLst>
                <a:gd name="T0" fmla="*/ 87 w 90"/>
                <a:gd name="T1" fmla="*/ 48 h 89"/>
                <a:gd name="T2" fmla="*/ 89 w 90"/>
                <a:gd name="T3" fmla="*/ 43 h 89"/>
                <a:gd name="T4" fmla="*/ 83 w 90"/>
                <a:gd name="T5" fmla="*/ 39 h 89"/>
                <a:gd name="T6" fmla="*/ 78 w 90"/>
                <a:gd name="T7" fmla="*/ 36 h 89"/>
                <a:gd name="T8" fmla="*/ 75 w 90"/>
                <a:gd name="T9" fmla="*/ 24 h 89"/>
                <a:gd name="T10" fmla="*/ 77 w 90"/>
                <a:gd name="T11" fmla="*/ 18 h 89"/>
                <a:gd name="T12" fmla="*/ 75 w 90"/>
                <a:gd name="T13" fmla="*/ 12 h 89"/>
                <a:gd name="T14" fmla="*/ 68 w 90"/>
                <a:gd name="T15" fmla="*/ 13 h 89"/>
                <a:gd name="T16" fmla="*/ 62 w 90"/>
                <a:gd name="T17" fmla="*/ 15 h 89"/>
                <a:gd name="T18" fmla="*/ 51 w 90"/>
                <a:gd name="T19" fmla="*/ 9 h 89"/>
                <a:gd name="T20" fmla="*/ 49 w 90"/>
                <a:gd name="T21" fmla="*/ 2 h 89"/>
                <a:gd name="T22" fmla="*/ 43 w 90"/>
                <a:gd name="T23" fmla="*/ 1 h 89"/>
                <a:gd name="T24" fmla="*/ 39 w 90"/>
                <a:gd name="T25" fmla="*/ 6 h 89"/>
                <a:gd name="T26" fmla="*/ 36 w 90"/>
                <a:gd name="T27" fmla="*/ 12 h 89"/>
                <a:gd name="T28" fmla="*/ 24 w 90"/>
                <a:gd name="T29" fmla="*/ 15 h 89"/>
                <a:gd name="T30" fmla="*/ 18 w 90"/>
                <a:gd name="T31" fmla="*/ 12 h 89"/>
                <a:gd name="T32" fmla="*/ 13 w 90"/>
                <a:gd name="T33" fmla="*/ 15 h 89"/>
                <a:gd name="T34" fmla="*/ 14 w 90"/>
                <a:gd name="T35" fmla="*/ 22 h 89"/>
                <a:gd name="T36" fmla="*/ 16 w 90"/>
                <a:gd name="T37" fmla="*/ 28 h 89"/>
                <a:gd name="T38" fmla="*/ 9 w 90"/>
                <a:gd name="T39" fmla="*/ 38 h 89"/>
                <a:gd name="T40" fmla="*/ 3 w 90"/>
                <a:gd name="T41" fmla="*/ 40 h 89"/>
                <a:gd name="T42" fmla="*/ 1 w 90"/>
                <a:gd name="T43" fmla="*/ 46 h 89"/>
                <a:gd name="T44" fmla="*/ 7 w 90"/>
                <a:gd name="T45" fmla="*/ 50 h 89"/>
                <a:gd name="T46" fmla="*/ 12 w 90"/>
                <a:gd name="T47" fmla="*/ 53 h 89"/>
                <a:gd name="T48" fmla="*/ 15 w 90"/>
                <a:gd name="T49" fmla="*/ 65 h 89"/>
                <a:gd name="T50" fmla="*/ 12 w 90"/>
                <a:gd name="T51" fmla="*/ 71 h 89"/>
                <a:gd name="T52" fmla="*/ 15 w 90"/>
                <a:gd name="T53" fmla="*/ 77 h 89"/>
                <a:gd name="T54" fmla="*/ 22 w 90"/>
                <a:gd name="T55" fmla="*/ 75 h 89"/>
                <a:gd name="T56" fmla="*/ 27 w 90"/>
                <a:gd name="T57" fmla="*/ 74 h 89"/>
                <a:gd name="T58" fmla="*/ 39 w 90"/>
                <a:gd name="T59" fmla="*/ 81 h 89"/>
                <a:gd name="T60" fmla="*/ 41 w 90"/>
                <a:gd name="T61" fmla="*/ 86 h 89"/>
                <a:gd name="T62" fmla="*/ 47 w 90"/>
                <a:gd name="T63" fmla="*/ 88 h 89"/>
                <a:gd name="T64" fmla="*/ 51 w 90"/>
                <a:gd name="T65" fmla="*/ 82 h 89"/>
                <a:gd name="T66" fmla="*/ 54 w 90"/>
                <a:gd name="T67" fmla="*/ 78 h 89"/>
                <a:gd name="T68" fmla="*/ 66 w 90"/>
                <a:gd name="T69" fmla="*/ 75 h 89"/>
                <a:gd name="T70" fmla="*/ 72 w 90"/>
                <a:gd name="T71" fmla="*/ 77 h 89"/>
                <a:gd name="T72" fmla="*/ 77 w 90"/>
                <a:gd name="T73" fmla="*/ 74 h 89"/>
                <a:gd name="T74" fmla="*/ 76 w 90"/>
                <a:gd name="T75" fmla="*/ 67 h 89"/>
                <a:gd name="T76" fmla="*/ 75 w 90"/>
                <a:gd name="T77" fmla="*/ 62 h 89"/>
                <a:gd name="T78" fmla="*/ 81 w 90"/>
                <a:gd name="T79" fmla="*/ 51 h 89"/>
                <a:gd name="T80" fmla="*/ 65 w 90"/>
                <a:gd name="T81" fmla="*/ 25 h 89"/>
                <a:gd name="T82" fmla="*/ 54 w 90"/>
                <a:gd name="T83" fmla="*/ 36 h 89"/>
                <a:gd name="T84" fmla="*/ 65 w 90"/>
                <a:gd name="T85" fmla="*/ 25 h 89"/>
                <a:gd name="T86" fmla="*/ 49 w 90"/>
                <a:gd name="T87" fmla="*/ 41 h 89"/>
                <a:gd name="T88" fmla="*/ 41 w 90"/>
                <a:gd name="T89" fmla="*/ 49 h 89"/>
                <a:gd name="T90" fmla="*/ 36 w 90"/>
                <a:gd name="T91" fmla="*/ 36 h 89"/>
                <a:gd name="T92" fmla="*/ 26 w 90"/>
                <a:gd name="T93" fmla="*/ 25 h 89"/>
                <a:gd name="T94" fmla="*/ 36 w 90"/>
                <a:gd name="T95" fmla="*/ 36 h 89"/>
                <a:gd name="T96" fmla="*/ 26 w 90"/>
                <a:gd name="T97" fmla="*/ 54 h 89"/>
                <a:gd name="T98" fmla="*/ 36 w 90"/>
                <a:gd name="T99" fmla="*/ 64 h 89"/>
                <a:gd name="T100" fmla="*/ 54 w 90"/>
                <a:gd name="T101" fmla="*/ 54 h 89"/>
                <a:gd name="T102" fmla="*/ 65 w 90"/>
                <a:gd name="T103" fmla="*/ 64 h 89"/>
                <a:gd name="T104" fmla="*/ 54 w 90"/>
                <a:gd name="T105" fmla="*/ 5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" h="89">
                  <a:moveTo>
                    <a:pt x="83" y="51"/>
                  </a:moveTo>
                  <a:cubicBezTo>
                    <a:pt x="84" y="50"/>
                    <a:pt x="86" y="49"/>
                    <a:pt x="87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90" y="45"/>
                    <a:pt x="90" y="44"/>
                    <a:pt x="89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6" y="40"/>
                    <a:pt x="84" y="39"/>
                    <a:pt x="83" y="39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0" y="38"/>
                    <a:pt x="78" y="37"/>
                    <a:pt x="78" y="36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5"/>
                    <a:pt x="75" y="2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7" y="21"/>
                    <a:pt x="78" y="19"/>
                    <a:pt x="77" y="18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7" y="13"/>
                    <a:pt x="76" y="12"/>
                    <a:pt x="75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2"/>
                    <a:pt x="69" y="13"/>
                    <a:pt x="68" y="13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6"/>
                    <a:pt x="63" y="16"/>
                    <a:pt x="62" y="15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6" y="0"/>
                    <a:pt x="44" y="0"/>
                    <a:pt x="43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3"/>
                    <a:pt x="39" y="5"/>
                    <a:pt x="39" y="6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7" y="12"/>
                    <a:pt x="36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5" y="16"/>
                    <a:pt x="24" y="15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1" y="12"/>
                    <a:pt x="19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3" y="13"/>
                    <a:pt x="13" y="15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1" y="38"/>
                    <a:pt x="9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4" y="39"/>
                    <a:pt x="3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3"/>
                    <a:pt x="0" y="45"/>
                    <a:pt x="1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1"/>
                    <a:pt x="12" y="52"/>
                    <a:pt x="12" y="53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6" y="62"/>
                    <a:pt x="16" y="64"/>
                    <a:pt x="15" y="65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3" y="68"/>
                    <a:pt x="12" y="70"/>
                    <a:pt x="12" y="71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3" y="75"/>
                    <a:pt x="14" y="76"/>
                    <a:pt x="15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19" y="77"/>
                    <a:pt x="21" y="76"/>
                    <a:pt x="22" y="75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3"/>
                    <a:pt x="26" y="73"/>
                    <a:pt x="27" y="7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9"/>
                    <a:pt x="39" y="81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4"/>
                    <a:pt x="40" y="85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4" y="89"/>
                    <a:pt x="46" y="89"/>
                    <a:pt x="47" y="88"/>
                  </a:cubicBezTo>
                  <a:cubicBezTo>
                    <a:pt x="49" y="86"/>
                    <a:pt x="49" y="86"/>
                    <a:pt x="49" y="86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1" y="81"/>
                    <a:pt x="51" y="81"/>
                  </a:cubicBezTo>
                  <a:cubicBezTo>
                    <a:pt x="51" y="80"/>
                    <a:pt x="52" y="78"/>
                    <a:pt x="54" y="78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3" y="74"/>
                    <a:pt x="65" y="74"/>
                    <a:pt x="66" y="75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70" y="77"/>
                    <a:pt x="72" y="7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6" y="77"/>
                    <a:pt x="77" y="76"/>
                    <a:pt x="77" y="74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7" y="70"/>
                    <a:pt x="77" y="68"/>
                    <a:pt x="76" y="67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5"/>
                    <a:pt x="74" y="63"/>
                    <a:pt x="75" y="62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2"/>
                    <a:pt x="80" y="51"/>
                    <a:pt x="81" y="51"/>
                  </a:cubicBezTo>
                  <a:lnTo>
                    <a:pt x="83" y="51"/>
                  </a:lnTo>
                  <a:close/>
                  <a:moveTo>
                    <a:pt x="65" y="25"/>
                  </a:moveTo>
                  <a:cubicBezTo>
                    <a:pt x="68" y="28"/>
                    <a:pt x="68" y="33"/>
                    <a:pt x="65" y="36"/>
                  </a:cubicBezTo>
                  <a:cubicBezTo>
                    <a:pt x="62" y="39"/>
                    <a:pt x="57" y="39"/>
                    <a:pt x="54" y="36"/>
                  </a:cubicBezTo>
                  <a:cubicBezTo>
                    <a:pt x="51" y="33"/>
                    <a:pt x="51" y="28"/>
                    <a:pt x="54" y="25"/>
                  </a:cubicBezTo>
                  <a:cubicBezTo>
                    <a:pt x="57" y="22"/>
                    <a:pt x="62" y="22"/>
                    <a:pt x="65" y="25"/>
                  </a:cubicBezTo>
                  <a:close/>
                  <a:moveTo>
                    <a:pt x="41" y="41"/>
                  </a:moveTo>
                  <a:cubicBezTo>
                    <a:pt x="43" y="38"/>
                    <a:pt x="47" y="38"/>
                    <a:pt x="49" y="41"/>
                  </a:cubicBezTo>
                  <a:cubicBezTo>
                    <a:pt x="52" y="43"/>
                    <a:pt x="52" y="47"/>
                    <a:pt x="49" y="49"/>
                  </a:cubicBezTo>
                  <a:cubicBezTo>
                    <a:pt x="47" y="51"/>
                    <a:pt x="43" y="51"/>
                    <a:pt x="41" y="49"/>
                  </a:cubicBezTo>
                  <a:cubicBezTo>
                    <a:pt x="38" y="47"/>
                    <a:pt x="38" y="43"/>
                    <a:pt x="41" y="41"/>
                  </a:cubicBezTo>
                  <a:close/>
                  <a:moveTo>
                    <a:pt x="36" y="36"/>
                  </a:moveTo>
                  <a:cubicBezTo>
                    <a:pt x="33" y="39"/>
                    <a:pt x="29" y="39"/>
                    <a:pt x="26" y="36"/>
                  </a:cubicBezTo>
                  <a:cubicBezTo>
                    <a:pt x="23" y="33"/>
                    <a:pt x="23" y="28"/>
                    <a:pt x="26" y="25"/>
                  </a:cubicBezTo>
                  <a:cubicBezTo>
                    <a:pt x="29" y="22"/>
                    <a:pt x="33" y="22"/>
                    <a:pt x="36" y="25"/>
                  </a:cubicBezTo>
                  <a:cubicBezTo>
                    <a:pt x="39" y="28"/>
                    <a:pt x="39" y="33"/>
                    <a:pt x="36" y="36"/>
                  </a:cubicBezTo>
                  <a:close/>
                  <a:moveTo>
                    <a:pt x="26" y="64"/>
                  </a:moveTo>
                  <a:cubicBezTo>
                    <a:pt x="23" y="61"/>
                    <a:pt x="23" y="57"/>
                    <a:pt x="26" y="54"/>
                  </a:cubicBezTo>
                  <a:cubicBezTo>
                    <a:pt x="29" y="51"/>
                    <a:pt x="33" y="51"/>
                    <a:pt x="36" y="54"/>
                  </a:cubicBezTo>
                  <a:cubicBezTo>
                    <a:pt x="39" y="57"/>
                    <a:pt x="39" y="61"/>
                    <a:pt x="36" y="64"/>
                  </a:cubicBezTo>
                  <a:cubicBezTo>
                    <a:pt x="33" y="67"/>
                    <a:pt x="29" y="67"/>
                    <a:pt x="26" y="64"/>
                  </a:cubicBezTo>
                  <a:close/>
                  <a:moveTo>
                    <a:pt x="54" y="54"/>
                  </a:moveTo>
                  <a:cubicBezTo>
                    <a:pt x="57" y="51"/>
                    <a:pt x="62" y="51"/>
                    <a:pt x="65" y="54"/>
                  </a:cubicBezTo>
                  <a:cubicBezTo>
                    <a:pt x="68" y="57"/>
                    <a:pt x="68" y="61"/>
                    <a:pt x="65" y="64"/>
                  </a:cubicBezTo>
                  <a:cubicBezTo>
                    <a:pt x="62" y="67"/>
                    <a:pt x="57" y="67"/>
                    <a:pt x="54" y="64"/>
                  </a:cubicBezTo>
                  <a:cubicBezTo>
                    <a:pt x="51" y="61"/>
                    <a:pt x="51" y="57"/>
                    <a:pt x="54" y="54"/>
                  </a:cubicBezTo>
                  <a:close/>
                </a:path>
              </a:pathLst>
            </a:custGeom>
            <a:solidFill>
              <a:srgbClr val="0018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grpSp>
          <p:nvGrpSpPr>
            <p:cNvPr id="280" name="Group 279"/>
            <p:cNvGrpSpPr/>
            <p:nvPr userDrawn="1"/>
          </p:nvGrpSpPr>
          <p:grpSpPr bwMode="gray">
            <a:xfrm>
              <a:off x="10640972" y="5505041"/>
              <a:ext cx="368222" cy="356087"/>
              <a:chOff x="10962040" y="5443286"/>
              <a:chExt cx="391159" cy="378268"/>
            </a:xfrm>
            <a:solidFill>
              <a:srgbClr val="00BCF2"/>
            </a:solidFill>
          </p:grpSpPr>
          <p:sp>
            <p:nvSpPr>
              <p:cNvPr id="300" name="Freeform 350"/>
              <p:cNvSpPr>
                <a:spLocks noEditPoints="1"/>
              </p:cNvSpPr>
              <p:nvPr/>
            </p:nvSpPr>
            <p:spPr bwMode="gray">
              <a:xfrm>
                <a:off x="11009322" y="5499167"/>
                <a:ext cx="305193" cy="296596"/>
              </a:xfrm>
              <a:custGeom>
                <a:avLst/>
                <a:gdLst>
                  <a:gd name="T0" fmla="*/ 15 w 33"/>
                  <a:gd name="T1" fmla="*/ 1 h 32"/>
                  <a:gd name="T2" fmla="*/ 1 w 33"/>
                  <a:gd name="T3" fmla="*/ 17 h 32"/>
                  <a:gd name="T4" fmla="*/ 18 w 33"/>
                  <a:gd name="T5" fmla="*/ 32 h 32"/>
                  <a:gd name="T6" fmla="*/ 32 w 33"/>
                  <a:gd name="T7" fmla="*/ 15 h 32"/>
                  <a:gd name="T8" fmla="*/ 15 w 33"/>
                  <a:gd name="T9" fmla="*/ 1 h 32"/>
                  <a:gd name="T10" fmla="*/ 17 w 33"/>
                  <a:gd name="T11" fmla="*/ 23 h 32"/>
                  <a:gd name="T12" fmla="*/ 10 w 33"/>
                  <a:gd name="T13" fmla="*/ 17 h 32"/>
                  <a:gd name="T14" fmla="*/ 16 w 33"/>
                  <a:gd name="T15" fmla="*/ 9 h 32"/>
                  <a:gd name="T16" fmla="*/ 23 w 33"/>
                  <a:gd name="T17" fmla="*/ 16 h 32"/>
                  <a:gd name="T18" fmla="*/ 17 w 33"/>
                  <a:gd name="T19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32">
                    <a:moveTo>
                      <a:pt x="15" y="1"/>
                    </a:moveTo>
                    <a:cubicBezTo>
                      <a:pt x="7" y="1"/>
                      <a:pt x="0" y="9"/>
                      <a:pt x="1" y="17"/>
                    </a:cubicBezTo>
                    <a:cubicBezTo>
                      <a:pt x="2" y="26"/>
                      <a:pt x="9" y="32"/>
                      <a:pt x="18" y="32"/>
                    </a:cubicBezTo>
                    <a:cubicBezTo>
                      <a:pt x="26" y="31"/>
                      <a:pt x="33" y="24"/>
                      <a:pt x="32" y="15"/>
                    </a:cubicBezTo>
                    <a:cubicBezTo>
                      <a:pt x="31" y="6"/>
                      <a:pt x="24" y="0"/>
                      <a:pt x="15" y="1"/>
                    </a:cubicBezTo>
                    <a:close/>
                    <a:moveTo>
                      <a:pt x="17" y="23"/>
                    </a:moveTo>
                    <a:cubicBezTo>
                      <a:pt x="13" y="23"/>
                      <a:pt x="10" y="21"/>
                      <a:pt x="10" y="17"/>
                    </a:cubicBezTo>
                    <a:cubicBezTo>
                      <a:pt x="9" y="13"/>
                      <a:pt x="12" y="10"/>
                      <a:pt x="16" y="9"/>
                    </a:cubicBezTo>
                    <a:cubicBezTo>
                      <a:pt x="20" y="9"/>
                      <a:pt x="23" y="12"/>
                      <a:pt x="23" y="16"/>
                    </a:cubicBezTo>
                    <a:cubicBezTo>
                      <a:pt x="24" y="19"/>
                      <a:pt x="21" y="23"/>
                      <a:pt x="17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1" name="Freeform 351"/>
              <p:cNvSpPr>
                <a:spLocks/>
              </p:cNvSpPr>
              <p:nvPr/>
            </p:nvSpPr>
            <p:spPr bwMode="gray">
              <a:xfrm>
                <a:off x="11112485" y="5443286"/>
                <a:ext cx="73075" cy="94566"/>
              </a:xfrm>
              <a:custGeom>
                <a:avLst/>
                <a:gdLst>
                  <a:gd name="T0" fmla="*/ 8 w 8"/>
                  <a:gd name="T1" fmla="*/ 6 h 10"/>
                  <a:gd name="T2" fmla="*/ 5 w 8"/>
                  <a:gd name="T3" fmla="*/ 10 h 10"/>
                  <a:gd name="T4" fmla="*/ 4 w 8"/>
                  <a:gd name="T5" fmla="*/ 10 h 10"/>
                  <a:gd name="T6" fmla="*/ 0 w 8"/>
                  <a:gd name="T7" fmla="*/ 7 h 10"/>
                  <a:gd name="T8" fmla="*/ 0 w 8"/>
                  <a:gd name="T9" fmla="*/ 4 h 10"/>
                  <a:gd name="T10" fmla="*/ 3 w 8"/>
                  <a:gd name="T11" fmla="*/ 0 h 10"/>
                  <a:gd name="T12" fmla="*/ 4 w 8"/>
                  <a:gd name="T13" fmla="*/ 0 h 10"/>
                  <a:gd name="T14" fmla="*/ 8 w 8"/>
                  <a:gd name="T15" fmla="*/ 3 h 10"/>
                  <a:gd name="T16" fmla="*/ 8 w 8"/>
                  <a:gd name="T1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cubicBezTo>
                      <a:pt x="8" y="8"/>
                      <a:pt x="7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7" y="1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2" name="Freeform 352"/>
              <p:cNvSpPr>
                <a:spLocks/>
              </p:cNvSpPr>
              <p:nvPr/>
            </p:nvSpPr>
            <p:spPr bwMode="gray">
              <a:xfrm>
                <a:off x="11030815" y="5731285"/>
                <a:ext cx="81672" cy="90269"/>
              </a:xfrm>
              <a:custGeom>
                <a:avLst/>
                <a:gdLst>
                  <a:gd name="T0" fmla="*/ 7 w 9"/>
                  <a:gd name="T1" fmla="*/ 9 h 10"/>
                  <a:gd name="T2" fmla="*/ 3 w 9"/>
                  <a:gd name="T3" fmla="*/ 9 h 10"/>
                  <a:gd name="T4" fmla="*/ 1 w 9"/>
                  <a:gd name="T5" fmla="*/ 8 h 10"/>
                  <a:gd name="T6" fmla="*/ 1 w 9"/>
                  <a:gd name="T7" fmla="*/ 4 h 10"/>
                  <a:gd name="T8" fmla="*/ 2 w 9"/>
                  <a:gd name="T9" fmla="*/ 2 h 10"/>
                  <a:gd name="T10" fmla="*/ 7 w 9"/>
                  <a:gd name="T11" fmla="*/ 1 h 10"/>
                  <a:gd name="T12" fmla="*/ 8 w 9"/>
                  <a:gd name="T13" fmla="*/ 2 h 10"/>
                  <a:gd name="T14" fmla="*/ 9 w 9"/>
                  <a:gd name="T15" fmla="*/ 6 h 10"/>
                  <a:gd name="T16" fmla="*/ 7 w 9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0">
                    <a:moveTo>
                      <a:pt x="7" y="9"/>
                    </a:moveTo>
                    <a:cubicBezTo>
                      <a:pt x="6" y="10"/>
                      <a:pt x="4" y="10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7"/>
                      <a:pt x="0" y="6"/>
                      <a:pt x="1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3"/>
                      <a:pt x="9" y="5"/>
                      <a:pt x="9" y="6"/>
                    </a:cubicBezTo>
                    <a:lnTo>
                      <a:pt x="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03" name="Freeform 353"/>
              <p:cNvSpPr>
                <a:spLocks/>
              </p:cNvSpPr>
              <p:nvPr/>
            </p:nvSpPr>
            <p:spPr bwMode="gray">
              <a:xfrm>
                <a:off x="11232842" y="5714091"/>
                <a:ext cx="94566" cy="90269"/>
              </a:xfrm>
              <a:custGeom>
                <a:avLst/>
                <a:gdLst>
                  <a:gd name="T0" fmla="*/ 8 w 10"/>
                  <a:gd name="T1" fmla="*/ 4 h 10"/>
                  <a:gd name="T2" fmla="*/ 8 w 10"/>
                  <a:gd name="T3" fmla="*/ 8 h 10"/>
                  <a:gd name="T4" fmla="*/ 7 w 10"/>
                  <a:gd name="T5" fmla="*/ 9 h 10"/>
                  <a:gd name="T6" fmla="*/ 3 w 10"/>
                  <a:gd name="T7" fmla="*/ 9 h 10"/>
                  <a:gd name="T8" fmla="*/ 1 w 10"/>
                  <a:gd name="T9" fmla="*/ 7 h 10"/>
                  <a:gd name="T10" fmla="*/ 1 w 10"/>
                  <a:gd name="T11" fmla="*/ 3 h 10"/>
                  <a:gd name="T12" fmla="*/ 2 w 10"/>
                  <a:gd name="T13" fmla="*/ 2 h 10"/>
                  <a:gd name="T14" fmla="*/ 6 w 10"/>
                  <a:gd name="T15" fmla="*/ 2 h 10"/>
                  <a:gd name="T16" fmla="*/ 8 w 10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8" y="4"/>
                    </a:moveTo>
                    <a:cubicBezTo>
                      <a:pt x="10" y="5"/>
                      <a:pt x="10" y="7"/>
                      <a:pt x="8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10"/>
                      <a:pt x="4" y="10"/>
                      <a:pt x="3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4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5" y="0"/>
                      <a:pt x="6" y="2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4" name="Freeform 354"/>
              <p:cNvSpPr>
                <a:spLocks/>
              </p:cNvSpPr>
              <p:nvPr/>
            </p:nvSpPr>
            <p:spPr bwMode="gray">
              <a:xfrm>
                <a:off x="11250036" y="5529255"/>
                <a:ext cx="103163" cy="90269"/>
              </a:xfrm>
              <a:custGeom>
                <a:avLst/>
                <a:gdLst>
                  <a:gd name="T0" fmla="*/ 5 w 11"/>
                  <a:gd name="T1" fmla="*/ 1 h 10"/>
                  <a:gd name="T2" fmla="*/ 9 w 11"/>
                  <a:gd name="T3" fmla="*/ 3 h 10"/>
                  <a:gd name="T4" fmla="*/ 10 w 11"/>
                  <a:gd name="T5" fmla="*/ 4 h 10"/>
                  <a:gd name="T6" fmla="*/ 9 w 11"/>
                  <a:gd name="T7" fmla="*/ 8 h 10"/>
                  <a:gd name="T8" fmla="*/ 6 w 11"/>
                  <a:gd name="T9" fmla="*/ 9 h 10"/>
                  <a:gd name="T10" fmla="*/ 2 w 11"/>
                  <a:gd name="T11" fmla="*/ 8 h 10"/>
                  <a:gd name="T12" fmla="*/ 1 w 11"/>
                  <a:gd name="T13" fmla="*/ 7 h 10"/>
                  <a:gd name="T14" fmla="*/ 2 w 11"/>
                  <a:gd name="T15" fmla="*/ 3 h 10"/>
                  <a:gd name="T16" fmla="*/ 5 w 11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5" y="1"/>
                    </a:moveTo>
                    <a:cubicBezTo>
                      <a:pt x="7" y="0"/>
                      <a:pt x="9" y="1"/>
                      <a:pt x="9" y="3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10"/>
                      <a:pt x="3" y="10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2" y="3"/>
                    </a:cubicBezTo>
                    <a:lnTo>
                      <a:pt x="5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305" name="Freeform 355"/>
              <p:cNvSpPr>
                <a:spLocks/>
              </p:cNvSpPr>
              <p:nvPr/>
            </p:nvSpPr>
            <p:spPr bwMode="gray">
              <a:xfrm>
                <a:off x="10962040" y="5555046"/>
                <a:ext cx="94566" cy="94566"/>
              </a:xfrm>
              <a:custGeom>
                <a:avLst/>
                <a:gdLst>
                  <a:gd name="T0" fmla="*/ 2 w 10"/>
                  <a:gd name="T1" fmla="*/ 8 h 10"/>
                  <a:gd name="T2" fmla="*/ 0 w 10"/>
                  <a:gd name="T3" fmla="*/ 4 h 10"/>
                  <a:gd name="T4" fmla="*/ 1 w 10"/>
                  <a:gd name="T5" fmla="*/ 3 h 10"/>
                  <a:gd name="T6" fmla="*/ 5 w 10"/>
                  <a:gd name="T7" fmla="*/ 1 h 10"/>
                  <a:gd name="T8" fmla="*/ 8 w 10"/>
                  <a:gd name="T9" fmla="*/ 2 h 10"/>
                  <a:gd name="T10" fmla="*/ 10 w 10"/>
                  <a:gd name="T11" fmla="*/ 6 h 10"/>
                  <a:gd name="T12" fmla="*/ 9 w 10"/>
                  <a:gd name="T13" fmla="*/ 7 h 10"/>
                  <a:gd name="T14" fmla="*/ 5 w 10"/>
                  <a:gd name="T15" fmla="*/ 9 h 10"/>
                  <a:gd name="T16" fmla="*/ 2 w 10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2" y="8"/>
                    </a:moveTo>
                    <a:cubicBezTo>
                      <a:pt x="1" y="7"/>
                      <a:pt x="0" y="6"/>
                      <a:pt x="0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3" y="0"/>
                      <a:pt x="5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4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9"/>
                      <a:pt x="7" y="10"/>
                      <a:pt x="5" y="9"/>
                    </a:cubicBezTo>
                    <a:lnTo>
                      <a:pt x="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grpSp>
          <p:nvGrpSpPr>
            <p:cNvPr id="281" name="Group 280"/>
            <p:cNvGrpSpPr/>
            <p:nvPr userDrawn="1"/>
          </p:nvGrpSpPr>
          <p:grpSpPr bwMode="gray">
            <a:xfrm>
              <a:off x="9447278" y="4974961"/>
              <a:ext cx="1222019" cy="1209879"/>
              <a:chOff x="9693989" y="4880187"/>
              <a:chExt cx="1298141" cy="1285245"/>
            </a:xfrm>
            <a:solidFill>
              <a:srgbClr val="BAD80A"/>
            </a:solidFill>
          </p:grpSpPr>
          <p:sp>
            <p:nvSpPr>
              <p:cNvPr id="283" name="Freeform 356"/>
              <p:cNvSpPr>
                <a:spLocks noEditPoints="1"/>
              </p:cNvSpPr>
              <p:nvPr/>
            </p:nvSpPr>
            <p:spPr bwMode="gray">
              <a:xfrm>
                <a:off x="9805749" y="4983350"/>
                <a:ext cx="1074618" cy="1078918"/>
              </a:xfrm>
              <a:custGeom>
                <a:avLst/>
                <a:gdLst>
                  <a:gd name="T0" fmla="*/ 54 w 116"/>
                  <a:gd name="T1" fmla="*/ 2 h 117"/>
                  <a:gd name="T2" fmla="*/ 2 w 116"/>
                  <a:gd name="T3" fmla="*/ 62 h 117"/>
                  <a:gd name="T4" fmla="*/ 62 w 116"/>
                  <a:gd name="T5" fmla="*/ 115 h 117"/>
                  <a:gd name="T6" fmla="*/ 114 w 116"/>
                  <a:gd name="T7" fmla="*/ 55 h 117"/>
                  <a:gd name="T8" fmla="*/ 54 w 116"/>
                  <a:gd name="T9" fmla="*/ 2 h 117"/>
                  <a:gd name="T10" fmla="*/ 60 w 116"/>
                  <a:gd name="T11" fmla="*/ 85 h 117"/>
                  <a:gd name="T12" fmla="*/ 31 w 116"/>
                  <a:gd name="T13" fmla="*/ 60 h 117"/>
                  <a:gd name="T14" fmla="*/ 56 w 116"/>
                  <a:gd name="T15" fmla="*/ 32 h 117"/>
                  <a:gd name="T16" fmla="*/ 84 w 116"/>
                  <a:gd name="T17" fmla="*/ 57 h 117"/>
                  <a:gd name="T18" fmla="*/ 60 w 116"/>
                  <a:gd name="T19" fmla="*/ 8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117">
                    <a:moveTo>
                      <a:pt x="54" y="2"/>
                    </a:moveTo>
                    <a:cubicBezTo>
                      <a:pt x="23" y="4"/>
                      <a:pt x="0" y="31"/>
                      <a:pt x="2" y="62"/>
                    </a:cubicBezTo>
                    <a:cubicBezTo>
                      <a:pt x="4" y="93"/>
                      <a:pt x="31" y="117"/>
                      <a:pt x="62" y="115"/>
                    </a:cubicBezTo>
                    <a:cubicBezTo>
                      <a:pt x="93" y="113"/>
                      <a:pt x="116" y="86"/>
                      <a:pt x="114" y="55"/>
                    </a:cubicBezTo>
                    <a:cubicBezTo>
                      <a:pt x="112" y="24"/>
                      <a:pt x="85" y="0"/>
                      <a:pt x="54" y="2"/>
                    </a:cubicBezTo>
                    <a:close/>
                    <a:moveTo>
                      <a:pt x="60" y="85"/>
                    </a:moveTo>
                    <a:cubicBezTo>
                      <a:pt x="45" y="86"/>
                      <a:pt x="32" y="75"/>
                      <a:pt x="31" y="60"/>
                    </a:cubicBezTo>
                    <a:cubicBezTo>
                      <a:pt x="30" y="46"/>
                      <a:pt x="41" y="33"/>
                      <a:pt x="56" y="32"/>
                    </a:cubicBezTo>
                    <a:cubicBezTo>
                      <a:pt x="71" y="31"/>
                      <a:pt x="84" y="42"/>
                      <a:pt x="84" y="57"/>
                    </a:cubicBezTo>
                    <a:cubicBezTo>
                      <a:pt x="85" y="71"/>
                      <a:pt x="74" y="84"/>
                      <a:pt x="60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4" name="Freeform 357"/>
              <p:cNvSpPr>
                <a:spLocks/>
              </p:cNvSpPr>
              <p:nvPr/>
            </p:nvSpPr>
            <p:spPr bwMode="gray">
              <a:xfrm>
                <a:off x="10222699" y="4880187"/>
                <a:ext cx="184836" cy="313790"/>
              </a:xfrm>
              <a:custGeom>
                <a:avLst/>
                <a:gdLst>
                  <a:gd name="T0" fmla="*/ 20 w 20"/>
                  <a:gd name="T1" fmla="*/ 28 h 34"/>
                  <a:gd name="T2" fmla="*/ 16 w 20"/>
                  <a:gd name="T3" fmla="*/ 33 h 34"/>
                  <a:gd name="T4" fmla="*/ 5 w 20"/>
                  <a:gd name="T5" fmla="*/ 34 h 34"/>
                  <a:gd name="T6" fmla="*/ 1 w 20"/>
                  <a:gd name="T7" fmla="*/ 29 h 34"/>
                  <a:gd name="T8" fmla="*/ 2 w 20"/>
                  <a:gd name="T9" fmla="*/ 5 h 34"/>
                  <a:gd name="T10" fmla="*/ 8 w 20"/>
                  <a:gd name="T11" fmla="*/ 0 h 34"/>
                  <a:gd name="T12" fmla="*/ 9 w 20"/>
                  <a:gd name="T13" fmla="*/ 0 h 34"/>
                  <a:gd name="T14" fmla="*/ 15 w 20"/>
                  <a:gd name="T15" fmla="*/ 5 h 34"/>
                  <a:gd name="T16" fmla="*/ 20 w 20"/>
                  <a:gd name="T17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20" y="28"/>
                    </a:moveTo>
                    <a:cubicBezTo>
                      <a:pt x="20" y="30"/>
                      <a:pt x="19" y="33"/>
                      <a:pt x="16" y="33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4"/>
                      <a:pt x="0" y="32"/>
                      <a:pt x="1" y="29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5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2"/>
                      <a:pt x="15" y="5"/>
                    </a:cubicBezTo>
                    <a:lnTo>
                      <a:pt x="20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5" name="Freeform 358"/>
              <p:cNvSpPr>
                <a:spLocks/>
              </p:cNvSpPr>
              <p:nvPr/>
            </p:nvSpPr>
            <p:spPr bwMode="gray">
              <a:xfrm>
                <a:off x="10269984" y="5851642"/>
                <a:ext cx="184836" cy="313790"/>
              </a:xfrm>
              <a:custGeom>
                <a:avLst/>
                <a:gdLst>
                  <a:gd name="T0" fmla="*/ 1 w 20"/>
                  <a:gd name="T1" fmla="*/ 7 h 34"/>
                  <a:gd name="T2" fmla="*/ 5 w 20"/>
                  <a:gd name="T3" fmla="*/ 1 h 34"/>
                  <a:gd name="T4" fmla="*/ 15 w 20"/>
                  <a:gd name="T5" fmla="*/ 0 h 34"/>
                  <a:gd name="T6" fmla="*/ 20 w 20"/>
                  <a:gd name="T7" fmla="*/ 5 h 34"/>
                  <a:gd name="T8" fmla="*/ 18 w 20"/>
                  <a:gd name="T9" fmla="*/ 29 h 34"/>
                  <a:gd name="T10" fmla="*/ 13 w 20"/>
                  <a:gd name="T11" fmla="*/ 34 h 34"/>
                  <a:gd name="T12" fmla="*/ 12 w 20"/>
                  <a:gd name="T13" fmla="*/ 34 h 34"/>
                  <a:gd name="T14" fmla="*/ 6 w 20"/>
                  <a:gd name="T15" fmla="*/ 30 h 34"/>
                  <a:gd name="T16" fmla="*/ 1 w 20"/>
                  <a:gd name="T17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" y="7"/>
                    </a:moveTo>
                    <a:cubicBezTo>
                      <a:pt x="0" y="4"/>
                      <a:pt x="2" y="1"/>
                      <a:pt x="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8" y="0"/>
                      <a:pt x="20" y="2"/>
                      <a:pt x="20" y="5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2"/>
                      <a:pt x="16" y="34"/>
                      <a:pt x="13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9" y="34"/>
                      <a:pt x="6" y="32"/>
                      <a:pt x="6" y="30"/>
                    </a:cubicBezTo>
                    <a:lnTo>
                      <a:pt x="1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6" name="Freeform 359"/>
              <p:cNvSpPr>
                <a:spLocks/>
              </p:cNvSpPr>
              <p:nvPr/>
            </p:nvSpPr>
            <p:spPr bwMode="gray">
              <a:xfrm>
                <a:off x="9693989" y="5451883"/>
                <a:ext cx="313790" cy="184836"/>
              </a:xfrm>
              <a:custGeom>
                <a:avLst/>
                <a:gdLst>
                  <a:gd name="T0" fmla="*/ 28 w 34"/>
                  <a:gd name="T1" fmla="*/ 1 h 20"/>
                  <a:gd name="T2" fmla="*/ 33 w 34"/>
                  <a:gd name="T3" fmla="*/ 5 h 20"/>
                  <a:gd name="T4" fmla="*/ 34 w 34"/>
                  <a:gd name="T5" fmla="*/ 15 h 20"/>
                  <a:gd name="T6" fmla="*/ 29 w 34"/>
                  <a:gd name="T7" fmla="*/ 20 h 20"/>
                  <a:gd name="T8" fmla="*/ 6 w 34"/>
                  <a:gd name="T9" fmla="*/ 18 h 20"/>
                  <a:gd name="T10" fmla="*/ 0 w 34"/>
                  <a:gd name="T11" fmla="*/ 13 h 20"/>
                  <a:gd name="T12" fmla="*/ 0 w 34"/>
                  <a:gd name="T13" fmla="*/ 12 h 20"/>
                  <a:gd name="T14" fmla="*/ 5 w 34"/>
                  <a:gd name="T15" fmla="*/ 5 h 20"/>
                  <a:gd name="T16" fmla="*/ 28 w 34"/>
                  <a:gd name="T17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28" y="1"/>
                    </a:moveTo>
                    <a:cubicBezTo>
                      <a:pt x="31" y="0"/>
                      <a:pt x="33" y="2"/>
                      <a:pt x="33" y="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8"/>
                      <a:pt x="32" y="20"/>
                      <a:pt x="29" y="2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5"/>
                      <a:pt x="0" y="13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2" y="6"/>
                      <a:pt x="5" y="5"/>
                    </a:cubicBezTo>
                    <a:lnTo>
                      <a:pt x="2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7" name="Freeform 360"/>
              <p:cNvSpPr>
                <a:spLocks/>
              </p:cNvSpPr>
              <p:nvPr/>
            </p:nvSpPr>
            <p:spPr bwMode="gray">
              <a:xfrm>
                <a:off x="10678340" y="5408898"/>
                <a:ext cx="313790" cy="184836"/>
              </a:xfrm>
              <a:custGeom>
                <a:avLst/>
                <a:gdLst>
                  <a:gd name="T0" fmla="*/ 6 w 34"/>
                  <a:gd name="T1" fmla="*/ 19 h 20"/>
                  <a:gd name="T2" fmla="*/ 0 w 34"/>
                  <a:gd name="T3" fmla="*/ 15 h 20"/>
                  <a:gd name="T4" fmla="*/ 0 w 34"/>
                  <a:gd name="T5" fmla="*/ 5 h 20"/>
                  <a:gd name="T6" fmla="*/ 5 w 34"/>
                  <a:gd name="T7" fmla="*/ 0 h 20"/>
                  <a:gd name="T8" fmla="*/ 28 w 34"/>
                  <a:gd name="T9" fmla="*/ 2 h 20"/>
                  <a:gd name="T10" fmla="*/ 34 w 34"/>
                  <a:gd name="T11" fmla="*/ 7 h 20"/>
                  <a:gd name="T12" fmla="*/ 34 w 34"/>
                  <a:gd name="T13" fmla="*/ 8 h 20"/>
                  <a:gd name="T14" fmla="*/ 29 w 34"/>
                  <a:gd name="T15" fmla="*/ 15 h 20"/>
                  <a:gd name="T16" fmla="*/ 6 w 34"/>
                  <a:gd name="T17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0">
                    <a:moveTo>
                      <a:pt x="6" y="19"/>
                    </a:moveTo>
                    <a:cubicBezTo>
                      <a:pt x="3" y="20"/>
                      <a:pt x="1" y="18"/>
                      <a:pt x="0" y="1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2"/>
                      <a:pt x="33" y="5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11"/>
                      <a:pt x="32" y="14"/>
                      <a:pt x="29" y="15"/>
                    </a:cubicBezTo>
                    <a:lnTo>
                      <a:pt x="6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8" name="Freeform 361"/>
              <p:cNvSpPr>
                <a:spLocks/>
              </p:cNvSpPr>
              <p:nvPr/>
            </p:nvSpPr>
            <p:spPr bwMode="gray">
              <a:xfrm>
                <a:off x="9831540" y="5073617"/>
                <a:ext cx="305193" cy="287999"/>
              </a:xfrm>
              <a:custGeom>
                <a:avLst/>
                <a:gdLst>
                  <a:gd name="T0" fmla="*/ 30 w 33"/>
                  <a:gd name="T1" fmla="*/ 14 h 31"/>
                  <a:gd name="T2" fmla="*/ 31 w 33"/>
                  <a:gd name="T3" fmla="*/ 21 h 31"/>
                  <a:gd name="T4" fmla="*/ 24 w 33"/>
                  <a:gd name="T5" fmla="*/ 28 h 31"/>
                  <a:gd name="T6" fmla="*/ 17 w 33"/>
                  <a:gd name="T7" fmla="*/ 28 h 31"/>
                  <a:gd name="T8" fmla="*/ 2 w 33"/>
                  <a:gd name="T9" fmla="*/ 11 h 31"/>
                  <a:gd name="T10" fmla="*/ 2 w 33"/>
                  <a:gd name="T11" fmla="*/ 3 h 31"/>
                  <a:gd name="T12" fmla="*/ 3 w 33"/>
                  <a:gd name="T13" fmla="*/ 2 h 31"/>
                  <a:gd name="T14" fmla="*/ 10 w 33"/>
                  <a:gd name="T15" fmla="*/ 1 h 31"/>
                  <a:gd name="T16" fmla="*/ 30 w 33"/>
                  <a:gd name="T17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1">
                    <a:moveTo>
                      <a:pt x="30" y="14"/>
                    </a:moveTo>
                    <a:cubicBezTo>
                      <a:pt x="32" y="16"/>
                      <a:pt x="33" y="19"/>
                      <a:pt x="31" y="21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2" y="31"/>
                      <a:pt x="19" y="31"/>
                      <a:pt x="17" y="28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5" y="0"/>
                      <a:pt x="8" y="0"/>
                      <a:pt x="10" y="1"/>
                    </a:cubicBezTo>
                    <a:lnTo>
                      <a:pt x="3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89" name="Freeform 362"/>
              <p:cNvSpPr>
                <a:spLocks/>
              </p:cNvSpPr>
              <p:nvPr/>
            </p:nvSpPr>
            <p:spPr bwMode="gray">
              <a:xfrm>
                <a:off x="10545086" y="5684003"/>
                <a:ext cx="309490" cy="296596"/>
              </a:xfrm>
              <a:custGeom>
                <a:avLst/>
                <a:gdLst>
                  <a:gd name="T0" fmla="*/ 3 w 33"/>
                  <a:gd name="T1" fmla="*/ 17 h 32"/>
                  <a:gd name="T2" fmla="*/ 2 w 33"/>
                  <a:gd name="T3" fmla="*/ 10 h 32"/>
                  <a:gd name="T4" fmla="*/ 9 w 33"/>
                  <a:gd name="T5" fmla="*/ 3 h 32"/>
                  <a:gd name="T6" fmla="*/ 15 w 33"/>
                  <a:gd name="T7" fmla="*/ 3 h 32"/>
                  <a:gd name="T8" fmla="*/ 31 w 33"/>
                  <a:gd name="T9" fmla="*/ 20 h 32"/>
                  <a:gd name="T10" fmla="*/ 31 w 33"/>
                  <a:gd name="T11" fmla="*/ 28 h 32"/>
                  <a:gd name="T12" fmla="*/ 30 w 33"/>
                  <a:gd name="T13" fmla="*/ 29 h 32"/>
                  <a:gd name="T14" fmla="*/ 22 w 33"/>
                  <a:gd name="T15" fmla="*/ 30 h 32"/>
                  <a:gd name="T16" fmla="*/ 3 w 33"/>
                  <a:gd name="T17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2">
                    <a:moveTo>
                      <a:pt x="3" y="17"/>
                    </a:moveTo>
                    <a:cubicBezTo>
                      <a:pt x="0" y="16"/>
                      <a:pt x="0" y="13"/>
                      <a:pt x="2" y="10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0"/>
                      <a:pt x="14" y="0"/>
                      <a:pt x="15" y="3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3"/>
                      <a:pt x="33" y="26"/>
                      <a:pt x="31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8" y="31"/>
                      <a:pt x="25" y="32"/>
                      <a:pt x="22" y="30"/>
                    </a:cubicBezTo>
                    <a:lnTo>
                      <a:pt x="3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0" name="Freeform 363"/>
              <p:cNvSpPr>
                <a:spLocks/>
              </p:cNvSpPr>
              <p:nvPr/>
            </p:nvSpPr>
            <p:spPr bwMode="gray">
              <a:xfrm>
                <a:off x="9887419" y="5731285"/>
                <a:ext cx="287999" cy="296596"/>
              </a:xfrm>
              <a:custGeom>
                <a:avLst/>
                <a:gdLst>
                  <a:gd name="T0" fmla="*/ 14 w 31"/>
                  <a:gd name="T1" fmla="*/ 2 h 32"/>
                  <a:gd name="T2" fmla="*/ 21 w 31"/>
                  <a:gd name="T3" fmla="*/ 1 h 32"/>
                  <a:gd name="T4" fmla="*/ 29 w 31"/>
                  <a:gd name="T5" fmla="*/ 8 h 32"/>
                  <a:gd name="T6" fmla="*/ 29 w 31"/>
                  <a:gd name="T7" fmla="*/ 15 h 32"/>
                  <a:gd name="T8" fmla="*/ 11 w 31"/>
                  <a:gd name="T9" fmla="*/ 30 h 32"/>
                  <a:gd name="T10" fmla="*/ 3 w 31"/>
                  <a:gd name="T11" fmla="*/ 30 h 32"/>
                  <a:gd name="T12" fmla="*/ 3 w 31"/>
                  <a:gd name="T13" fmla="*/ 30 h 32"/>
                  <a:gd name="T14" fmla="*/ 1 w 31"/>
                  <a:gd name="T15" fmla="*/ 22 h 32"/>
                  <a:gd name="T16" fmla="*/ 14 w 31"/>
                  <a:gd name="T1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2">
                    <a:moveTo>
                      <a:pt x="14" y="2"/>
                    </a:moveTo>
                    <a:cubicBezTo>
                      <a:pt x="16" y="0"/>
                      <a:pt x="19" y="0"/>
                      <a:pt x="21" y="1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10"/>
                      <a:pt x="31" y="13"/>
                      <a:pt x="29" y="1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9" y="32"/>
                      <a:pt x="5" y="32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0" y="28"/>
                      <a:pt x="0" y="24"/>
                      <a:pt x="1" y="22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1" name="Freeform 364"/>
              <p:cNvSpPr>
                <a:spLocks/>
              </p:cNvSpPr>
              <p:nvPr/>
            </p:nvSpPr>
            <p:spPr bwMode="gray">
              <a:xfrm>
                <a:off x="10510699" y="5022035"/>
                <a:ext cx="287999" cy="300893"/>
              </a:xfrm>
              <a:custGeom>
                <a:avLst/>
                <a:gdLst>
                  <a:gd name="T0" fmla="*/ 16 w 31"/>
                  <a:gd name="T1" fmla="*/ 30 h 33"/>
                  <a:gd name="T2" fmla="*/ 10 w 31"/>
                  <a:gd name="T3" fmla="*/ 31 h 33"/>
                  <a:gd name="T4" fmla="*/ 2 w 31"/>
                  <a:gd name="T5" fmla="*/ 24 h 33"/>
                  <a:gd name="T6" fmla="*/ 2 w 31"/>
                  <a:gd name="T7" fmla="*/ 17 h 33"/>
                  <a:gd name="T8" fmla="*/ 20 w 31"/>
                  <a:gd name="T9" fmla="*/ 2 h 33"/>
                  <a:gd name="T10" fmla="*/ 28 w 31"/>
                  <a:gd name="T11" fmla="*/ 2 h 33"/>
                  <a:gd name="T12" fmla="*/ 28 w 31"/>
                  <a:gd name="T13" fmla="*/ 2 h 33"/>
                  <a:gd name="T14" fmla="*/ 29 w 31"/>
                  <a:gd name="T15" fmla="*/ 10 h 33"/>
                  <a:gd name="T16" fmla="*/ 16 w 31"/>
                  <a:gd name="T17" fmla="*/ 3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3">
                    <a:moveTo>
                      <a:pt x="16" y="30"/>
                    </a:moveTo>
                    <a:cubicBezTo>
                      <a:pt x="15" y="32"/>
                      <a:pt x="12" y="33"/>
                      <a:pt x="10" y="3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0" y="22"/>
                      <a:pt x="0" y="19"/>
                      <a:pt x="2" y="1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2" y="0"/>
                      <a:pt x="25" y="0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0" y="4"/>
                      <a:pt x="31" y="8"/>
                      <a:pt x="29" y="10"/>
                    </a:cubicBezTo>
                    <a:lnTo>
                      <a:pt x="16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2" name="Freeform 365"/>
              <p:cNvSpPr>
                <a:spLocks/>
              </p:cNvSpPr>
              <p:nvPr/>
            </p:nvSpPr>
            <p:spPr bwMode="gray">
              <a:xfrm>
                <a:off x="10007776" y="4936066"/>
                <a:ext cx="253611" cy="322387"/>
              </a:xfrm>
              <a:custGeom>
                <a:avLst/>
                <a:gdLst>
                  <a:gd name="T0" fmla="*/ 26 w 27"/>
                  <a:gd name="T1" fmla="*/ 22 h 35"/>
                  <a:gd name="T2" fmla="*/ 24 w 27"/>
                  <a:gd name="T3" fmla="*/ 29 h 35"/>
                  <a:gd name="T4" fmla="*/ 15 w 27"/>
                  <a:gd name="T5" fmla="*/ 33 h 35"/>
                  <a:gd name="T6" fmla="*/ 9 w 27"/>
                  <a:gd name="T7" fmla="*/ 31 h 35"/>
                  <a:gd name="T8" fmla="*/ 1 w 27"/>
                  <a:gd name="T9" fmla="*/ 9 h 35"/>
                  <a:gd name="T10" fmla="*/ 4 w 27"/>
                  <a:gd name="T11" fmla="*/ 1 h 35"/>
                  <a:gd name="T12" fmla="*/ 5 w 27"/>
                  <a:gd name="T13" fmla="*/ 1 h 35"/>
                  <a:gd name="T14" fmla="*/ 12 w 27"/>
                  <a:gd name="T15" fmla="*/ 3 h 35"/>
                  <a:gd name="T16" fmla="*/ 26 w 27"/>
                  <a:gd name="T1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35">
                    <a:moveTo>
                      <a:pt x="26" y="22"/>
                    </a:moveTo>
                    <a:cubicBezTo>
                      <a:pt x="27" y="25"/>
                      <a:pt x="27" y="27"/>
                      <a:pt x="24" y="2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2" y="35"/>
                      <a:pt x="10" y="34"/>
                      <a:pt x="9" y="31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6"/>
                      <a:pt x="2" y="3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11" y="1"/>
                      <a:pt x="12" y="3"/>
                    </a:cubicBezTo>
                    <a:lnTo>
                      <a:pt x="26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3" name="Freeform 366"/>
              <p:cNvSpPr>
                <a:spLocks/>
              </p:cNvSpPr>
              <p:nvPr/>
            </p:nvSpPr>
            <p:spPr bwMode="gray">
              <a:xfrm>
                <a:off x="10416132" y="5787166"/>
                <a:ext cx="262208" cy="322387"/>
              </a:xfrm>
              <a:custGeom>
                <a:avLst/>
                <a:gdLst>
                  <a:gd name="T0" fmla="*/ 2 w 28"/>
                  <a:gd name="T1" fmla="*/ 13 h 35"/>
                  <a:gd name="T2" fmla="*/ 4 w 28"/>
                  <a:gd name="T3" fmla="*/ 6 h 35"/>
                  <a:gd name="T4" fmla="*/ 13 w 28"/>
                  <a:gd name="T5" fmla="*/ 2 h 35"/>
                  <a:gd name="T6" fmla="*/ 19 w 28"/>
                  <a:gd name="T7" fmla="*/ 4 h 35"/>
                  <a:gd name="T8" fmla="*/ 27 w 28"/>
                  <a:gd name="T9" fmla="*/ 26 h 35"/>
                  <a:gd name="T10" fmla="*/ 24 w 28"/>
                  <a:gd name="T11" fmla="*/ 34 h 35"/>
                  <a:gd name="T12" fmla="*/ 23 w 28"/>
                  <a:gd name="T13" fmla="*/ 34 h 35"/>
                  <a:gd name="T14" fmla="*/ 15 w 28"/>
                  <a:gd name="T15" fmla="*/ 32 h 35"/>
                  <a:gd name="T16" fmla="*/ 2 w 28"/>
                  <a:gd name="T17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" y="13"/>
                    </a:moveTo>
                    <a:cubicBezTo>
                      <a:pt x="0" y="11"/>
                      <a:pt x="1" y="8"/>
                      <a:pt x="4" y="6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5" y="0"/>
                      <a:pt x="18" y="2"/>
                      <a:pt x="19" y="4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9"/>
                      <a:pt x="26" y="32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7" y="35"/>
                      <a:pt x="15" y="32"/>
                    </a:cubicBezTo>
                    <a:lnTo>
                      <a:pt x="2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4" name="Freeform 367"/>
              <p:cNvSpPr>
                <a:spLocks/>
              </p:cNvSpPr>
              <p:nvPr/>
            </p:nvSpPr>
            <p:spPr bwMode="gray">
              <a:xfrm>
                <a:off x="9749867" y="5602331"/>
                <a:ext cx="322387" cy="249311"/>
              </a:xfrm>
              <a:custGeom>
                <a:avLst/>
                <a:gdLst>
                  <a:gd name="T0" fmla="*/ 23 w 35"/>
                  <a:gd name="T1" fmla="*/ 2 h 27"/>
                  <a:gd name="T2" fmla="*/ 29 w 35"/>
                  <a:gd name="T3" fmla="*/ 3 h 27"/>
                  <a:gd name="T4" fmla="*/ 34 w 35"/>
                  <a:gd name="T5" fmla="*/ 13 h 27"/>
                  <a:gd name="T6" fmla="*/ 31 w 35"/>
                  <a:gd name="T7" fmla="*/ 19 h 27"/>
                  <a:gd name="T8" fmla="*/ 9 w 35"/>
                  <a:gd name="T9" fmla="*/ 26 h 27"/>
                  <a:gd name="T10" fmla="*/ 2 w 35"/>
                  <a:gd name="T11" fmla="*/ 23 h 27"/>
                  <a:gd name="T12" fmla="*/ 1 w 35"/>
                  <a:gd name="T13" fmla="*/ 23 h 27"/>
                  <a:gd name="T14" fmla="*/ 3 w 35"/>
                  <a:gd name="T15" fmla="*/ 15 h 27"/>
                  <a:gd name="T16" fmla="*/ 23 w 35"/>
                  <a:gd name="T1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23" y="2"/>
                    </a:moveTo>
                    <a:cubicBezTo>
                      <a:pt x="25" y="0"/>
                      <a:pt x="28" y="1"/>
                      <a:pt x="29" y="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5" y="15"/>
                      <a:pt x="34" y="18"/>
                      <a:pt x="31" y="1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6" y="27"/>
                      <a:pt x="3" y="26"/>
                      <a:pt x="2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1" y="17"/>
                      <a:pt x="3" y="15"/>
                    </a:cubicBezTo>
                    <a:lnTo>
                      <a:pt x="23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5" name="Freeform 368"/>
              <p:cNvSpPr>
                <a:spLocks/>
              </p:cNvSpPr>
              <p:nvPr/>
            </p:nvSpPr>
            <p:spPr bwMode="gray">
              <a:xfrm>
                <a:off x="10609565" y="5193974"/>
                <a:ext cx="326684" cy="249311"/>
              </a:xfrm>
              <a:custGeom>
                <a:avLst/>
                <a:gdLst>
                  <a:gd name="T0" fmla="*/ 12 w 35"/>
                  <a:gd name="T1" fmla="*/ 26 h 27"/>
                  <a:gd name="T2" fmla="*/ 6 w 35"/>
                  <a:gd name="T3" fmla="*/ 24 h 27"/>
                  <a:gd name="T4" fmla="*/ 1 w 35"/>
                  <a:gd name="T5" fmla="*/ 15 h 27"/>
                  <a:gd name="T6" fmla="*/ 4 w 35"/>
                  <a:gd name="T7" fmla="*/ 8 h 27"/>
                  <a:gd name="T8" fmla="*/ 26 w 35"/>
                  <a:gd name="T9" fmla="*/ 1 h 27"/>
                  <a:gd name="T10" fmla="*/ 33 w 35"/>
                  <a:gd name="T11" fmla="*/ 4 h 27"/>
                  <a:gd name="T12" fmla="*/ 33 w 35"/>
                  <a:gd name="T13" fmla="*/ 5 h 27"/>
                  <a:gd name="T14" fmla="*/ 32 w 35"/>
                  <a:gd name="T15" fmla="*/ 12 h 27"/>
                  <a:gd name="T16" fmla="*/ 12 w 35"/>
                  <a:gd name="T17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7">
                    <a:moveTo>
                      <a:pt x="12" y="26"/>
                    </a:moveTo>
                    <a:cubicBezTo>
                      <a:pt x="10" y="27"/>
                      <a:pt x="7" y="26"/>
                      <a:pt x="6" y="2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2"/>
                      <a:pt x="1" y="9"/>
                      <a:pt x="4" y="8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8" y="0"/>
                      <a:pt x="32" y="1"/>
                      <a:pt x="33" y="4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5" y="7"/>
                      <a:pt x="34" y="11"/>
                      <a:pt x="32" y="12"/>
                    </a:cubicBezTo>
                    <a:lnTo>
                      <a:pt x="12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6" name="Freeform 369"/>
              <p:cNvSpPr>
                <a:spLocks/>
              </p:cNvSpPr>
              <p:nvPr/>
            </p:nvSpPr>
            <p:spPr bwMode="gray">
              <a:xfrm>
                <a:off x="9719779" y="5279944"/>
                <a:ext cx="326684" cy="219224"/>
              </a:xfrm>
              <a:custGeom>
                <a:avLst/>
                <a:gdLst>
                  <a:gd name="T0" fmla="*/ 31 w 35"/>
                  <a:gd name="T1" fmla="*/ 4 h 24"/>
                  <a:gd name="T2" fmla="*/ 34 w 35"/>
                  <a:gd name="T3" fmla="*/ 10 h 24"/>
                  <a:gd name="T4" fmla="*/ 31 w 35"/>
                  <a:gd name="T5" fmla="*/ 20 h 24"/>
                  <a:gd name="T6" fmla="*/ 25 w 35"/>
                  <a:gd name="T7" fmla="*/ 23 h 24"/>
                  <a:gd name="T8" fmla="*/ 3 w 35"/>
                  <a:gd name="T9" fmla="*/ 12 h 24"/>
                  <a:gd name="T10" fmla="*/ 0 w 35"/>
                  <a:gd name="T11" fmla="*/ 5 h 24"/>
                  <a:gd name="T12" fmla="*/ 1 w 35"/>
                  <a:gd name="T13" fmla="*/ 4 h 24"/>
                  <a:gd name="T14" fmla="*/ 7 w 35"/>
                  <a:gd name="T15" fmla="*/ 0 h 24"/>
                  <a:gd name="T16" fmla="*/ 31 w 3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31" y="4"/>
                    </a:moveTo>
                    <a:cubicBezTo>
                      <a:pt x="33" y="5"/>
                      <a:pt x="35" y="8"/>
                      <a:pt x="34" y="1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23"/>
                      <a:pt x="27" y="24"/>
                      <a:pt x="25" y="23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2"/>
                      <a:pt x="5" y="0"/>
                      <a:pt x="7" y="0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7" name="Freeform 370"/>
              <p:cNvSpPr>
                <a:spLocks/>
              </p:cNvSpPr>
              <p:nvPr/>
            </p:nvSpPr>
            <p:spPr bwMode="gray">
              <a:xfrm>
                <a:off x="10639653" y="5546449"/>
                <a:ext cx="322387" cy="219224"/>
              </a:xfrm>
              <a:custGeom>
                <a:avLst/>
                <a:gdLst>
                  <a:gd name="T0" fmla="*/ 4 w 35"/>
                  <a:gd name="T1" fmla="*/ 20 h 24"/>
                  <a:gd name="T2" fmla="*/ 1 w 35"/>
                  <a:gd name="T3" fmla="*/ 14 h 24"/>
                  <a:gd name="T4" fmla="*/ 4 w 35"/>
                  <a:gd name="T5" fmla="*/ 4 h 24"/>
                  <a:gd name="T6" fmla="*/ 10 w 35"/>
                  <a:gd name="T7" fmla="*/ 1 h 24"/>
                  <a:gd name="T8" fmla="*/ 31 w 35"/>
                  <a:gd name="T9" fmla="*/ 12 h 24"/>
                  <a:gd name="T10" fmla="*/ 34 w 35"/>
                  <a:gd name="T11" fmla="*/ 19 h 24"/>
                  <a:gd name="T12" fmla="*/ 34 w 35"/>
                  <a:gd name="T13" fmla="*/ 20 h 24"/>
                  <a:gd name="T14" fmla="*/ 27 w 35"/>
                  <a:gd name="T15" fmla="*/ 24 h 24"/>
                  <a:gd name="T16" fmla="*/ 4 w 35"/>
                  <a:gd name="T17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24">
                    <a:moveTo>
                      <a:pt x="4" y="20"/>
                    </a:moveTo>
                    <a:cubicBezTo>
                      <a:pt x="1" y="19"/>
                      <a:pt x="0" y="17"/>
                      <a:pt x="1" y="1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4" y="13"/>
                      <a:pt x="35" y="16"/>
                      <a:pt x="34" y="1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23"/>
                      <a:pt x="30" y="24"/>
                      <a:pt x="27" y="24"/>
                    </a:cubicBezTo>
                    <a:lnTo>
                      <a:pt x="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8" name="Freeform 371"/>
              <p:cNvSpPr>
                <a:spLocks/>
              </p:cNvSpPr>
              <p:nvPr/>
            </p:nvSpPr>
            <p:spPr bwMode="gray">
              <a:xfrm>
                <a:off x="10093745" y="5821554"/>
                <a:ext cx="219224" cy="326684"/>
              </a:xfrm>
              <a:custGeom>
                <a:avLst/>
                <a:gdLst>
                  <a:gd name="T0" fmla="*/ 5 w 24"/>
                  <a:gd name="T1" fmla="*/ 4 h 35"/>
                  <a:gd name="T2" fmla="*/ 11 w 24"/>
                  <a:gd name="T3" fmla="*/ 0 h 35"/>
                  <a:gd name="T4" fmla="*/ 20 w 24"/>
                  <a:gd name="T5" fmla="*/ 4 h 35"/>
                  <a:gd name="T6" fmla="*/ 23 w 24"/>
                  <a:gd name="T7" fmla="*/ 10 h 35"/>
                  <a:gd name="T8" fmla="*/ 13 w 24"/>
                  <a:gd name="T9" fmla="*/ 31 h 35"/>
                  <a:gd name="T10" fmla="*/ 5 w 24"/>
                  <a:gd name="T11" fmla="*/ 34 h 35"/>
                  <a:gd name="T12" fmla="*/ 5 w 24"/>
                  <a:gd name="T13" fmla="*/ 34 h 35"/>
                  <a:gd name="T14" fmla="*/ 1 w 24"/>
                  <a:gd name="T15" fmla="*/ 27 h 35"/>
                  <a:gd name="T16" fmla="*/ 5 w 24"/>
                  <a:gd name="T17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35">
                    <a:moveTo>
                      <a:pt x="5" y="4"/>
                    </a:moveTo>
                    <a:cubicBezTo>
                      <a:pt x="5" y="1"/>
                      <a:pt x="8" y="0"/>
                      <a:pt x="11" y="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3" y="5"/>
                      <a:pt x="24" y="7"/>
                      <a:pt x="23" y="1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1" y="34"/>
                      <a:pt x="8" y="35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2" y="33"/>
                      <a:pt x="0" y="30"/>
                      <a:pt x="1" y="27"/>
                    </a:cubicBezTo>
                    <a:lnTo>
                      <a:pt x="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  <p:sp>
            <p:nvSpPr>
              <p:cNvPr id="299" name="Freeform 372"/>
              <p:cNvSpPr>
                <a:spLocks/>
              </p:cNvSpPr>
              <p:nvPr/>
            </p:nvSpPr>
            <p:spPr bwMode="gray">
              <a:xfrm>
                <a:off x="10360251" y="4901678"/>
                <a:ext cx="232118" cy="330984"/>
              </a:xfrm>
              <a:custGeom>
                <a:avLst/>
                <a:gdLst>
                  <a:gd name="T0" fmla="*/ 20 w 25"/>
                  <a:gd name="T1" fmla="*/ 31 h 36"/>
                  <a:gd name="T2" fmla="*/ 14 w 25"/>
                  <a:gd name="T3" fmla="*/ 35 h 36"/>
                  <a:gd name="T4" fmla="*/ 4 w 25"/>
                  <a:gd name="T5" fmla="*/ 31 h 36"/>
                  <a:gd name="T6" fmla="*/ 2 w 25"/>
                  <a:gd name="T7" fmla="*/ 25 h 36"/>
                  <a:gd name="T8" fmla="*/ 12 w 25"/>
                  <a:gd name="T9" fmla="*/ 4 h 36"/>
                  <a:gd name="T10" fmla="*/ 19 w 25"/>
                  <a:gd name="T11" fmla="*/ 1 h 36"/>
                  <a:gd name="T12" fmla="*/ 20 w 25"/>
                  <a:gd name="T13" fmla="*/ 1 h 36"/>
                  <a:gd name="T14" fmla="*/ 24 w 25"/>
                  <a:gd name="T15" fmla="*/ 8 h 36"/>
                  <a:gd name="T16" fmla="*/ 20 w 25"/>
                  <a:gd name="T17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6">
                    <a:moveTo>
                      <a:pt x="20" y="31"/>
                    </a:moveTo>
                    <a:cubicBezTo>
                      <a:pt x="20" y="34"/>
                      <a:pt x="17" y="36"/>
                      <a:pt x="14" y="35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2" y="31"/>
                      <a:pt x="0" y="28"/>
                      <a:pt x="2" y="2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7" y="0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25" y="5"/>
                      <a:pt x="24" y="8"/>
                    </a:cubicBezTo>
                    <a:lnTo>
                      <a:pt x="20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/>
              </a:p>
            </p:txBody>
          </p:sp>
        </p:grpSp>
        <p:sp>
          <p:nvSpPr>
            <p:cNvPr id="282" name="Freeform 435"/>
            <p:cNvSpPr>
              <a:spLocks/>
            </p:cNvSpPr>
            <p:nvPr userDrawn="1"/>
          </p:nvSpPr>
          <p:spPr bwMode="blackWhite">
            <a:xfrm>
              <a:off x="9177699" y="3671352"/>
              <a:ext cx="2570460" cy="1037672"/>
            </a:xfrm>
            <a:custGeom>
              <a:avLst/>
              <a:gdLst>
                <a:gd name="T0" fmla="*/ 359 w 402"/>
                <a:gd name="T1" fmla="*/ 77 h 163"/>
                <a:gd name="T2" fmla="*/ 352 w 402"/>
                <a:gd name="T3" fmla="*/ 77 h 163"/>
                <a:gd name="T4" fmla="*/ 271 w 402"/>
                <a:gd name="T5" fmla="*/ 0 h 163"/>
                <a:gd name="T6" fmla="*/ 192 w 402"/>
                <a:gd name="T7" fmla="*/ 60 h 163"/>
                <a:gd name="T8" fmla="*/ 149 w 402"/>
                <a:gd name="T9" fmla="*/ 42 h 163"/>
                <a:gd name="T10" fmla="*/ 89 w 402"/>
                <a:gd name="T11" fmla="*/ 97 h 163"/>
                <a:gd name="T12" fmla="*/ 61 w 402"/>
                <a:gd name="T13" fmla="*/ 110 h 163"/>
                <a:gd name="T14" fmla="*/ 34 w 402"/>
                <a:gd name="T15" fmla="*/ 96 h 163"/>
                <a:gd name="T16" fmla="*/ 0 w 402"/>
                <a:gd name="T17" fmla="*/ 129 h 163"/>
                <a:gd name="T18" fmla="*/ 34 w 402"/>
                <a:gd name="T19" fmla="*/ 163 h 163"/>
                <a:gd name="T20" fmla="*/ 43 w 402"/>
                <a:gd name="T21" fmla="*/ 163 h 163"/>
                <a:gd name="T22" fmla="*/ 153 w 402"/>
                <a:gd name="T23" fmla="*/ 163 h 163"/>
                <a:gd name="T24" fmla="*/ 214 w 402"/>
                <a:gd name="T25" fmla="*/ 163 h 163"/>
                <a:gd name="T26" fmla="*/ 362 w 402"/>
                <a:gd name="T27" fmla="*/ 163 h 163"/>
                <a:gd name="T28" fmla="*/ 362 w 402"/>
                <a:gd name="T29" fmla="*/ 163 h 163"/>
                <a:gd name="T30" fmla="*/ 402 w 402"/>
                <a:gd name="T31" fmla="*/ 120 h 163"/>
                <a:gd name="T32" fmla="*/ 359 w 402"/>
                <a:gd name="T33" fmla="*/ 7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163">
                  <a:moveTo>
                    <a:pt x="359" y="77"/>
                  </a:moveTo>
                  <a:cubicBezTo>
                    <a:pt x="357" y="77"/>
                    <a:pt x="355" y="77"/>
                    <a:pt x="352" y="77"/>
                  </a:cubicBezTo>
                  <a:cubicBezTo>
                    <a:pt x="350" y="34"/>
                    <a:pt x="315" y="0"/>
                    <a:pt x="271" y="0"/>
                  </a:cubicBezTo>
                  <a:cubicBezTo>
                    <a:pt x="233" y="0"/>
                    <a:pt x="202" y="26"/>
                    <a:pt x="192" y="60"/>
                  </a:cubicBezTo>
                  <a:cubicBezTo>
                    <a:pt x="181" y="49"/>
                    <a:pt x="166" y="42"/>
                    <a:pt x="149" y="42"/>
                  </a:cubicBezTo>
                  <a:cubicBezTo>
                    <a:pt x="118" y="42"/>
                    <a:pt x="92" y="66"/>
                    <a:pt x="89" y="97"/>
                  </a:cubicBezTo>
                  <a:cubicBezTo>
                    <a:pt x="79" y="98"/>
                    <a:pt x="69" y="103"/>
                    <a:pt x="61" y="110"/>
                  </a:cubicBezTo>
                  <a:cubicBezTo>
                    <a:pt x="55" y="101"/>
                    <a:pt x="45" y="96"/>
                    <a:pt x="34" y="96"/>
                  </a:cubicBezTo>
                  <a:cubicBezTo>
                    <a:pt x="15" y="96"/>
                    <a:pt x="0" y="111"/>
                    <a:pt x="0" y="129"/>
                  </a:cubicBezTo>
                  <a:cubicBezTo>
                    <a:pt x="0" y="148"/>
                    <a:pt x="15" y="163"/>
                    <a:pt x="34" y="163"/>
                  </a:cubicBezTo>
                  <a:cubicBezTo>
                    <a:pt x="43" y="163"/>
                    <a:pt x="43" y="163"/>
                    <a:pt x="43" y="163"/>
                  </a:cubicBezTo>
                  <a:cubicBezTo>
                    <a:pt x="153" y="163"/>
                    <a:pt x="153" y="163"/>
                    <a:pt x="153" y="163"/>
                  </a:cubicBezTo>
                  <a:cubicBezTo>
                    <a:pt x="214" y="163"/>
                    <a:pt x="214" y="163"/>
                    <a:pt x="214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62" y="163"/>
                    <a:pt x="362" y="163"/>
                    <a:pt x="362" y="163"/>
                  </a:cubicBezTo>
                  <a:cubicBezTo>
                    <a:pt x="384" y="161"/>
                    <a:pt x="402" y="143"/>
                    <a:pt x="402" y="120"/>
                  </a:cubicBezTo>
                  <a:cubicBezTo>
                    <a:pt x="402" y="96"/>
                    <a:pt x="383" y="77"/>
                    <a:pt x="359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958509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832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775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4265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8086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53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8DF-1A7E-4514-B0B5-A43C637C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8E47-860F-4FDB-AB67-F5ABB9F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B09-6E66-470B-A34A-4A5ACE39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CBA-CDA1-4C4E-B912-A95B8C0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52D6-B0DE-4DC4-8B79-81A85AF5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2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94806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78112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6763526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6843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810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76637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194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521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1692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33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3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DA9C-3EE1-4D7F-B270-3D5685DA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B6A5-30B3-443C-88CC-C3E0E7D1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BE9D-BD7B-4ED6-B63C-B5A7338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996D-AA33-4DE2-B903-13275BC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A2D7-C26E-414A-94C9-B68CAEF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092-721E-47F2-8CC4-18CBA63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CF8E-DFB1-4F6D-85DD-37A8D48EF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9165D-F1B9-4E4A-986D-1232D81F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AA33-822F-426C-BA92-A432CC07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8D3D-00FC-41F9-B42F-B1AA0F7C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E480-CC3D-4171-9692-BA816F2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9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8827-3831-4E8D-A37F-1A7BFB5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3EB8-2328-43B1-8114-FB7C9F2E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77822-D8FF-4160-9ECE-EB4F1405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A33B-EA13-4F9A-8838-061344A7F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0EB1-FCD7-4D34-B96A-A446F8B19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81D2B-DEAD-43D0-9286-E9B1ABE2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EA2DA-3FAE-4776-8571-A6D18FB3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34218-F665-434F-9890-6577E6AF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5B2-163A-4A36-B612-809034D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F0E5-B6D4-415B-B39F-4A437A44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E1AA-1C79-469B-B638-E6311A3C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A4330-FD4D-4356-A43B-EF33E61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1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3E6F-2FEF-4F11-B8E7-3A3B08A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A49A-2C5B-484C-85F8-32FB650C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7888-9BCD-457E-A30A-07DC89B0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B7DC-E645-48B6-9445-5E8120F8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3AE2-77E4-43F5-8A0E-4F6CF33E8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4CC8C-B240-473F-9ED3-86CC0B9F0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B9CF1-3051-4DA5-9D0E-6430AEB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DC578-57F9-4F4F-98B2-942C774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130F-9AE2-428F-817D-9F012503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C788-9ED2-4682-8162-41D3FB3A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6AD6D-0730-4F30-8423-E83E2276C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B6FA-B734-404B-9C37-DDB61F7E9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E4F7-61A6-4B47-9425-74AEC3A6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9A138-1C89-4559-8A98-1AFAD5F9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EFEFA-C8AE-48E8-8DEE-59F5E02F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D3DDA-6B56-485F-8F83-F0228771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1C91-0E3B-48FD-B3FE-98CA6B6B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507D-12FB-43C8-B1B1-AB65CF6C1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ACF3-E943-4A23-A21B-2BBF8F7FF79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CF46-3840-4364-9B46-F47E734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022A-D675-4183-B85A-CA57574C1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83A7-F8D0-4764-A6E9-453E3C929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6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1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1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1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543F-29B1-4729-A210-C2BC0C67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11657655" cy="1793090"/>
          </a:xfrm>
        </p:spPr>
        <p:txBody>
          <a:bodyPr/>
          <a:lstStyle/>
          <a:p>
            <a:r>
              <a:rPr lang="en-US" altLang="ko-KR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XAM 130 – XAML in </a:t>
            </a:r>
            <a:r>
              <a:rPr lang="en-US" altLang="ko-KR" dirty="0" err="1">
                <a:latin typeface="청소년서체" panose="02020603020101020101" pitchFamily="18" charset="-127"/>
                <a:ea typeface="청소년서체" panose="02020603020101020101" pitchFamily="18" charset="-127"/>
              </a:rPr>
              <a:t>Xamarin.Forms</a:t>
            </a:r>
            <a:endParaRPr lang="ko-KR" altLang="en-US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3DB1A-00C0-4E20-A361-DFE514F3C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김은지 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endParaRPr lang="en-US" altLang="ko-KR" sz="1400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기술 에반젤리스트</a:t>
            </a:r>
            <a:endParaRPr lang="en-US" altLang="ko-KR" dirty="0"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r>
              <a:rPr lang="ko-KR" altLang="en-US" dirty="0">
                <a:latin typeface="청소년서체" panose="02020603020101020101" pitchFamily="18" charset="-127"/>
                <a:ea typeface="청소년서체" panose="02020603020101020101" pitchFamily="18" charset="-127"/>
              </a:rPr>
              <a:t>마이크로소프트 </a:t>
            </a:r>
          </a:p>
        </p:txBody>
      </p:sp>
    </p:spTree>
    <p:extLst>
      <p:ext uri="{BB962C8B-B14F-4D97-AF65-F5344CB8AC3E}">
        <p14:creationId xmlns:p14="http://schemas.microsoft.com/office/powerpoint/2010/main" val="3435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+ Code Behind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 과 </a:t>
            </a:r>
            <a:r>
              <a:rPr lang="en-US" altLang="ko-KR" dirty="0"/>
              <a:t>Code Behind </a:t>
            </a:r>
            <a:r>
              <a:rPr lang="ko-KR" altLang="en-US" dirty="0"/>
              <a:t>파일은 사실 하나의 파일입니다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하나의 클래스가 두개로 나뉘어져있다가 나중에 한개로 합쳐집니다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C6559-F356-41AD-B1D6-C901FC73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70" y="3049208"/>
            <a:ext cx="6897659" cy="353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9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초기화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Code Behind </a:t>
            </a:r>
            <a:r>
              <a:rPr lang="ko-KR" altLang="en-US" dirty="0"/>
              <a:t>파일의 생성자는 </a:t>
            </a:r>
            <a:r>
              <a:rPr lang="en-US" altLang="ko-KR" dirty="0" err="1"/>
              <a:t>InitializeComponent</a:t>
            </a:r>
            <a:r>
              <a:rPr lang="en-US" altLang="ko-KR" dirty="0"/>
              <a:t>()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r>
              <a:rPr lang="en-US" altLang="ko-KR" dirty="0"/>
              <a:t>XAML</a:t>
            </a:r>
            <a:r>
              <a:rPr lang="ko-KR" altLang="en-US" dirty="0"/>
              <a:t>을 로딩하고 </a:t>
            </a:r>
            <a:r>
              <a:rPr lang="en-US" altLang="ko-KR" dirty="0"/>
              <a:t>Object</a:t>
            </a:r>
            <a:r>
              <a:rPr lang="ko-KR" altLang="en-US" dirty="0"/>
              <a:t>를 생성하는 역할을 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933289-3AC5-4419-996E-D4A92696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54" y="3332018"/>
            <a:ext cx="8667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4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변환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CA7A4-C903-480D-8F39-FB39A543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5" y="3311409"/>
            <a:ext cx="11620500" cy="215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9857E-4D6C-4FFE-9421-1671F4AAE10D}"/>
              </a:ext>
            </a:extLst>
          </p:cNvPr>
          <p:cNvSpPr txBox="1"/>
          <p:nvPr/>
        </p:nvSpPr>
        <p:spPr>
          <a:xfrm>
            <a:off x="2694711" y="5405013"/>
            <a:ext cx="2098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String </a:t>
            </a:r>
            <a:r>
              <a:rPr lang="ko-KR" altLang="en-US" sz="2400" dirty="0"/>
              <a:t>그대로 유지됩니다</a:t>
            </a:r>
          </a:p>
        </p:txBody>
      </p:sp>
    </p:spTree>
    <p:extLst>
      <p:ext uri="{BB962C8B-B14F-4D97-AF65-F5344CB8AC3E}">
        <p14:creationId xmlns:p14="http://schemas.microsoft.com/office/powerpoint/2010/main" val="259666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Property</a:t>
            </a:r>
            <a:r>
              <a:rPr lang="ko-KR" altLang="en-US" dirty="0"/>
              <a:t> 변환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XML attributes</a:t>
            </a:r>
            <a:r>
              <a:rPr lang="ko-KR" altLang="en-US" dirty="0"/>
              <a:t>는 문자열 값만 가능하기 때문에 원래 가진 타입 값으로 변환이 됩니다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BD4B97-70EE-4782-A933-442DB584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63069"/>
            <a:ext cx="11372850" cy="207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6094B-7FFE-418D-A750-A08DE567DC53}"/>
              </a:ext>
            </a:extLst>
          </p:cNvPr>
          <p:cNvSpPr txBox="1"/>
          <p:nvPr/>
        </p:nvSpPr>
        <p:spPr>
          <a:xfrm>
            <a:off x="7079671" y="5039519"/>
            <a:ext cx="2161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Bool </a:t>
            </a:r>
            <a:r>
              <a:rPr lang="ko-KR" altLang="en-US" sz="2400" dirty="0"/>
              <a:t>타입으로 변환됩니다</a:t>
            </a:r>
          </a:p>
        </p:txBody>
      </p:sp>
    </p:spTree>
    <p:extLst>
      <p:ext uri="{BB962C8B-B14F-4D97-AF65-F5344CB8AC3E}">
        <p14:creationId xmlns:p14="http://schemas.microsoft.com/office/powerpoint/2010/main" val="69428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Identifying Types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094F5-3EF9-49E0-A59F-B95ACE28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80"/>
            <a:ext cx="10553700" cy="2562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54EB7-574D-4858-9E7D-5E15A13F8943}"/>
              </a:ext>
            </a:extLst>
          </p:cNvPr>
          <p:cNvSpPr txBox="1"/>
          <p:nvPr/>
        </p:nvSpPr>
        <p:spPr>
          <a:xfrm>
            <a:off x="2128058" y="2413895"/>
            <a:ext cx="775300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네임스페이스로 대부분의 </a:t>
            </a:r>
            <a:r>
              <a:rPr lang="en-US" altLang="ko-KR" dirty="0" err="1"/>
              <a:t>Xamarin.Forms</a:t>
            </a:r>
            <a:r>
              <a:rPr lang="ko-KR" altLang="en-US" dirty="0"/>
              <a:t>의 타입들을 포함합니다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C817E-BF3B-4CC6-87D9-F80D4B6D89F8}"/>
              </a:ext>
            </a:extLst>
          </p:cNvPr>
          <p:cNvSpPr txBox="1"/>
          <p:nvPr/>
        </p:nvSpPr>
        <p:spPr>
          <a:xfrm>
            <a:off x="2128058" y="5358505"/>
            <a:ext cx="7753004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x: </a:t>
            </a:r>
            <a:r>
              <a:rPr lang="ko-KR" altLang="en-US" dirty="0"/>
              <a:t>네임스페이스는 </a:t>
            </a:r>
            <a:r>
              <a:rPr lang="en-US" altLang="ko-KR" dirty="0"/>
              <a:t>XAML </a:t>
            </a:r>
            <a:r>
              <a:rPr lang="ko-KR" altLang="en-US" dirty="0"/>
              <a:t>타입과 </a:t>
            </a:r>
            <a:r>
              <a:rPr lang="en-US" altLang="ko-KR" dirty="0"/>
              <a:t>CLR </a:t>
            </a:r>
            <a:r>
              <a:rPr lang="ko-KR" altLang="en-US" dirty="0"/>
              <a:t>타입들을 포함합니다 </a:t>
            </a:r>
          </a:p>
        </p:txBody>
      </p:sp>
    </p:spTree>
    <p:extLst>
      <p:ext uri="{BB962C8B-B14F-4D97-AF65-F5344CB8AC3E}">
        <p14:creationId xmlns:p14="http://schemas.microsoft.com/office/powerpoint/2010/main" val="124707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에서 변수명 정하고 싶을때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074724-0CBE-4405-828C-CC44A770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4" y="1630089"/>
            <a:ext cx="55245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250CF-37FB-4519-9C4E-76CC106DB035}"/>
              </a:ext>
            </a:extLst>
          </p:cNvPr>
          <p:cNvSpPr txBox="1"/>
          <p:nvPr/>
        </p:nvSpPr>
        <p:spPr>
          <a:xfrm>
            <a:off x="7215446" y="1956262"/>
            <a:ext cx="409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x:Name </a:t>
            </a:r>
            <a:r>
              <a:rPr lang="ko-KR" altLang="en-US" sz="2400" dirty="0"/>
              <a:t>을 이용하여 변수명을 정할 수 있습니다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24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에서 이벤트 처리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C9FD2-92AE-47F8-9137-A70EF700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8098" cy="4351338"/>
          </a:xfrm>
        </p:spPr>
        <p:txBody>
          <a:bodyPr/>
          <a:lstStyle/>
          <a:p>
            <a:r>
              <a:rPr lang="en-US" altLang="ko-KR" dirty="0"/>
              <a:t>XAML</a:t>
            </a:r>
            <a:r>
              <a:rPr lang="ko-KR" altLang="en-US" dirty="0"/>
              <a:t>에 이벤트를 선언해놓고 </a:t>
            </a:r>
            <a:r>
              <a:rPr lang="en-US" altLang="ko-KR" dirty="0"/>
              <a:t>Code behind </a:t>
            </a:r>
            <a:r>
              <a:rPr lang="ko-KR" altLang="en-US" dirty="0"/>
              <a:t>클래스에 이벤트를구현합니다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7BAA4-5257-4197-A106-97D1099D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7" y="2940541"/>
            <a:ext cx="11572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8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9260B-0DF6-4325-9D90-32DF1F84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실습 </a:t>
            </a:r>
            <a:r>
              <a:rPr lang="en-US" altLang="ko-KR" dirty="0">
                <a:solidFill>
                  <a:schemeClr val="bg1"/>
                </a:solidFill>
              </a:rPr>
              <a:t>130 – Lab1, Lab2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8CE48-6EED-4A89-8809-CE48D9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계산기 만들어 보기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77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3860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2841-6529-4CFD-82C8-499AD9CF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Markup, Markup </a:t>
            </a:r>
            <a:r>
              <a:rPr lang="ko-KR" altLang="en-US" dirty="0"/>
              <a:t>언어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8D50-BC38-4325-8311-F1831D4D2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Markup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EAD874-8D87-49DA-A2F1-01DF07E00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문서의 내용 이외에 문서의 서식</a:t>
            </a:r>
            <a:r>
              <a:rPr lang="en-US" altLang="ko-KR" dirty="0"/>
              <a:t>, </a:t>
            </a:r>
            <a:r>
              <a:rPr lang="ko-KR" altLang="en-US" dirty="0"/>
              <a:t>구조 등을 표현하기 위한 부가적인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 등으로 불림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1EBC2B-65FC-45A2-8725-A136507FA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Markup Language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B93E17-619A-44DB-AC55-CFDFB72227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마크업 정보로 표현하는 언어로 문서 중간 중간에 문장 형태의 명령어를 삽입하는 방식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</a:p>
          <a:p>
            <a:pPr lvl="1"/>
            <a:r>
              <a:rPr lang="en-US" altLang="ko-KR" dirty="0"/>
              <a:t>XML</a:t>
            </a:r>
          </a:p>
          <a:p>
            <a:pPr lvl="1"/>
            <a:r>
              <a:rPr lang="en-US" altLang="ko-KR" dirty="0"/>
              <a:t>XAML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21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5FF35E-5607-4EAE-BD22-0B8C9228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endParaRPr lang="ko-KR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B4B901-9A86-482E-9B37-5878B5AE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en-US" altLang="ko-KR" u="sng" dirty="0"/>
              <a:t>x</a:t>
            </a:r>
            <a:r>
              <a:rPr lang="en-US" altLang="ko-KR" dirty="0"/>
              <a:t>tensible </a:t>
            </a:r>
            <a:r>
              <a:rPr lang="en-US" altLang="ko-KR" u="sng" dirty="0"/>
              <a:t>A</a:t>
            </a:r>
            <a:r>
              <a:rPr lang="en-US" altLang="ko-KR" dirty="0"/>
              <a:t>pplication </a:t>
            </a:r>
            <a:r>
              <a:rPr lang="en-US" altLang="ko-KR" u="sng" dirty="0"/>
              <a:t>M</a:t>
            </a:r>
            <a:r>
              <a:rPr lang="en-US" altLang="ko-KR" dirty="0"/>
              <a:t>arkup </a:t>
            </a:r>
            <a:r>
              <a:rPr lang="en-US" altLang="ko-KR" u="sng" dirty="0"/>
              <a:t>L</a:t>
            </a:r>
            <a:r>
              <a:rPr lang="en-US" altLang="ko-KR" dirty="0"/>
              <a:t>anguage 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ko-KR" altLang="en-US" dirty="0"/>
              <a:t>마이크로소프트에서 만든 언어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UI</a:t>
            </a:r>
            <a:r>
              <a:rPr lang="ko-KR" altLang="en-US" dirty="0"/>
              <a:t>를 표현하는데 사용됨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8F9862-2702-4838-8102-4ECE8FFA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3731115"/>
            <a:ext cx="10144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4B1-BC28-4B20-9329-66E7D2BF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사용 예제</a:t>
            </a:r>
          </a:p>
        </p:txBody>
      </p:sp>
      <p:pic>
        <p:nvPicPr>
          <p:cNvPr id="7" name="그림 3">
            <a:extLst>
              <a:ext uri="{FF2B5EF4-FFF2-40B4-BE49-F238E27FC236}">
                <a16:creationId xmlns:a16="http://schemas.microsoft.com/office/drawing/2014/main" id="{206AAE6B-D7BD-42E9-BBA8-B7E254D54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64" y="1801092"/>
            <a:ext cx="3951098" cy="5056908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63B460F0-E9C5-4978-8FAC-BA681E1C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1092"/>
            <a:ext cx="3888432" cy="33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0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383-2B28-4672-BFD2-8BE800A9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페이지가 어디에 포함되어야 하는가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95C6-3CDA-4C14-A522-CC99D142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XAML</a:t>
            </a:r>
            <a:r>
              <a:rPr lang="ko-KR" altLang="en-US" dirty="0"/>
              <a:t>을 이용해 </a:t>
            </a:r>
            <a:r>
              <a:rPr lang="ko-KR" altLang="en-US" u="sng" dirty="0"/>
              <a:t>공통으로 사용할 수 있는 </a:t>
            </a:r>
            <a:r>
              <a:rPr lang="en-US" altLang="ko-KR" u="sng" dirty="0"/>
              <a:t>UI</a:t>
            </a:r>
            <a:r>
              <a:rPr lang="ko-KR" altLang="en-US" u="sng" dirty="0"/>
              <a:t>를 작성하는 것</a:t>
            </a:r>
            <a:r>
              <a:rPr lang="ko-KR" altLang="en-US" dirty="0"/>
              <a:t>이기 때문에 </a:t>
            </a:r>
            <a:r>
              <a:rPr lang="en-US" altLang="ko-KR" dirty="0"/>
              <a:t>PCL</a:t>
            </a:r>
            <a:r>
              <a:rPr lang="ko-KR" altLang="en-US" dirty="0"/>
              <a:t>프로젝트에 포함되어야 한다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0C641-29F8-471B-A5E5-3FF47313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26" y="2953059"/>
            <a:ext cx="6020147" cy="32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2383-2B28-4672-BFD2-8BE800A9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어라</a:t>
            </a:r>
            <a:r>
              <a:rPr lang="en-US" altLang="ko-KR" dirty="0"/>
              <a:t>? 1</a:t>
            </a:r>
            <a:r>
              <a:rPr lang="ko-KR" altLang="en-US" dirty="0"/>
              <a:t>개가 아니네요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95C6-3CDA-4C14-A522-CC99D142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사실상 </a:t>
            </a:r>
            <a:r>
              <a:rPr lang="en-US" altLang="ko-KR" dirty="0"/>
              <a:t>2</a:t>
            </a:r>
            <a:r>
              <a:rPr lang="ko-KR" altLang="en-US" dirty="0"/>
              <a:t>개가 생성됩니다</a:t>
            </a:r>
            <a:r>
              <a:rPr lang="en-US" altLang="ko-KR" dirty="0"/>
              <a:t> – </a:t>
            </a:r>
            <a:r>
              <a:rPr lang="en-US" altLang="ko-KR" dirty="0" err="1"/>
              <a:t>xaml</a:t>
            </a:r>
            <a:r>
              <a:rPr lang="ko-KR" altLang="en-US" dirty="0"/>
              <a:t>과 </a:t>
            </a:r>
            <a:r>
              <a:rPr lang="en-US" altLang="ko-KR" dirty="0" err="1"/>
              <a:t>xaml.cs</a:t>
            </a:r>
            <a:r>
              <a:rPr lang="en-US" altLang="ko-KR" dirty="0"/>
              <a:t> </a:t>
            </a:r>
            <a:r>
              <a:rPr lang="ko-KR" altLang="en-US" dirty="0"/>
              <a:t>라는 파일 입니다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C6F3C-3405-4B90-A26A-4F3D1EDB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58" y="2927206"/>
            <a:ext cx="7215001" cy="31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2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파해치기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노란색 표기가 되어있는 부분은 </a:t>
            </a: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object</a:t>
            </a:r>
            <a:r>
              <a:rPr lang="ko-KR" altLang="en-US" dirty="0"/>
              <a:t>에 해당합니다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CF915-A170-4F94-97ED-FAE01261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662237"/>
            <a:ext cx="78771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파해치기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노란색 표기가 되어있는 부분은 </a:t>
            </a: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attribute</a:t>
            </a:r>
            <a:r>
              <a:rPr lang="ko-KR" altLang="en-US" dirty="0"/>
              <a:t>에 해당하는 것으로 </a:t>
            </a:r>
            <a:r>
              <a:rPr lang="en-US" altLang="ko-KR" dirty="0"/>
              <a:t> property</a:t>
            </a:r>
            <a:r>
              <a:rPr lang="ko-KR" altLang="en-US" dirty="0"/>
              <a:t>나 </a:t>
            </a:r>
            <a:r>
              <a:rPr lang="en-US" altLang="ko-KR" dirty="0"/>
              <a:t>event</a:t>
            </a:r>
            <a:r>
              <a:rPr lang="ko-KR" altLang="en-US" dirty="0"/>
              <a:t>를 생성합니다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A88878-A044-457C-AE79-673D5D9E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33" y="2730059"/>
            <a:ext cx="8736244" cy="37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4E2B85-3374-4348-98B5-FF4BA49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빌드 타입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9138-2739-4AEB-BEC7-F10350C7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XAML </a:t>
            </a:r>
            <a:r>
              <a:rPr lang="ko-KR" altLang="en-US" dirty="0"/>
              <a:t>파일은 빌드될 때 </a:t>
            </a:r>
            <a:r>
              <a:rPr lang="en-US" altLang="ko-KR" dirty="0"/>
              <a:t>embedded resources</a:t>
            </a:r>
            <a:r>
              <a:rPr lang="ko-KR" altLang="en-US" dirty="0"/>
              <a:t> 로 특수한 빌드 타입인 </a:t>
            </a:r>
            <a:r>
              <a:rPr lang="en-US" altLang="ko-KR" dirty="0"/>
              <a:t>“</a:t>
            </a:r>
            <a:r>
              <a:rPr lang="en-US" altLang="ko-KR" dirty="0" err="1"/>
              <a:t>MSBuild:UpadateDesignTimeXaml</a:t>
            </a:r>
            <a:r>
              <a:rPr lang="en-US" altLang="ko-KR" dirty="0"/>
              <a:t>”</a:t>
            </a:r>
            <a:r>
              <a:rPr lang="ko-KR" altLang="en-US" dirty="0"/>
              <a:t>를 취합니다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2666D-0244-47C4-961B-4CE7EF730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888154"/>
            <a:ext cx="83153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청소년">
      <a:majorFont>
        <a:latin typeface="청소년서체"/>
        <a:ea typeface="청소년서체"/>
        <a:cs typeface=""/>
      </a:majorFont>
      <a:minorFont>
        <a:latin typeface="청소년서체"/>
        <a:ea typeface="청소년서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BT - Blue - white back, gold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20.potx" id="{2B9D109A-B5EA-4192-A8BC-1B4175E7EC76}" vid="{220B14D8-9A3D-4FDC-8AEC-2FC02735BAD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301</Words>
  <Application>Microsoft Office PowerPoint</Application>
  <PresentationFormat>Widescreen</PresentationFormat>
  <Paragraphs>56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맑은 고딕</vt:lpstr>
      <vt:lpstr>청소년서체</vt:lpstr>
      <vt:lpstr>Arial</vt:lpstr>
      <vt:lpstr>Consolas</vt:lpstr>
      <vt:lpstr>Segoe UI</vt:lpstr>
      <vt:lpstr>Segoe UI Light</vt:lpstr>
      <vt:lpstr>Segoe UI Semilight</vt:lpstr>
      <vt:lpstr>Wingdings</vt:lpstr>
      <vt:lpstr>Office Theme</vt:lpstr>
      <vt:lpstr>WHITE TEMPLATE</vt:lpstr>
      <vt:lpstr>XAM 130 – XAML in Xamarin.Forms</vt:lpstr>
      <vt:lpstr>Markup, Markup 언어</vt:lpstr>
      <vt:lpstr>XAML</vt:lpstr>
      <vt:lpstr>XAML 사용 예제</vt:lpstr>
      <vt:lpstr>XAML 페이지가 어디에 포함되어야 하는가</vt:lpstr>
      <vt:lpstr>어라? 1개가 아니네요?</vt:lpstr>
      <vt:lpstr>XAML 파해치기</vt:lpstr>
      <vt:lpstr>XAML 파해치기</vt:lpstr>
      <vt:lpstr>XAML 빌드 타입</vt:lpstr>
      <vt:lpstr>XAML + Code Behind</vt:lpstr>
      <vt:lpstr>XAML 초기화</vt:lpstr>
      <vt:lpstr>Property 변환</vt:lpstr>
      <vt:lpstr>Property 변환</vt:lpstr>
      <vt:lpstr>Identifying Types</vt:lpstr>
      <vt:lpstr>XAML에서 변수명 정하고 싶을때..</vt:lpstr>
      <vt:lpstr>XAML에서 이벤트 처리</vt:lpstr>
      <vt:lpstr>실습 130 – Lab1, Lab2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 120 – Xamarin.Forms</dc:title>
  <dc:creator>Eunji Kim (DX)</dc:creator>
  <cp:lastModifiedBy>Eunji Kim (DX)</cp:lastModifiedBy>
  <cp:revision>31</cp:revision>
  <dcterms:created xsi:type="dcterms:W3CDTF">2017-03-17T11:14:09Z</dcterms:created>
  <dcterms:modified xsi:type="dcterms:W3CDTF">2017-03-28T03:53:47Z</dcterms:modified>
</cp:coreProperties>
</file>